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2" r:id="rId5"/>
    <p:sldId id="259"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0714-0747-4050-BB1C-481710C32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9D323C-B4F0-41BB-AC12-D5C8EFFCB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673DE6-CF62-476C-991C-16AA5E122A81}"/>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590FBE5C-402F-408A-86A3-D810411DA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07847-27D8-4F95-AAEC-3242C8A487F1}"/>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121993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298A-141E-4B44-BABC-ABA03CF35C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7529BB-2B5C-48DC-B4B3-7B43A2372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A3F2B-DC31-4870-9989-4CD91C4ED5B8}"/>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3C466842-EAC3-4349-BA55-B4B60C612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E297B-1AE4-4AFC-B22D-63640FF0F55A}"/>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81730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3A92D-6958-45B8-A724-82016A224A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D0CC04-0F0D-4C40-8D1B-17EBE379AF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D3E85-9C06-4B1F-A5B5-9D53A55106AD}"/>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D2013F7C-C675-4C55-96C2-8E5345B45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4377E-31C6-45FB-AAF7-A7C41F1442E5}"/>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80702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579B-EB7D-4A74-8480-99F3E69C95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ECD02-418A-4784-A5BE-DF09A6D16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9CF87-F3FF-434A-9544-E4E8452F4FBA}"/>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B377D27B-7F36-4A93-9889-7AB085C04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B9AF1-55B4-4523-8554-706A2168E70C}"/>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258746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06C59-47C9-4013-8E07-B351C4EC1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C8E7B1-241D-4CF4-B061-F4C53594D4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3F292-8393-42CC-B468-81B3E2A02034}"/>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E94E7B8D-B3E6-4F78-B4BA-59920E9DF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F2D32-C8FD-4238-9214-082F0BC03B41}"/>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1590099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7589-5990-4890-B2A5-3736D0755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71E314-7417-4EA4-8C39-FEADA7C66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A251DD-6997-4D57-BF43-4A13BF6C3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3D0BBE-F509-48F2-AA50-669CF2CC8EDD}"/>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6" name="Footer Placeholder 5">
            <a:extLst>
              <a:ext uri="{FF2B5EF4-FFF2-40B4-BE49-F238E27FC236}">
                <a16:creationId xmlns:a16="http://schemas.microsoft.com/office/drawing/2014/main" id="{D79DDF40-45B4-443C-815E-0AC2884A3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460DA5-3E62-404F-816F-8B8D4B8DB982}"/>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391224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34CE-DD3B-4486-90D2-D9383BD11D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8D5758-D50B-47D2-8C49-05B2B0DA1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9972D-4E5A-4880-95B0-88E5E026A9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235906-917F-4AFB-BC0A-65A09680C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2A8C0-8743-4904-8D50-E689AD1A58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A46881-688E-47E7-B250-2CBCD47A3CAF}"/>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8" name="Footer Placeholder 7">
            <a:extLst>
              <a:ext uri="{FF2B5EF4-FFF2-40B4-BE49-F238E27FC236}">
                <a16:creationId xmlns:a16="http://schemas.microsoft.com/office/drawing/2014/main" id="{70F6E9B0-6D75-4C03-ACEC-E5AD157A11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C91716-FBC8-4593-B92C-A98E45D6A0F7}"/>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153864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F725-3C60-4157-A8C7-C85982D1C5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810C5F-8793-4E27-B52E-74590D68B31D}"/>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4" name="Footer Placeholder 3">
            <a:extLst>
              <a:ext uri="{FF2B5EF4-FFF2-40B4-BE49-F238E27FC236}">
                <a16:creationId xmlns:a16="http://schemas.microsoft.com/office/drawing/2014/main" id="{6AD06400-16F4-4115-AF98-5C16EFE35A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C46090-E2BF-4E58-AD8B-B5CC58C54416}"/>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240516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738EFE-3C9F-4419-8BF5-4019F7939F09}"/>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3" name="Footer Placeholder 2">
            <a:extLst>
              <a:ext uri="{FF2B5EF4-FFF2-40B4-BE49-F238E27FC236}">
                <a16:creationId xmlns:a16="http://schemas.microsoft.com/office/drawing/2014/main" id="{5665E2CC-3529-4E84-910F-252764F46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80EC0A-EE55-42A2-AEBF-10FE2530F8AF}"/>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389428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F4F3-162B-46DD-AA6C-942195151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5A212-AFA5-4943-9536-469977A399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58DC2-7303-4625-B1E5-7EF29C76D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7DF0D-1254-4774-A516-15704E480DB2}"/>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6" name="Footer Placeholder 5">
            <a:extLst>
              <a:ext uri="{FF2B5EF4-FFF2-40B4-BE49-F238E27FC236}">
                <a16:creationId xmlns:a16="http://schemas.microsoft.com/office/drawing/2014/main" id="{DF59D6FA-CFD5-4FF0-BC18-87A39EFC3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15F32-9E37-4E87-B195-6BAA699AC8A9}"/>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218367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F445-9302-4B54-BC09-DA54E0B0F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400EE4-4141-4664-9169-5CF2A0E75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38E0CB-1EC3-4C29-B985-414CBF19F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1F99B0-A5C1-4AB8-9CFF-132926C59768}"/>
              </a:ext>
            </a:extLst>
          </p:cNvPr>
          <p:cNvSpPr>
            <a:spLocks noGrp="1"/>
          </p:cNvSpPr>
          <p:nvPr>
            <p:ph type="dt" sz="half" idx="10"/>
          </p:nvPr>
        </p:nvSpPr>
        <p:spPr/>
        <p:txBody>
          <a:bodyPr/>
          <a:lstStyle/>
          <a:p>
            <a:fld id="{8C83EC3D-A737-43C1-A124-ABFBE18735C7}" type="datetimeFigureOut">
              <a:rPr lang="en-US" smtClean="0"/>
              <a:t>12/29/2020</a:t>
            </a:fld>
            <a:endParaRPr lang="en-US"/>
          </a:p>
        </p:txBody>
      </p:sp>
      <p:sp>
        <p:nvSpPr>
          <p:cNvPr id="6" name="Footer Placeholder 5">
            <a:extLst>
              <a:ext uri="{FF2B5EF4-FFF2-40B4-BE49-F238E27FC236}">
                <a16:creationId xmlns:a16="http://schemas.microsoft.com/office/drawing/2014/main" id="{75883815-DC43-449F-BB9A-36BCE7569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9631E-F365-4EA5-B72A-4E46D1515B14}"/>
              </a:ext>
            </a:extLst>
          </p:cNvPr>
          <p:cNvSpPr>
            <a:spLocks noGrp="1"/>
          </p:cNvSpPr>
          <p:nvPr>
            <p:ph type="sldNum" sz="quarter" idx="12"/>
          </p:nvPr>
        </p:nvSpPr>
        <p:spPr/>
        <p:txBody>
          <a:bodyPr/>
          <a:lstStyle/>
          <a:p>
            <a:fld id="{CAC15495-B747-4F47-AC46-4CAEA501EC8C}" type="slidenum">
              <a:rPr lang="en-US" smtClean="0"/>
              <a:t>‹#›</a:t>
            </a:fld>
            <a:endParaRPr lang="en-US"/>
          </a:p>
        </p:txBody>
      </p:sp>
    </p:spTree>
    <p:extLst>
      <p:ext uri="{BB962C8B-B14F-4D97-AF65-F5344CB8AC3E}">
        <p14:creationId xmlns:p14="http://schemas.microsoft.com/office/powerpoint/2010/main" val="376023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B0BB8A-3FFF-4931-B82B-DD17801FA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7A77C-D0E9-45B1-93F0-D76F30CD9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5A467-0DDF-468D-991E-296564E6B1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3EC3D-A737-43C1-A124-ABFBE18735C7}" type="datetimeFigureOut">
              <a:rPr lang="en-US" smtClean="0"/>
              <a:t>12/29/2020</a:t>
            </a:fld>
            <a:endParaRPr lang="en-US"/>
          </a:p>
        </p:txBody>
      </p:sp>
      <p:sp>
        <p:nvSpPr>
          <p:cNvPr id="5" name="Footer Placeholder 4">
            <a:extLst>
              <a:ext uri="{FF2B5EF4-FFF2-40B4-BE49-F238E27FC236}">
                <a16:creationId xmlns:a16="http://schemas.microsoft.com/office/drawing/2014/main" id="{802968FD-5B46-418E-A164-898C6073F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41A9B1-3E23-440D-BE6B-465B815BD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15495-B747-4F47-AC46-4CAEA501EC8C}" type="slidenum">
              <a:rPr lang="en-US" smtClean="0"/>
              <a:t>‹#›</a:t>
            </a:fld>
            <a:endParaRPr lang="en-US"/>
          </a:p>
        </p:txBody>
      </p:sp>
    </p:spTree>
    <p:extLst>
      <p:ext uri="{BB962C8B-B14F-4D97-AF65-F5344CB8AC3E}">
        <p14:creationId xmlns:p14="http://schemas.microsoft.com/office/powerpoint/2010/main" val="2061057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ED09-0033-43A9-BC14-D83C5F1B215D}"/>
              </a:ext>
            </a:extLst>
          </p:cNvPr>
          <p:cNvSpPr>
            <a:spLocks noGrp="1"/>
          </p:cNvSpPr>
          <p:nvPr>
            <p:ph type="title"/>
          </p:nvPr>
        </p:nvSpPr>
        <p:spPr>
          <a:xfrm>
            <a:off x="4109251" y="242163"/>
            <a:ext cx="3973497" cy="735706"/>
          </a:xfrm>
        </p:spPr>
        <p:txBody>
          <a:bodyPr>
            <a:normAutofit fontScale="90000"/>
          </a:bodyPr>
          <a:lstStyle/>
          <a:p>
            <a:r>
              <a:rPr lang="en-US" sz="3200" dirty="0"/>
              <a:t>Sign In / Sign Up Layout</a:t>
            </a:r>
          </a:p>
        </p:txBody>
      </p:sp>
      <p:pic>
        <p:nvPicPr>
          <p:cNvPr id="5" name="Content Placeholder 4">
            <a:extLst>
              <a:ext uri="{FF2B5EF4-FFF2-40B4-BE49-F238E27FC236}">
                <a16:creationId xmlns:a16="http://schemas.microsoft.com/office/drawing/2014/main" id="{0E13510A-4BA5-4611-8226-431A499E3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46" y="1142793"/>
            <a:ext cx="2639295" cy="5176094"/>
          </a:xfrm>
        </p:spPr>
      </p:pic>
      <p:sp>
        <p:nvSpPr>
          <p:cNvPr id="8" name="Subtitle 6">
            <a:extLst>
              <a:ext uri="{FF2B5EF4-FFF2-40B4-BE49-F238E27FC236}">
                <a16:creationId xmlns:a16="http://schemas.microsoft.com/office/drawing/2014/main" id="{34208CAB-2A6D-431A-AAA4-D4DD0F78C277}"/>
              </a:ext>
            </a:extLst>
          </p:cNvPr>
          <p:cNvSpPr txBox="1">
            <a:spLocks/>
          </p:cNvSpPr>
          <p:nvPr/>
        </p:nvSpPr>
        <p:spPr>
          <a:xfrm>
            <a:off x="5846674" y="1258335"/>
            <a:ext cx="4262761" cy="14049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Application Name: </a:t>
            </a:r>
            <a:r>
              <a:rPr lang="en-US" dirty="0" err="1"/>
              <a:t>RenewIt</a:t>
            </a:r>
            <a:endParaRPr lang="en-US" dirty="0"/>
          </a:p>
          <a:p>
            <a:r>
              <a:rPr lang="en-US" dirty="0"/>
              <a:t>Token Name : </a:t>
            </a:r>
            <a:r>
              <a:rPr lang="en-US" dirty="0" err="1"/>
              <a:t>RenewToken</a:t>
            </a:r>
            <a:endParaRPr lang="en-US" dirty="0"/>
          </a:p>
          <a:p>
            <a:r>
              <a:rPr lang="en-US" dirty="0"/>
              <a:t>Symbol : REN</a:t>
            </a:r>
          </a:p>
        </p:txBody>
      </p:sp>
      <p:sp>
        <p:nvSpPr>
          <p:cNvPr id="9" name="Subtitle 6">
            <a:extLst>
              <a:ext uri="{FF2B5EF4-FFF2-40B4-BE49-F238E27FC236}">
                <a16:creationId xmlns:a16="http://schemas.microsoft.com/office/drawing/2014/main" id="{4CDD91FA-2A13-45B4-B410-E7114651C128}"/>
              </a:ext>
            </a:extLst>
          </p:cNvPr>
          <p:cNvSpPr txBox="1">
            <a:spLocks/>
          </p:cNvSpPr>
          <p:nvPr/>
        </p:nvSpPr>
        <p:spPr>
          <a:xfrm>
            <a:off x="5831545" y="2948359"/>
            <a:ext cx="4262761" cy="140496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First time your open this apps after finished installation you moved to Sign In Layout </a:t>
            </a:r>
          </a:p>
          <a:p>
            <a:r>
              <a:rPr lang="en-US" sz="2000" dirty="0"/>
              <a:t>If you don’t have an account you must tap “Create new one” then you fill the </a:t>
            </a:r>
            <a:r>
              <a:rPr lang="en-US" sz="2000" dirty="0" err="1"/>
              <a:t>inquries</a:t>
            </a:r>
            <a:r>
              <a:rPr lang="en-US" sz="2000" dirty="0"/>
              <a:t> to sign up</a:t>
            </a:r>
          </a:p>
          <a:p>
            <a:r>
              <a:rPr lang="en-US" sz="2000" dirty="0"/>
              <a:t>After you Sign In there will be pop up notification and give you an option to choose, “Did you want get our designable garbage bin or not?” Tap “Yes” or “No”</a:t>
            </a:r>
          </a:p>
          <a:p>
            <a:r>
              <a:rPr lang="en-US" sz="2000" dirty="0"/>
              <a:t>If you tap Yes our team will send you a garbage bin 1-2 office day</a:t>
            </a:r>
          </a:p>
        </p:txBody>
      </p:sp>
      <p:pic>
        <p:nvPicPr>
          <p:cNvPr id="11" name="Picture 10">
            <a:extLst>
              <a:ext uri="{FF2B5EF4-FFF2-40B4-BE49-F238E27FC236}">
                <a16:creationId xmlns:a16="http://schemas.microsoft.com/office/drawing/2014/main" id="{AE5DC2E4-29F4-4684-8105-821F7FA2B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141" y="1227472"/>
            <a:ext cx="2705334" cy="4846740"/>
          </a:xfrm>
          <a:prstGeom prst="rect">
            <a:avLst/>
          </a:prstGeom>
        </p:spPr>
      </p:pic>
    </p:spTree>
    <p:extLst>
      <p:ext uri="{BB962C8B-B14F-4D97-AF65-F5344CB8AC3E}">
        <p14:creationId xmlns:p14="http://schemas.microsoft.com/office/powerpoint/2010/main" val="321412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16DBA8C4-2D56-4178-A0A4-A8F2728459A0}"/>
              </a:ext>
            </a:extLst>
          </p:cNvPr>
          <p:cNvSpPr>
            <a:spLocks noGrp="1"/>
          </p:cNvSpPr>
          <p:nvPr>
            <p:ph type="subTitle" idx="1"/>
          </p:nvPr>
        </p:nvSpPr>
        <p:spPr>
          <a:xfrm>
            <a:off x="7622208" y="1995182"/>
            <a:ext cx="4262761" cy="1404967"/>
          </a:xfrm>
        </p:spPr>
        <p:txBody>
          <a:bodyPr>
            <a:normAutofit fontScale="40000" lnSpcReduction="20000"/>
          </a:bodyPr>
          <a:lstStyle/>
          <a:p>
            <a:pPr algn="l"/>
            <a:r>
              <a:rPr lang="en-US" dirty="0"/>
              <a:t>To get the token from this apps, you must be completed the daily mission.</a:t>
            </a:r>
          </a:p>
          <a:p>
            <a:pPr algn="l"/>
            <a:r>
              <a:rPr lang="en-US" dirty="0"/>
              <a:t>First, You tap daily mission which included the type of trash that given to you </a:t>
            </a:r>
          </a:p>
          <a:p>
            <a:pPr algn="l"/>
            <a:r>
              <a:rPr lang="en-US" dirty="0"/>
              <a:t>Second, Tap a particularly trash such as plastic bottle or straw</a:t>
            </a:r>
          </a:p>
          <a:p>
            <a:pPr algn="l"/>
            <a:r>
              <a:rPr lang="en-US" dirty="0"/>
              <a:t>Third, you must put the trash in our </a:t>
            </a:r>
            <a:r>
              <a:rPr lang="en-US" dirty="0" err="1"/>
              <a:t>garabage</a:t>
            </a:r>
            <a:r>
              <a:rPr lang="en-US" dirty="0"/>
              <a:t> bins, and the trash must be suit to what kind of trash given to you form the </a:t>
            </a:r>
            <a:r>
              <a:rPr lang="en-US" dirty="0" err="1"/>
              <a:t>apss</a:t>
            </a:r>
            <a:endParaRPr lang="en-US" dirty="0"/>
          </a:p>
          <a:p>
            <a:pPr algn="l"/>
            <a:r>
              <a:rPr lang="en-US" dirty="0"/>
              <a:t>If you don’t take phot of the trash in our garbage you cant upload it. Our garbage bin is term of this condition, to complete your task</a:t>
            </a:r>
          </a:p>
        </p:txBody>
      </p:sp>
      <p:sp>
        <p:nvSpPr>
          <p:cNvPr id="10" name="Subtitle 6">
            <a:extLst>
              <a:ext uri="{FF2B5EF4-FFF2-40B4-BE49-F238E27FC236}">
                <a16:creationId xmlns:a16="http://schemas.microsoft.com/office/drawing/2014/main" id="{599A1100-0E9C-416A-9D75-673B3AEEF41A}"/>
              </a:ext>
            </a:extLst>
          </p:cNvPr>
          <p:cNvSpPr txBox="1">
            <a:spLocks/>
          </p:cNvSpPr>
          <p:nvPr/>
        </p:nvSpPr>
        <p:spPr>
          <a:xfrm>
            <a:off x="3852908" y="372047"/>
            <a:ext cx="4790983" cy="6858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First Bottom Navigation</a:t>
            </a:r>
          </a:p>
        </p:txBody>
      </p:sp>
      <p:pic>
        <p:nvPicPr>
          <p:cNvPr id="3" name="Picture 2">
            <a:extLst>
              <a:ext uri="{FF2B5EF4-FFF2-40B4-BE49-F238E27FC236}">
                <a16:creationId xmlns:a16="http://schemas.microsoft.com/office/drawing/2014/main" id="{2E49D559-056D-4950-A5AA-C80575837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8536"/>
            <a:ext cx="7437725" cy="4540927"/>
          </a:xfrm>
          <a:prstGeom prst="rect">
            <a:avLst/>
          </a:prstGeom>
        </p:spPr>
      </p:pic>
      <p:sp>
        <p:nvSpPr>
          <p:cNvPr id="8" name="Oval 7">
            <a:extLst>
              <a:ext uri="{FF2B5EF4-FFF2-40B4-BE49-F238E27FC236}">
                <a16:creationId xmlns:a16="http://schemas.microsoft.com/office/drawing/2014/main" id="{BC551BD7-81DD-4F65-96DC-430E7439F20F}"/>
              </a:ext>
            </a:extLst>
          </p:cNvPr>
          <p:cNvSpPr/>
          <p:nvPr/>
        </p:nvSpPr>
        <p:spPr>
          <a:xfrm>
            <a:off x="461640" y="4708126"/>
            <a:ext cx="275207" cy="2663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4134049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6">
            <a:extLst>
              <a:ext uri="{FF2B5EF4-FFF2-40B4-BE49-F238E27FC236}">
                <a16:creationId xmlns:a16="http://schemas.microsoft.com/office/drawing/2014/main" id="{54955256-6EBC-4100-9CA7-7B63014E4D44}"/>
              </a:ext>
            </a:extLst>
          </p:cNvPr>
          <p:cNvSpPr txBox="1">
            <a:spLocks/>
          </p:cNvSpPr>
          <p:nvPr/>
        </p:nvSpPr>
        <p:spPr>
          <a:xfrm>
            <a:off x="3852908" y="372047"/>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Second Bottom Navigation</a:t>
            </a:r>
          </a:p>
        </p:txBody>
      </p:sp>
      <p:sp>
        <p:nvSpPr>
          <p:cNvPr id="19" name="Subtitle 6">
            <a:extLst>
              <a:ext uri="{FF2B5EF4-FFF2-40B4-BE49-F238E27FC236}">
                <a16:creationId xmlns:a16="http://schemas.microsoft.com/office/drawing/2014/main" id="{E88F5782-1D89-4119-8EC1-467B1CF9EC26}"/>
              </a:ext>
            </a:extLst>
          </p:cNvPr>
          <p:cNvSpPr txBox="1">
            <a:spLocks/>
          </p:cNvSpPr>
          <p:nvPr/>
        </p:nvSpPr>
        <p:spPr>
          <a:xfrm>
            <a:off x="4862001" y="3760733"/>
            <a:ext cx="4790983" cy="68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Deposit: You can deposit your rupiah via bank transfer. And your balance info show in this feature</a:t>
            </a:r>
          </a:p>
          <a:p>
            <a:pPr marL="0" indent="0">
              <a:buNone/>
            </a:pPr>
            <a:r>
              <a:rPr lang="en-US" sz="1200" dirty="0"/>
              <a:t>Recycle: Data of total amount of trash until now, </a:t>
            </a:r>
            <a:r>
              <a:rPr lang="en-US" sz="1200" dirty="0" err="1"/>
              <a:t>fot</a:t>
            </a:r>
            <a:r>
              <a:rPr lang="en-US" sz="1200" dirty="0"/>
              <a:t> instance </a:t>
            </a:r>
            <a:r>
              <a:rPr lang="en-US" sz="1200" dirty="0" err="1"/>
              <a:t>Plastik</a:t>
            </a:r>
            <a:r>
              <a:rPr lang="en-US" sz="1200" dirty="0"/>
              <a:t> Bottle: 100pcs, straw: 50pcs, cardboard: 70pcs</a:t>
            </a:r>
          </a:p>
          <a:p>
            <a:pPr marL="0" indent="0">
              <a:buNone/>
            </a:pPr>
            <a:r>
              <a:rPr lang="en-US" sz="1200" dirty="0"/>
              <a:t>Monthly usage: Visualization data of your total token that use to convert into solar panel energy or VA per month</a:t>
            </a:r>
          </a:p>
          <a:p>
            <a:pPr marL="0" indent="0">
              <a:buNone/>
            </a:pPr>
            <a:r>
              <a:rPr lang="en-US" sz="1200" dirty="0"/>
              <a:t>Pickup: you will get notification form our team, if our team wanted to pick up your trash. This feature is only active if you choose “Yes” you want our designable garbage</a:t>
            </a:r>
          </a:p>
          <a:p>
            <a:pPr marL="0" indent="0">
              <a:buNone/>
            </a:pPr>
            <a:r>
              <a:rPr lang="en-US" sz="1200" dirty="0"/>
              <a:t>Help: Included FAQ, Customer Service and </a:t>
            </a:r>
            <a:r>
              <a:rPr lang="en-US" sz="1200" dirty="0" err="1"/>
              <a:t>etc</a:t>
            </a:r>
            <a:endParaRPr lang="en-US" sz="1200" dirty="0"/>
          </a:p>
          <a:p>
            <a:pPr marL="0" indent="0">
              <a:buNone/>
            </a:pPr>
            <a:r>
              <a:rPr lang="en-US" sz="1200" dirty="0"/>
              <a:t>Video: our team </a:t>
            </a:r>
            <a:r>
              <a:rPr lang="en-US" sz="1200" dirty="0" err="1"/>
              <a:t>peomotion</a:t>
            </a:r>
            <a:r>
              <a:rPr lang="en-US" sz="1200" dirty="0"/>
              <a:t>, our program, our recycling activity CSR program ang many others activity</a:t>
            </a:r>
          </a:p>
        </p:txBody>
      </p:sp>
      <p:pic>
        <p:nvPicPr>
          <p:cNvPr id="3" name="Picture 2">
            <a:extLst>
              <a:ext uri="{FF2B5EF4-FFF2-40B4-BE49-F238E27FC236}">
                <a16:creationId xmlns:a16="http://schemas.microsoft.com/office/drawing/2014/main" id="{1A917BB6-58AA-4C47-9AC5-B9C80446D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95" y="599867"/>
            <a:ext cx="3347066" cy="6038344"/>
          </a:xfrm>
          <a:prstGeom prst="rect">
            <a:avLst/>
          </a:prstGeom>
        </p:spPr>
      </p:pic>
      <p:sp>
        <p:nvSpPr>
          <p:cNvPr id="8" name="Oval 7">
            <a:extLst>
              <a:ext uri="{FF2B5EF4-FFF2-40B4-BE49-F238E27FC236}">
                <a16:creationId xmlns:a16="http://schemas.microsoft.com/office/drawing/2014/main" id="{B2DCC24C-9061-46EA-BDF9-C1E816EAA219}"/>
              </a:ext>
            </a:extLst>
          </p:cNvPr>
          <p:cNvSpPr/>
          <p:nvPr/>
        </p:nvSpPr>
        <p:spPr>
          <a:xfrm>
            <a:off x="1411549" y="5818497"/>
            <a:ext cx="275207" cy="2663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7" name="Subtitle 6">
            <a:extLst>
              <a:ext uri="{FF2B5EF4-FFF2-40B4-BE49-F238E27FC236}">
                <a16:creationId xmlns:a16="http://schemas.microsoft.com/office/drawing/2014/main" id="{3A4BB4DE-89B4-4D46-ABBD-9296A5564F29}"/>
              </a:ext>
            </a:extLst>
          </p:cNvPr>
          <p:cNvSpPr txBox="1">
            <a:spLocks/>
          </p:cNvSpPr>
          <p:nvPr/>
        </p:nvSpPr>
        <p:spPr>
          <a:xfrm>
            <a:off x="4862002" y="1800401"/>
            <a:ext cx="4790983" cy="6858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Profile included name, phone your friends and u can edit it later</a:t>
            </a:r>
          </a:p>
        </p:txBody>
      </p:sp>
      <p:cxnSp>
        <p:nvCxnSpPr>
          <p:cNvPr id="10" name="Straight Arrow Connector 9">
            <a:extLst>
              <a:ext uri="{FF2B5EF4-FFF2-40B4-BE49-F238E27FC236}">
                <a16:creationId xmlns:a16="http://schemas.microsoft.com/office/drawing/2014/main" id="{493D207E-7E1D-4829-B8A1-857A91272DF6}"/>
              </a:ext>
            </a:extLst>
          </p:cNvPr>
          <p:cNvCxnSpPr/>
          <p:nvPr/>
        </p:nvCxnSpPr>
        <p:spPr>
          <a:xfrm>
            <a:off x="3423820" y="2033515"/>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92AD86F-F3B0-421A-96C2-0AC179CEB6CD}"/>
              </a:ext>
            </a:extLst>
          </p:cNvPr>
          <p:cNvCxnSpPr/>
          <p:nvPr/>
        </p:nvCxnSpPr>
        <p:spPr>
          <a:xfrm>
            <a:off x="3423820" y="3015357"/>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C85953F-079D-461D-B20B-2CECF106B4EE}"/>
              </a:ext>
            </a:extLst>
          </p:cNvPr>
          <p:cNvCxnSpPr/>
          <p:nvPr/>
        </p:nvCxnSpPr>
        <p:spPr>
          <a:xfrm>
            <a:off x="3462289" y="4503938"/>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Subtitle 6">
            <a:extLst>
              <a:ext uri="{FF2B5EF4-FFF2-40B4-BE49-F238E27FC236}">
                <a16:creationId xmlns:a16="http://schemas.microsoft.com/office/drawing/2014/main" id="{395D5E03-69B7-4A7D-B3D2-FCA555D59DA7}"/>
              </a:ext>
            </a:extLst>
          </p:cNvPr>
          <p:cNvSpPr txBox="1">
            <a:spLocks/>
          </p:cNvSpPr>
          <p:nvPr/>
        </p:nvSpPr>
        <p:spPr>
          <a:xfrm>
            <a:off x="4862001" y="2829344"/>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Compete with your friends</a:t>
            </a:r>
          </a:p>
        </p:txBody>
      </p:sp>
    </p:spTree>
    <p:extLst>
      <p:ext uri="{BB962C8B-B14F-4D97-AF65-F5344CB8AC3E}">
        <p14:creationId xmlns:p14="http://schemas.microsoft.com/office/powerpoint/2010/main" val="285011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6">
            <a:extLst>
              <a:ext uri="{FF2B5EF4-FFF2-40B4-BE49-F238E27FC236}">
                <a16:creationId xmlns:a16="http://schemas.microsoft.com/office/drawing/2014/main" id="{4681AE64-7C43-4C3E-BEC9-14861322555A}"/>
              </a:ext>
            </a:extLst>
          </p:cNvPr>
          <p:cNvSpPr txBox="1">
            <a:spLocks/>
          </p:cNvSpPr>
          <p:nvPr/>
        </p:nvSpPr>
        <p:spPr>
          <a:xfrm>
            <a:off x="3700508" y="398680"/>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Third Bottom Navigation</a:t>
            </a:r>
          </a:p>
        </p:txBody>
      </p:sp>
      <p:pic>
        <p:nvPicPr>
          <p:cNvPr id="6" name="Picture 5">
            <a:extLst>
              <a:ext uri="{FF2B5EF4-FFF2-40B4-BE49-F238E27FC236}">
                <a16:creationId xmlns:a16="http://schemas.microsoft.com/office/drawing/2014/main" id="{99C3592A-9D0D-4847-B4BB-9666A9DA3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6" y="1084556"/>
            <a:ext cx="3016942" cy="5675673"/>
          </a:xfrm>
          <a:prstGeom prst="rect">
            <a:avLst/>
          </a:prstGeom>
        </p:spPr>
      </p:pic>
      <p:sp>
        <p:nvSpPr>
          <p:cNvPr id="7" name="Subtitle 6">
            <a:extLst>
              <a:ext uri="{FF2B5EF4-FFF2-40B4-BE49-F238E27FC236}">
                <a16:creationId xmlns:a16="http://schemas.microsoft.com/office/drawing/2014/main" id="{F5327A73-D44B-41AC-ADCD-1C93833214C6}"/>
              </a:ext>
            </a:extLst>
          </p:cNvPr>
          <p:cNvSpPr txBox="1">
            <a:spLocks/>
          </p:cNvSpPr>
          <p:nvPr/>
        </p:nvSpPr>
        <p:spPr>
          <a:xfrm>
            <a:off x="4915264" y="4775765"/>
            <a:ext cx="4790983" cy="132486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600" dirty="0"/>
              <a:t>Total Exp: you get this XP after you complete daily mission, this XP important to determine your position in League to reach and climbing to higher league. And you will earn extra reward too</a:t>
            </a:r>
          </a:p>
          <a:p>
            <a:pPr marL="0" indent="0">
              <a:buNone/>
            </a:pPr>
            <a:r>
              <a:rPr lang="en-US" sz="5600" dirty="0"/>
              <a:t>Daily Streak: you never skip your daily mission, </a:t>
            </a:r>
          </a:p>
          <a:p>
            <a:pPr marL="0" indent="0">
              <a:buNone/>
            </a:pPr>
            <a:r>
              <a:rPr lang="en-US" sz="5600" dirty="0"/>
              <a:t>Crown: every complete 5 daily mission you will get crown</a:t>
            </a:r>
          </a:p>
          <a:p>
            <a:pPr marL="0" indent="0">
              <a:buNone/>
            </a:pPr>
            <a:r>
              <a:rPr lang="en-US" sz="5600" dirty="0"/>
              <a:t>League: Represent your current league position</a:t>
            </a:r>
          </a:p>
          <a:p>
            <a:pPr marL="0" indent="0">
              <a:buNone/>
            </a:pPr>
            <a:endParaRPr lang="en-US" dirty="0"/>
          </a:p>
          <a:p>
            <a:pPr marL="0" indent="0">
              <a:buNone/>
            </a:pPr>
            <a:endParaRPr lang="en-US" dirty="0"/>
          </a:p>
        </p:txBody>
      </p:sp>
      <p:cxnSp>
        <p:nvCxnSpPr>
          <p:cNvPr id="8" name="Straight Arrow Connector 7">
            <a:extLst>
              <a:ext uri="{FF2B5EF4-FFF2-40B4-BE49-F238E27FC236}">
                <a16:creationId xmlns:a16="http://schemas.microsoft.com/office/drawing/2014/main" id="{2CFAAAEE-2B68-4240-A03D-DC02AFB74C68}"/>
              </a:ext>
            </a:extLst>
          </p:cNvPr>
          <p:cNvCxnSpPr/>
          <p:nvPr/>
        </p:nvCxnSpPr>
        <p:spPr>
          <a:xfrm>
            <a:off x="3477086" y="2930160"/>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9" name="Subtitle 6">
            <a:extLst>
              <a:ext uri="{FF2B5EF4-FFF2-40B4-BE49-F238E27FC236}">
                <a16:creationId xmlns:a16="http://schemas.microsoft.com/office/drawing/2014/main" id="{2EF27669-F3D4-4ECB-A7BA-D6A51739DDF5}"/>
              </a:ext>
            </a:extLst>
          </p:cNvPr>
          <p:cNvSpPr txBox="1">
            <a:spLocks/>
          </p:cNvSpPr>
          <p:nvPr/>
        </p:nvSpPr>
        <p:spPr>
          <a:xfrm>
            <a:off x="4993690" y="2592670"/>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10" name="Straight Arrow Connector 9">
            <a:extLst>
              <a:ext uri="{FF2B5EF4-FFF2-40B4-BE49-F238E27FC236}">
                <a16:creationId xmlns:a16="http://schemas.microsoft.com/office/drawing/2014/main" id="{06DA6983-EADE-4D90-83E1-A23BB94E92ED}"/>
              </a:ext>
            </a:extLst>
          </p:cNvPr>
          <p:cNvCxnSpPr/>
          <p:nvPr/>
        </p:nvCxnSpPr>
        <p:spPr>
          <a:xfrm>
            <a:off x="3477086" y="4114836"/>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1" name="Subtitle 6">
            <a:extLst>
              <a:ext uri="{FF2B5EF4-FFF2-40B4-BE49-F238E27FC236}">
                <a16:creationId xmlns:a16="http://schemas.microsoft.com/office/drawing/2014/main" id="{65C65E88-D85C-4273-98E3-7E3C5D048B81}"/>
              </a:ext>
            </a:extLst>
          </p:cNvPr>
          <p:cNvSpPr txBox="1">
            <a:spLocks/>
          </p:cNvSpPr>
          <p:nvPr/>
        </p:nvSpPr>
        <p:spPr>
          <a:xfrm>
            <a:off x="4915265" y="3770759"/>
            <a:ext cx="4790983" cy="6858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can redeem our token if you have enough balance </a:t>
            </a:r>
          </a:p>
        </p:txBody>
      </p:sp>
      <p:cxnSp>
        <p:nvCxnSpPr>
          <p:cNvPr id="12" name="Straight Arrow Connector 11">
            <a:extLst>
              <a:ext uri="{FF2B5EF4-FFF2-40B4-BE49-F238E27FC236}">
                <a16:creationId xmlns:a16="http://schemas.microsoft.com/office/drawing/2014/main" id="{FF78AFCD-680E-443B-85D9-0A4C95DEC262}"/>
              </a:ext>
            </a:extLst>
          </p:cNvPr>
          <p:cNvCxnSpPr/>
          <p:nvPr/>
        </p:nvCxnSpPr>
        <p:spPr>
          <a:xfrm>
            <a:off x="3477086" y="5321213"/>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Subtitle 6">
            <a:extLst>
              <a:ext uri="{FF2B5EF4-FFF2-40B4-BE49-F238E27FC236}">
                <a16:creationId xmlns:a16="http://schemas.microsoft.com/office/drawing/2014/main" id="{5DC92F40-41D9-415C-8B42-800D08AFC823}"/>
              </a:ext>
            </a:extLst>
          </p:cNvPr>
          <p:cNvSpPr txBox="1">
            <a:spLocks/>
          </p:cNvSpPr>
          <p:nvPr/>
        </p:nvSpPr>
        <p:spPr>
          <a:xfrm>
            <a:off x="4915267" y="2628620"/>
            <a:ext cx="4790983" cy="68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0" i="0" dirty="0">
                <a:solidFill>
                  <a:srgbClr val="666666"/>
                </a:solidFill>
                <a:effectLst/>
                <a:latin typeface="CircularXX"/>
              </a:rPr>
              <a:t>what your carbon footprint looks like based on your home’s electricity usage. reducing your carbon impact, and increasing the demand for more renewable energy on the grid.</a:t>
            </a:r>
          </a:p>
          <a:p>
            <a:pPr marL="0" indent="0">
              <a:buNone/>
            </a:pPr>
            <a:r>
              <a:rPr lang="en-US" sz="1200" dirty="0">
                <a:solidFill>
                  <a:srgbClr val="666666"/>
                </a:solidFill>
                <a:latin typeface="CircularXX"/>
              </a:rPr>
              <a:t>Total VA that you used from to electricity usage</a:t>
            </a:r>
            <a:endParaRPr lang="en-US" sz="1200" dirty="0"/>
          </a:p>
        </p:txBody>
      </p:sp>
      <p:sp>
        <p:nvSpPr>
          <p:cNvPr id="14" name="Oval 13">
            <a:extLst>
              <a:ext uri="{FF2B5EF4-FFF2-40B4-BE49-F238E27FC236}">
                <a16:creationId xmlns:a16="http://schemas.microsoft.com/office/drawing/2014/main" id="{A61409D0-C269-4126-BB1B-DCF206F9BD96}"/>
              </a:ext>
            </a:extLst>
          </p:cNvPr>
          <p:cNvSpPr/>
          <p:nvPr/>
        </p:nvSpPr>
        <p:spPr>
          <a:xfrm>
            <a:off x="2081067" y="5895965"/>
            <a:ext cx="275207" cy="2663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500170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A4BB4DE-89B4-4D46-ABBD-9296A5564F29}"/>
              </a:ext>
            </a:extLst>
          </p:cNvPr>
          <p:cNvSpPr txBox="1">
            <a:spLocks/>
          </p:cNvSpPr>
          <p:nvPr/>
        </p:nvSpPr>
        <p:spPr>
          <a:xfrm>
            <a:off x="5007004" y="1358733"/>
            <a:ext cx="4790983" cy="68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Represent your current league,</a:t>
            </a:r>
          </a:p>
          <a:p>
            <a:pPr marL="0" indent="0">
              <a:buNone/>
            </a:pPr>
            <a:r>
              <a:rPr lang="en-US" sz="1400" dirty="0"/>
              <a:t>3 day left to gain your XP and the day will end of the season of the league,</a:t>
            </a:r>
          </a:p>
          <a:p>
            <a:pPr marL="0" indent="0">
              <a:buNone/>
            </a:pPr>
            <a:r>
              <a:rPr lang="en-US" sz="1400" dirty="0"/>
              <a:t>Top 10 in every League will get some extra coin &amp; going to the next league, the higher your league the more coin you will get</a:t>
            </a:r>
          </a:p>
        </p:txBody>
      </p:sp>
      <p:sp>
        <p:nvSpPr>
          <p:cNvPr id="11" name="Subtitle 6">
            <a:extLst>
              <a:ext uri="{FF2B5EF4-FFF2-40B4-BE49-F238E27FC236}">
                <a16:creationId xmlns:a16="http://schemas.microsoft.com/office/drawing/2014/main" id="{54955256-6EBC-4100-9CA7-7B63014E4D44}"/>
              </a:ext>
            </a:extLst>
          </p:cNvPr>
          <p:cNvSpPr txBox="1">
            <a:spLocks/>
          </p:cNvSpPr>
          <p:nvPr/>
        </p:nvSpPr>
        <p:spPr>
          <a:xfrm>
            <a:off x="3852908" y="372047"/>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Fourth Bottom Navigation</a:t>
            </a:r>
          </a:p>
        </p:txBody>
      </p:sp>
      <p:sp>
        <p:nvSpPr>
          <p:cNvPr id="13" name="Subtitle 6">
            <a:extLst>
              <a:ext uri="{FF2B5EF4-FFF2-40B4-BE49-F238E27FC236}">
                <a16:creationId xmlns:a16="http://schemas.microsoft.com/office/drawing/2014/main" id="{29780D9F-1CAB-459F-86EB-A1236FD1448B}"/>
              </a:ext>
            </a:extLst>
          </p:cNvPr>
          <p:cNvSpPr txBox="1">
            <a:spLocks/>
          </p:cNvSpPr>
          <p:nvPr/>
        </p:nvSpPr>
        <p:spPr>
          <a:xfrm>
            <a:off x="5007005" y="2924421"/>
            <a:ext cx="4790983" cy="6858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Your XP get from complete the daily mission</a:t>
            </a:r>
          </a:p>
        </p:txBody>
      </p:sp>
      <p:sp>
        <p:nvSpPr>
          <p:cNvPr id="15" name="Subtitle 6">
            <a:extLst>
              <a:ext uri="{FF2B5EF4-FFF2-40B4-BE49-F238E27FC236}">
                <a16:creationId xmlns:a16="http://schemas.microsoft.com/office/drawing/2014/main" id="{470968FE-8C98-4465-B78F-93FE0865B6C9}"/>
              </a:ext>
            </a:extLst>
          </p:cNvPr>
          <p:cNvSpPr txBox="1">
            <a:spLocks/>
          </p:cNvSpPr>
          <p:nvPr/>
        </p:nvSpPr>
        <p:spPr>
          <a:xfrm>
            <a:off x="5007004" y="4871213"/>
            <a:ext cx="4790983" cy="6858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Because you in Top 10 in Silver League, you must be to Gold League in the next season</a:t>
            </a:r>
          </a:p>
        </p:txBody>
      </p:sp>
      <p:pic>
        <p:nvPicPr>
          <p:cNvPr id="4" name="Picture 3">
            <a:extLst>
              <a:ext uri="{FF2B5EF4-FFF2-40B4-BE49-F238E27FC236}">
                <a16:creationId xmlns:a16="http://schemas.microsoft.com/office/drawing/2014/main" id="{1D17595B-788E-4924-98B9-60B72C773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47" y="569097"/>
            <a:ext cx="3275860" cy="6082400"/>
          </a:xfrm>
          <a:prstGeom prst="rect">
            <a:avLst/>
          </a:prstGeom>
        </p:spPr>
      </p:pic>
      <p:cxnSp>
        <p:nvCxnSpPr>
          <p:cNvPr id="10" name="Straight Arrow Connector 9">
            <a:extLst>
              <a:ext uri="{FF2B5EF4-FFF2-40B4-BE49-F238E27FC236}">
                <a16:creationId xmlns:a16="http://schemas.microsoft.com/office/drawing/2014/main" id="{493D207E-7E1D-4829-B8A1-857A91272DF6}"/>
              </a:ext>
            </a:extLst>
          </p:cNvPr>
          <p:cNvCxnSpPr/>
          <p:nvPr/>
        </p:nvCxnSpPr>
        <p:spPr>
          <a:xfrm>
            <a:off x="3568823" y="2104008"/>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92AD86F-F3B0-421A-96C2-0AC179CEB6CD}"/>
              </a:ext>
            </a:extLst>
          </p:cNvPr>
          <p:cNvCxnSpPr/>
          <p:nvPr/>
        </p:nvCxnSpPr>
        <p:spPr>
          <a:xfrm>
            <a:off x="3568823" y="3206319"/>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C85953F-079D-461D-B20B-2CECF106B4EE}"/>
              </a:ext>
            </a:extLst>
          </p:cNvPr>
          <p:cNvCxnSpPr/>
          <p:nvPr/>
        </p:nvCxnSpPr>
        <p:spPr>
          <a:xfrm>
            <a:off x="3568823" y="5128334"/>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B2DCC24C-9061-46EA-BDF9-C1E816EAA219}"/>
              </a:ext>
            </a:extLst>
          </p:cNvPr>
          <p:cNvSpPr/>
          <p:nvPr/>
        </p:nvSpPr>
        <p:spPr>
          <a:xfrm>
            <a:off x="2580443" y="5837886"/>
            <a:ext cx="275207" cy="2663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76374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A4BB4DE-89B4-4D46-ABBD-9296A5564F29}"/>
              </a:ext>
            </a:extLst>
          </p:cNvPr>
          <p:cNvSpPr txBox="1">
            <a:spLocks/>
          </p:cNvSpPr>
          <p:nvPr/>
        </p:nvSpPr>
        <p:spPr>
          <a:xfrm>
            <a:off x="4847207" y="1339821"/>
            <a:ext cx="4790983" cy="68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can search item or products</a:t>
            </a:r>
          </a:p>
        </p:txBody>
      </p:sp>
      <p:sp>
        <p:nvSpPr>
          <p:cNvPr id="11" name="Subtitle 6">
            <a:extLst>
              <a:ext uri="{FF2B5EF4-FFF2-40B4-BE49-F238E27FC236}">
                <a16:creationId xmlns:a16="http://schemas.microsoft.com/office/drawing/2014/main" id="{54955256-6EBC-4100-9CA7-7B63014E4D44}"/>
              </a:ext>
            </a:extLst>
          </p:cNvPr>
          <p:cNvSpPr txBox="1">
            <a:spLocks/>
          </p:cNvSpPr>
          <p:nvPr/>
        </p:nvSpPr>
        <p:spPr>
          <a:xfrm>
            <a:off x="3852908" y="372047"/>
            <a:ext cx="4790983" cy="685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Fifth Bottom Navigation</a:t>
            </a:r>
          </a:p>
        </p:txBody>
      </p:sp>
      <p:sp>
        <p:nvSpPr>
          <p:cNvPr id="13" name="Subtitle 6">
            <a:extLst>
              <a:ext uri="{FF2B5EF4-FFF2-40B4-BE49-F238E27FC236}">
                <a16:creationId xmlns:a16="http://schemas.microsoft.com/office/drawing/2014/main" id="{29780D9F-1CAB-459F-86EB-A1236FD1448B}"/>
              </a:ext>
            </a:extLst>
          </p:cNvPr>
          <p:cNvSpPr txBox="1">
            <a:spLocks/>
          </p:cNvSpPr>
          <p:nvPr/>
        </p:nvSpPr>
        <p:spPr>
          <a:xfrm>
            <a:off x="4847207" y="3428998"/>
            <a:ext cx="4790983" cy="1403301"/>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List of products available in this apps, you can buy products use REN Token</a:t>
            </a:r>
          </a:p>
          <a:p>
            <a:pPr marL="0" indent="0">
              <a:buNone/>
            </a:pPr>
            <a:r>
              <a:rPr lang="en-US" dirty="0"/>
              <a:t>The products list in this apps related to our mission to reduce and give sustainability impact to our environment for instance: Tumblr, Stainless straw, </a:t>
            </a:r>
            <a:r>
              <a:rPr lang="en-US" dirty="0" err="1"/>
              <a:t>Totebag</a:t>
            </a:r>
            <a:r>
              <a:rPr lang="en-US" dirty="0"/>
              <a:t>, paper straw, reusable cotton, fork spoon portable set, </a:t>
            </a:r>
            <a:r>
              <a:rPr lang="en-US" dirty="0" err="1"/>
              <a:t>etc</a:t>
            </a:r>
            <a:endParaRPr lang="en-US" dirty="0"/>
          </a:p>
        </p:txBody>
      </p:sp>
      <p:pic>
        <p:nvPicPr>
          <p:cNvPr id="3" name="Picture 2">
            <a:extLst>
              <a:ext uri="{FF2B5EF4-FFF2-40B4-BE49-F238E27FC236}">
                <a16:creationId xmlns:a16="http://schemas.microsoft.com/office/drawing/2014/main" id="{709A0695-B452-4F36-A029-11235B137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51" y="226790"/>
            <a:ext cx="2971284" cy="5759587"/>
          </a:xfrm>
          <a:prstGeom prst="rect">
            <a:avLst/>
          </a:prstGeom>
        </p:spPr>
      </p:pic>
      <p:cxnSp>
        <p:nvCxnSpPr>
          <p:cNvPr id="12" name="Straight Arrow Connector 11">
            <a:extLst>
              <a:ext uri="{FF2B5EF4-FFF2-40B4-BE49-F238E27FC236}">
                <a16:creationId xmlns:a16="http://schemas.microsoft.com/office/drawing/2014/main" id="{B92AD86F-F3B0-421A-96C2-0AC179CEB6CD}"/>
              </a:ext>
            </a:extLst>
          </p:cNvPr>
          <p:cNvCxnSpPr/>
          <p:nvPr/>
        </p:nvCxnSpPr>
        <p:spPr>
          <a:xfrm>
            <a:off x="3329126" y="3638411"/>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93D207E-7E1D-4829-B8A1-857A91272DF6}"/>
              </a:ext>
            </a:extLst>
          </p:cNvPr>
          <p:cNvCxnSpPr/>
          <p:nvPr/>
        </p:nvCxnSpPr>
        <p:spPr>
          <a:xfrm>
            <a:off x="3329126" y="1463668"/>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Oval 7">
            <a:extLst>
              <a:ext uri="{FF2B5EF4-FFF2-40B4-BE49-F238E27FC236}">
                <a16:creationId xmlns:a16="http://schemas.microsoft.com/office/drawing/2014/main" id="{B2DCC24C-9061-46EA-BDF9-C1E816EAA219}"/>
              </a:ext>
            </a:extLst>
          </p:cNvPr>
          <p:cNvSpPr/>
          <p:nvPr/>
        </p:nvSpPr>
        <p:spPr>
          <a:xfrm>
            <a:off x="2858609" y="5148638"/>
            <a:ext cx="275207" cy="2663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191126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AA96-15BF-4FA4-911F-3B6BFA953AB4}"/>
              </a:ext>
            </a:extLst>
          </p:cNvPr>
          <p:cNvSpPr>
            <a:spLocks noGrp="1"/>
          </p:cNvSpPr>
          <p:nvPr>
            <p:ph type="title"/>
          </p:nvPr>
        </p:nvSpPr>
        <p:spPr>
          <a:xfrm>
            <a:off x="2576374" y="338492"/>
            <a:ext cx="6512511" cy="1325563"/>
          </a:xfrm>
        </p:spPr>
        <p:txBody>
          <a:bodyPr/>
          <a:lstStyle/>
          <a:p>
            <a:r>
              <a:rPr lang="en-US" dirty="0"/>
              <a:t>Our Garbage bin illustration</a:t>
            </a:r>
          </a:p>
        </p:txBody>
      </p:sp>
      <p:pic>
        <p:nvPicPr>
          <p:cNvPr id="5" name="Content Placeholder 4">
            <a:extLst>
              <a:ext uri="{FF2B5EF4-FFF2-40B4-BE49-F238E27FC236}">
                <a16:creationId xmlns:a16="http://schemas.microsoft.com/office/drawing/2014/main" id="{8BA7FDA7-9268-4156-9D70-C98B53F3C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8050" y="2473693"/>
            <a:ext cx="3341603" cy="3341603"/>
          </a:xfrm>
        </p:spPr>
      </p:pic>
      <p:cxnSp>
        <p:nvCxnSpPr>
          <p:cNvPr id="6" name="Straight Arrow Connector 5">
            <a:extLst>
              <a:ext uri="{FF2B5EF4-FFF2-40B4-BE49-F238E27FC236}">
                <a16:creationId xmlns:a16="http://schemas.microsoft.com/office/drawing/2014/main" id="{17D2419D-45AF-488B-9CD6-A0490812D623}"/>
              </a:ext>
            </a:extLst>
          </p:cNvPr>
          <p:cNvCxnSpPr/>
          <p:nvPr/>
        </p:nvCxnSpPr>
        <p:spPr>
          <a:xfrm>
            <a:off x="4012707" y="3429000"/>
            <a:ext cx="1438182"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Subtitle 6">
            <a:extLst>
              <a:ext uri="{FF2B5EF4-FFF2-40B4-BE49-F238E27FC236}">
                <a16:creationId xmlns:a16="http://schemas.microsoft.com/office/drawing/2014/main" id="{0AB93664-EA8C-4945-A0EB-A658BAB71CFD}"/>
              </a:ext>
            </a:extLst>
          </p:cNvPr>
          <p:cNvSpPr txBox="1">
            <a:spLocks/>
          </p:cNvSpPr>
          <p:nvPr/>
        </p:nvSpPr>
        <p:spPr>
          <a:xfrm>
            <a:off x="5450889" y="2896337"/>
            <a:ext cx="4790983" cy="140330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You can only put the trash in our garbage bin that already set in apps, Photo your trash in our garbage bin</a:t>
            </a:r>
          </a:p>
        </p:txBody>
      </p:sp>
    </p:spTree>
    <p:extLst>
      <p:ext uri="{BB962C8B-B14F-4D97-AF65-F5344CB8AC3E}">
        <p14:creationId xmlns:p14="http://schemas.microsoft.com/office/powerpoint/2010/main" val="152808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AA96-15BF-4FA4-911F-3B6BFA953AB4}"/>
              </a:ext>
            </a:extLst>
          </p:cNvPr>
          <p:cNvSpPr>
            <a:spLocks noGrp="1"/>
          </p:cNvSpPr>
          <p:nvPr>
            <p:ph type="title"/>
          </p:nvPr>
        </p:nvSpPr>
        <p:spPr>
          <a:xfrm>
            <a:off x="3487814" y="2486888"/>
            <a:ext cx="6512511" cy="1325563"/>
          </a:xfrm>
        </p:spPr>
        <p:txBody>
          <a:bodyPr>
            <a:normAutofit/>
          </a:bodyPr>
          <a:lstStyle/>
          <a:p>
            <a:r>
              <a:rPr lang="en-US" sz="7200" dirty="0"/>
              <a:t>Thank You</a:t>
            </a:r>
          </a:p>
        </p:txBody>
      </p:sp>
    </p:spTree>
    <p:extLst>
      <p:ext uri="{BB962C8B-B14F-4D97-AF65-F5344CB8AC3E}">
        <p14:creationId xmlns:p14="http://schemas.microsoft.com/office/powerpoint/2010/main" val="256483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TotalTime>
  <Words>653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CircularXX</vt:lpstr>
      <vt:lpstr>Office Theme</vt:lpstr>
      <vt:lpstr>Sign In / Sign Up Layout</vt:lpstr>
      <vt:lpstr>PowerPoint Presentation</vt:lpstr>
      <vt:lpstr>PowerPoint Presentation</vt:lpstr>
      <vt:lpstr>PowerPoint Presentation</vt:lpstr>
      <vt:lpstr>PowerPoint Presentation</vt:lpstr>
      <vt:lpstr>PowerPoint Presentation</vt:lpstr>
      <vt:lpstr>Our Garbage bin illustration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reky</dc:creator>
  <cp:lastModifiedBy>reky</cp:lastModifiedBy>
  <cp:revision>21</cp:revision>
  <dcterms:created xsi:type="dcterms:W3CDTF">2020-12-05T03:00:10Z</dcterms:created>
  <dcterms:modified xsi:type="dcterms:W3CDTF">2020-12-29T14:04:45Z</dcterms:modified>
</cp:coreProperties>
</file>