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24384000" cy="13716000"/>
  <p:notesSz cx="6858000" cy="9144000"/>
  <p:custDataLst>
    <p:tags r:id="rId21"/>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lvl1pPr>
    <a:lvl2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lvl2pPr>
    <a:lvl3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lvl3pPr>
    <a:lvl4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lvl4pPr>
    <a:lvl5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lvl5pPr>
    <a:lvl6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lvl6pPr>
    <a:lvl7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lvl7pPr>
    <a:lvl8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lvl8pPr>
    <a:lvl9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p:txBody>
      </p:sp>
      <p:sp>
        <p:nvSpPr>
          <p:cNvPr id="101" name="Shape 10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单行课程主标题">
    <p:bg>
      <p:bgPr>
        <a:solidFill>
          <a:srgbClr val="35B558"/>
        </a:solidFill>
        <a:effectLst/>
      </p:bgPr>
    </p:bg>
    <p:spTree>
      <p:nvGrpSpPr>
        <p:cNvPr id="1" name=""/>
        <p:cNvGrpSpPr/>
        <p:nvPr/>
      </p:nvGrpSpPr>
      <p:grpSpPr>
        <a:xfrm>
          <a:off x="0" y="0"/>
          <a:ext cx="0" cy="0"/>
          <a:chOff x="0" y="0"/>
          <a:chExt cx="0" cy="0"/>
        </a:xfrm>
      </p:grpSpPr>
      <p:pic>
        <p:nvPicPr>
          <p:cNvPr id="12" name="ED1A26A206426809A0DCFDA6F6CABA78.png" descr="ED1A26A206426809A0DCFDA6F6CABA78.png"/>
          <p:cNvPicPr>
            <a:picLocks noChangeAspect="1"/>
          </p:cNvPicPr>
          <p:nvPr/>
        </p:nvPicPr>
        <p:blipFill>
          <a:blip r:embed="rId2"/>
          <a:stretch>
            <a:fillRect/>
          </a:stretch>
        </p:blipFill>
        <p:spPr>
          <a:xfrm>
            <a:off x="9918944" y="4104056"/>
            <a:ext cx="4545882" cy="969789"/>
          </a:xfrm>
          <a:prstGeom prst="rect">
            <a:avLst/>
          </a:prstGeom>
          <a:ln w="12700">
            <a:miter lim="400000"/>
            <a:headEnd/>
            <a:tailEnd/>
          </a:ln>
        </p:spPr>
      </p:pic>
      <p:sp>
        <p:nvSpPr>
          <p:cNvPr id="13" name="标题文本"/>
          <p:cNvSpPr txBox="1"/>
          <p:nvPr>
            <p:ph type="title" hasCustomPrompt="1"/>
          </p:nvPr>
        </p:nvSpPr>
        <p:spPr>
          <a:xfrm>
            <a:off x="-7202" y="5641199"/>
            <a:ext cx="24393602" cy="1728001"/>
          </a:xfrm>
          <a:prstGeom prst="rect">
            <a:avLst/>
          </a:prstGeom>
        </p:spPr>
        <p:txBody>
          <a:bodyPr anchor="ctr">
            <a:noAutofit/>
          </a:bodyPr>
          <a:lstStyle>
            <a:lvl1pPr algn="ctr">
              <a:defRPr sz="12800">
                <a:solidFill>
                  <a:srgbClr val="FFFFFF"/>
                </a:solidFill>
                <a:latin typeface="Noto Sans CJK SC Black"/>
                <a:ea typeface="Noto Sans CJK SC Black"/>
                <a:cs typeface="Noto Sans CJK SC Black"/>
                <a:sym typeface="Noto Sans CJK SC Black"/>
              </a:defRPr>
            </a:lvl1pPr>
          </a:lstStyle>
          <a:p>
            <a:r>
              <a:t>标题文本</a:t>
            </a:r>
          </a:p>
        </p:txBody>
      </p:sp>
      <p:sp>
        <p:nvSpPr>
          <p:cNvPr id="1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标题与副标题">
    <p:bg>
      <p:bgPr>
        <a:solidFill>
          <a:srgbClr val="000000"/>
        </a:solidFill>
        <a:effectLst/>
      </p:bgPr>
    </p:bg>
    <p:spTree>
      <p:nvGrpSpPr>
        <p:cNvPr id="1" name=""/>
        <p:cNvGrpSpPr/>
        <p:nvPr/>
      </p:nvGrpSpPr>
      <p:grpSpPr>
        <a:xfrm>
          <a:off x="0" y="0"/>
          <a:ext cx="0" cy="0"/>
          <a:chOff x="0" y="0"/>
          <a:chExt cx="0" cy="0"/>
        </a:xfrm>
      </p:grpSpPr>
      <p:sp>
        <p:nvSpPr>
          <p:cNvPr id="92" name="标题文本"/>
          <p:cNvSpPr txBox="1"/>
          <p:nvPr>
            <p:ph type="title" hasCustomPrompt="1"/>
          </p:nvPr>
        </p:nvSpPr>
        <p:spPr>
          <a:xfrm>
            <a:off x="1778000" y="0"/>
            <a:ext cx="20828000" cy="6946900"/>
          </a:xfrm>
          <a:prstGeom prst="rect">
            <a:avLst/>
          </a:prstGeom>
        </p:spPr>
        <p:txBody>
          <a:bodyPr/>
          <a:lstStyle>
            <a:lvl1pPr algn="ctr" defTabSz="825500">
              <a:defRPr sz="11200">
                <a:solidFill>
                  <a:srgbClr val="FFFFFF"/>
                </a:solidFill>
                <a:latin typeface="Helvetica Light"/>
                <a:ea typeface="Helvetica Light"/>
                <a:cs typeface="Helvetica Light"/>
                <a:sym typeface="Helvetica Light"/>
              </a:defRPr>
            </a:lvl1pPr>
          </a:lstStyle>
          <a:p>
            <a:r>
              <a:t>标题文本</a:t>
            </a:r>
          </a:p>
        </p:txBody>
      </p:sp>
      <p:sp>
        <p:nvSpPr>
          <p:cNvPr id="93" name="正文级别 1…"/>
          <p:cNvSpPr txBox="1"/>
          <p:nvPr>
            <p:ph type="body" sz="half" idx="1" hasCustomPrompt="1"/>
          </p:nvPr>
        </p:nvSpPr>
        <p:spPr>
          <a:xfrm>
            <a:off x="1778000" y="7073900"/>
            <a:ext cx="20828000" cy="5016500"/>
          </a:xfrm>
          <a:prstGeom prst="rect">
            <a:avLst/>
          </a:prstGeom>
        </p:spPr>
        <p:txBody>
          <a:bodyPr/>
          <a:lstStyle>
            <a:lvl1pPr marL="0" indent="0" algn="ctr" defTabSz="825500">
              <a:lnSpc>
                <a:spcPct val="100000"/>
              </a:lnSpc>
              <a:buClrTx/>
              <a:buSzTx/>
              <a:buFontTx/>
              <a:buNone/>
              <a:defRPr sz="4400">
                <a:solidFill>
                  <a:srgbClr val="FFFFFF"/>
                </a:solidFill>
                <a:latin typeface="Helvetica Light"/>
                <a:ea typeface="Helvetica Light"/>
                <a:cs typeface="Helvetica Light"/>
                <a:sym typeface="Helvetica Light"/>
              </a:defRPr>
            </a:lvl1pPr>
            <a:lvl2pPr algn="ctr" defTabSz="825500">
              <a:lnSpc>
                <a:spcPct val="100000"/>
              </a:lnSpc>
              <a:buClrTx/>
              <a:buFontTx/>
              <a:defRPr sz="4400">
                <a:solidFill>
                  <a:srgbClr val="FFFFFF"/>
                </a:solidFill>
                <a:latin typeface="Helvetica Light"/>
                <a:ea typeface="Helvetica Light"/>
                <a:cs typeface="Helvetica Light"/>
                <a:sym typeface="Helvetica Light"/>
              </a:defRPr>
            </a:lvl2pPr>
            <a:lvl3pPr algn="ctr" defTabSz="825500">
              <a:lnSpc>
                <a:spcPct val="100000"/>
              </a:lnSpc>
              <a:buClrTx/>
              <a:buFontTx/>
              <a:defRPr sz="4400">
                <a:solidFill>
                  <a:srgbClr val="FFFFFF"/>
                </a:solidFill>
                <a:latin typeface="Helvetica Light"/>
                <a:ea typeface="Helvetica Light"/>
                <a:cs typeface="Helvetica Light"/>
                <a:sym typeface="Helvetica Light"/>
              </a:defRPr>
            </a:lvl3pPr>
            <a:lvl4pPr algn="ctr" defTabSz="825500">
              <a:lnSpc>
                <a:spcPct val="100000"/>
              </a:lnSpc>
              <a:buClrTx/>
              <a:buFontTx/>
              <a:defRPr sz="4400">
                <a:solidFill>
                  <a:srgbClr val="FFFFFF"/>
                </a:solidFill>
                <a:latin typeface="Helvetica Light"/>
                <a:ea typeface="Helvetica Light"/>
                <a:cs typeface="Helvetica Light"/>
                <a:sym typeface="Helvetica Light"/>
              </a:defRPr>
            </a:lvl4pPr>
            <a:lvl5pPr algn="ctr" defTabSz="825500">
              <a:lnSpc>
                <a:spcPct val="100000"/>
              </a:lnSpc>
              <a:buClrTx/>
              <a:buFontTx/>
              <a:defRPr sz="4400">
                <a:solidFill>
                  <a:srgbClr val="FFFFFF"/>
                </a:solidFill>
                <a:latin typeface="Helvetica Light"/>
                <a:ea typeface="Helvetica Light"/>
                <a:cs typeface="Helvetica Light"/>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双行课程主标题">
    <p:bg>
      <p:bgPr>
        <a:solidFill>
          <a:srgbClr val="35B558"/>
        </a:solidFill>
        <a:effectLst/>
      </p:bgPr>
    </p:bg>
    <p:spTree>
      <p:nvGrpSpPr>
        <p:cNvPr id="1" name=""/>
        <p:cNvGrpSpPr/>
        <p:nvPr/>
      </p:nvGrpSpPr>
      <p:grpSpPr>
        <a:xfrm>
          <a:off x="0" y="0"/>
          <a:ext cx="0" cy="0"/>
          <a:chOff x="0" y="0"/>
          <a:chExt cx="0" cy="0"/>
        </a:xfrm>
      </p:grpSpPr>
      <p:sp>
        <p:nvSpPr>
          <p:cNvPr id="21" name="标题文本"/>
          <p:cNvSpPr txBox="1"/>
          <p:nvPr>
            <p:ph type="title" hasCustomPrompt="1"/>
          </p:nvPr>
        </p:nvSpPr>
        <p:spPr>
          <a:xfrm>
            <a:off x="1889760" y="5842799"/>
            <a:ext cx="20871040" cy="2955763"/>
          </a:xfrm>
          <a:prstGeom prst="rect">
            <a:avLst/>
          </a:prstGeom>
        </p:spPr>
        <p:txBody>
          <a:bodyPr anchor="t"/>
          <a:lstStyle>
            <a:lvl1pPr algn="ctr">
              <a:defRPr sz="9600">
                <a:solidFill>
                  <a:srgbClr val="FFFFFF"/>
                </a:solidFill>
                <a:latin typeface="Noto Sans CJK SC Black"/>
                <a:ea typeface="Noto Sans CJK SC Black"/>
                <a:cs typeface="Noto Sans CJK SC Black"/>
                <a:sym typeface="Noto Sans CJK SC Black"/>
              </a:defRPr>
            </a:lvl1pPr>
          </a:lstStyle>
          <a:p>
            <a:r>
              <a:t>标题文本</a:t>
            </a:r>
          </a:p>
        </p:txBody>
      </p:sp>
      <p:pic>
        <p:nvPicPr>
          <p:cNvPr id="22" name="image2.png" descr="image2.png"/>
          <p:cNvPicPr>
            <a:picLocks noChangeAspect="1"/>
          </p:cNvPicPr>
          <p:nvPr/>
        </p:nvPicPr>
        <p:blipFill>
          <a:blip r:embed="rId2"/>
          <a:stretch>
            <a:fillRect/>
          </a:stretch>
        </p:blipFill>
        <p:spPr>
          <a:xfrm>
            <a:off x="10566000" y="4075200"/>
            <a:ext cx="3251202" cy="1193803"/>
          </a:xfrm>
          <a:prstGeom prst="rect">
            <a:avLst/>
          </a:prstGeom>
          <a:ln w="12700">
            <a:miter lim="400000"/>
            <a:headEnd/>
            <a:tailEnd/>
          </a:ln>
        </p:spPr>
      </p:pic>
      <p:sp>
        <p:nvSpPr>
          <p:cNvPr id="2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课程概要">
    <p:spTree>
      <p:nvGrpSpPr>
        <p:cNvPr id="1" name=""/>
        <p:cNvGrpSpPr/>
        <p:nvPr/>
      </p:nvGrpSpPr>
      <p:grpSpPr>
        <a:xfrm>
          <a:off x="0" y="0"/>
          <a:ext cx="0" cy="0"/>
          <a:chOff x="0" y="0"/>
          <a:chExt cx="0" cy="0"/>
        </a:xfrm>
      </p:grpSpPr>
      <p:sp>
        <p:nvSpPr>
          <p:cNvPr id="30" name="标题文本"/>
          <p:cNvSpPr txBox="1"/>
          <p:nvPr>
            <p:ph type="title" hasCustomPrompt="1"/>
          </p:nvPr>
        </p:nvSpPr>
        <p:spPr>
          <a:prstGeom prst="rect">
            <a:avLst/>
          </a:prstGeom>
        </p:spPr>
        <p:txBody>
          <a:bodyPr/>
          <a:lstStyle/>
          <a:p>
            <a:r>
              <a:t>标题文本</a:t>
            </a:r>
          </a:p>
        </p:txBody>
      </p:sp>
      <p:sp>
        <p:nvSpPr>
          <p:cNvPr id="31"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课时标题">
    <p:spTree>
      <p:nvGrpSpPr>
        <p:cNvPr id="1" name=""/>
        <p:cNvGrpSpPr/>
        <p:nvPr/>
      </p:nvGrpSpPr>
      <p:grpSpPr>
        <a:xfrm>
          <a:off x="0" y="0"/>
          <a:ext cx="0" cy="0"/>
          <a:chOff x="0" y="0"/>
          <a:chExt cx="0" cy="0"/>
        </a:xfrm>
      </p:grpSpPr>
      <p:sp>
        <p:nvSpPr>
          <p:cNvPr id="39" name="标题文本"/>
          <p:cNvSpPr txBox="1"/>
          <p:nvPr>
            <p:ph type="title" hasCustomPrompt="1"/>
          </p:nvPr>
        </p:nvSpPr>
        <p:spPr>
          <a:xfrm>
            <a:off x="1033200" y="0"/>
            <a:ext cx="23004001" cy="1360800"/>
          </a:xfrm>
          <a:prstGeom prst="rect">
            <a:avLst/>
          </a:prstGeom>
        </p:spPr>
        <p:txBody>
          <a:bodyPr/>
          <a:lstStyle>
            <a:lvl1pPr>
              <a:defRPr sz="5400"/>
            </a:lvl1pPr>
          </a:lstStyle>
          <a:p>
            <a:r>
              <a:t>标题文本</a:t>
            </a:r>
          </a:p>
        </p:txBody>
      </p:sp>
      <p:sp>
        <p:nvSpPr>
          <p:cNvPr id="40" name="正文级别 1…"/>
          <p:cNvSpPr txBox="1"/>
          <p:nvPr>
            <p:ph type="body" idx="1" hasCustomPrompt="1"/>
          </p:nvPr>
        </p:nvSpPr>
        <p:spPr>
          <a:xfrm>
            <a:off x="212399" y="1470599"/>
            <a:ext cx="23958002" cy="8438403"/>
          </a:xfrm>
          <a:prstGeom prst="rect">
            <a:avLst/>
          </a:prstGeom>
        </p:spPr>
        <p:txBody>
          <a:bodyPr anchor="ctr">
            <a:noAutofit/>
          </a:bodyPr>
          <a:lstStyle>
            <a:lvl1pPr marL="0" indent="190500" algn="ctr">
              <a:buClrTx/>
              <a:buSzTx/>
              <a:buFontTx/>
              <a:buNone/>
              <a:defRPr sz="9600">
                <a:solidFill>
                  <a:srgbClr val="35B558"/>
                </a:solidFill>
              </a:defRPr>
            </a:lvl1pPr>
            <a:lvl2pPr indent="190500" algn="ctr">
              <a:buClrTx/>
              <a:buFontTx/>
              <a:defRPr sz="9600">
                <a:solidFill>
                  <a:srgbClr val="35B558"/>
                </a:solidFill>
              </a:defRPr>
            </a:lvl2pPr>
            <a:lvl3pPr indent="190500" algn="ctr">
              <a:buClrTx/>
              <a:buFontTx/>
              <a:defRPr sz="9600">
                <a:solidFill>
                  <a:srgbClr val="35B558"/>
                </a:solidFill>
              </a:defRPr>
            </a:lvl3pPr>
            <a:lvl4pPr indent="190500" algn="ctr">
              <a:buClrTx/>
              <a:buFontTx/>
              <a:defRPr sz="9600">
                <a:solidFill>
                  <a:srgbClr val="35B558"/>
                </a:solidFill>
              </a:defRPr>
            </a:lvl4pPr>
            <a:lvl5pPr indent="190500" algn="ctr">
              <a:buClrTx/>
              <a:buFontTx/>
              <a:defRPr sz="9600">
                <a:solidFill>
                  <a:srgbClr val="35B558"/>
                </a:solidFill>
              </a:defRPr>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内容模板（一）">
    <p:spTree>
      <p:nvGrpSpPr>
        <p:cNvPr id="1" name=""/>
        <p:cNvGrpSpPr/>
        <p:nvPr/>
      </p:nvGrpSpPr>
      <p:grpSpPr>
        <a:xfrm>
          <a:off x="0" y="0"/>
          <a:ext cx="0" cy="0"/>
          <a:chOff x="0" y="0"/>
          <a:chExt cx="0" cy="0"/>
        </a:xfrm>
      </p:grpSpPr>
      <p:sp>
        <p:nvSpPr>
          <p:cNvPr id="48" name="标题文本"/>
          <p:cNvSpPr txBox="1"/>
          <p:nvPr>
            <p:ph type="title" hasCustomPrompt="1"/>
          </p:nvPr>
        </p:nvSpPr>
        <p:spPr>
          <a:prstGeom prst="rect">
            <a:avLst/>
          </a:prstGeom>
        </p:spPr>
        <p:txBody>
          <a:bodyPr/>
          <a:lstStyle>
            <a:lvl1pPr>
              <a:defRPr sz="5400"/>
            </a:lvl1pPr>
          </a:lstStyle>
          <a:p>
            <a:r>
              <a:t>标题文本</a:t>
            </a:r>
          </a:p>
        </p:txBody>
      </p:sp>
      <p:sp>
        <p:nvSpPr>
          <p:cNvPr id="49" name="正文级别 1…"/>
          <p:cNvSpPr txBox="1"/>
          <p:nvPr>
            <p:ph type="body" idx="1" hasCustomPrompt="1"/>
          </p:nvPr>
        </p:nvSpPr>
        <p:spPr>
          <a:prstGeom prst="rect">
            <a:avLst/>
          </a:prstGeom>
        </p:spPr>
        <p:txBody>
          <a:bodyPr/>
          <a:lstStyle>
            <a:lvl1pPr marL="0" indent="0">
              <a:buClrTx/>
              <a:buSzTx/>
              <a:buFontTx/>
              <a:buNone/>
              <a:defRPr sz="4800"/>
            </a:lvl1pPr>
            <a:lvl2pPr>
              <a:buClrTx/>
              <a:buFontTx/>
              <a:defRPr sz="4800"/>
            </a:lvl2pPr>
            <a:lvl3pPr>
              <a:buClrTx/>
              <a:buFontTx/>
              <a:defRPr sz="4800"/>
            </a:lvl3pPr>
            <a:lvl4pPr>
              <a:buClrTx/>
              <a:buFontTx/>
              <a:defRPr sz="4800"/>
            </a:lvl4pPr>
            <a:lvl5pPr>
              <a:buClrTx/>
              <a:buFontTx/>
              <a:defRPr sz="4800"/>
            </a:lvl5pPr>
          </a:lstStyle>
          <a:p>
            <a:r>
              <a:t>正文级别 1</a:t>
            </a:r>
          </a:p>
          <a:p>
            <a:pPr lvl="1"/>
            <a:r>
              <a:t>正文级别 2</a:t>
            </a:r>
          </a:p>
          <a:p>
            <a:pPr lvl="2"/>
            <a:r>
              <a:t>正文级别 3</a:t>
            </a:r>
          </a:p>
          <a:p>
            <a:pPr lvl="3"/>
            <a:r>
              <a:t>正文级别 4</a:t>
            </a:r>
          </a:p>
          <a:p>
            <a:pPr lvl="4"/>
            <a:r>
              <a:t>正文级别 5</a:t>
            </a:r>
          </a:p>
        </p:txBody>
      </p:sp>
      <p:sp>
        <p:nvSpPr>
          <p:cNvPr id="5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内容模板（二）">
    <p:spTree>
      <p:nvGrpSpPr>
        <p:cNvPr id="1" name=""/>
        <p:cNvGrpSpPr/>
        <p:nvPr/>
      </p:nvGrpSpPr>
      <p:grpSpPr>
        <a:xfrm>
          <a:off x="0" y="0"/>
          <a:ext cx="0" cy="0"/>
          <a:chOff x="0" y="0"/>
          <a:chExt cx="0" cy="0"/>
        </a:xfrm>
      </p:grpSpPr>
      <p:sp>
        <p:nvSpPr>
          <p:cNvPr id="57" name="标题文本"/>
          <p:cNvSpPr txBox="1"/>
          <p:nvPr>
            <p:ph type="title" hasCustomPrompt="1"/>
          </p:nvPr>
        </p:nvSpPr>
        <p:spPr>
          <a:prstGeom prst="rect">
            <a:avLst/>
          </a:prstGeom>
        </p:spPr>
        <p:txBody>
          <a:bodyPr/>
          <a:lstStyle>
            <a:lvl1pPr>
              <a:defRPr sz="5400"/>
            </a:lvl1pPr>
          </a:lstStyle>
          <a:p>
            <a:r>
              <a:t>标题文本</a:t>
            </a:r>
          </a:p>
        </p:txBody>
      </p:sp>
      <p:sp>
        <p:nvSpPr>
          <p:cNvPr id="58" name="正文级别 1…"/>
          <p:cNvSpPr txBox="1"/>
          <p:nvPr>
            <p:ph type="body" idx="1" hasCustomPrompt="1"/>
          </p:nvPr>
        </p:nvSpPr>
        <p:spPr>
          <a:prstGeom prst="rect">
            <a:avLst/>
          </a:prstGeom>
        </p:spPr>
        <p:txBody>
          <a:bodyPr/>
          <a:lstStyle>
            <a:lvl1pPr>
              <a:defRPr sz="4800"/>
            </a:lvl1pPr>
            <a:lvl2pPr>
              <a:defRPr sz="4800"/>
            </a:lvl2pPr>
            <a:lvl3pPr>
              <a:defRPr sz="4800"/>
            </a:lvl3pPr>
            <a:lvl4pPr>
              <a:defRPr sz="4800"/>
            </a:lvl4pPr>
            <a:lvl5pPr>
              <a:defRPr sz="4800"/>
            </a:lvl5p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自由发挥模板">
    <p:spTree>
      <p:nvGrpSpPr>
        <p:cNvPr id="1" name=""/>
        <p:cNvGrpSpPr/>
        <p:nvPr/>
      </p:nvGrpSpPr>
      <p:grpSpPr>
        <a:xfrm>
          <a:off x="0" y="0"/>
          <a:ext cx="0" cy="0"/>
          <a:chOff x="0" y="0"/>
          <a:chExt cx="0" cy="0"/>
        </a:xfrm>
      </p:grpSpPr>
      <p:sp>
        <p:nvSpPr>
          <p:cNvPr id="66" name="标题文本"/>
          <p:cNvSpPr txBox="1"/>
          <p:nvPr>
            <p:ph type="title" hasCustomPrompt="1"/>
          </p:nvPr>
        </p:nvSpPr>
        <p:spPr>
          <a:prstGeom prst="rect">
            <a:avLst/>
          </a:prstGeom>
        </p:spPr>
        <p:txBody>
          <a:bodyPr>
            <a:noAutofit/>
          </a:bodyPr>
          <a:lstStyle>
            <a:lvl1pPr>
              <a:defRPr sz="5400"/>
            </a:lvl1pPr>
          </a:lstStyle>
          <a:p>
            <a:r>
              <a:t>标题文本</a:t>
            </a:r>
          </a:p>
        </p:txBody>
      </p:sp>
      <p:sp>
        <p:nvSpPr>
          <p:cNvPr id="67" name="正文级别 1…"/>
          <p:cNvSpPr txBox="1"/>
          <p:nvPr>
            <p:ph type="body" idx="1" hasCustomPrompt="1"/>
          </p:nvPr>
        </p:nvSpPr>
        <p:spPr>
          <a:xfrm>
            <a:off x="1090799" y="2541600"/>
            <a:ext cx="22201202" cy="11174401"/>
          </a:xfrm>
          <a:prstGeom prst="rect">
            <a:avLst/>
          </a:prstGeom>
        </p:spPr>
        <p:txBody>
          <a:bodyPr/>
          <a:lstStyle>
            <a:lvl1pPr marL="327660" indent="-147320">
              <a:buClrTx/>
              <a:buSzTx/>
              <a:buFontTx/>
              <a:buNone/>
              <a:defRPr sz="4800"/>
            </a:lvl1pPr>
            <a:lvl2pPr marL="327660" indent="129540">
              <a:buClrTx/>
              <a:buFontTx/>
              <a:defRPr sz="4800"/>
            </a:lvl2pPr>
            <a:lvl3pPr marL="327660" indent="179705">
              <a:buClrTx/>
              <a:buFontTx/>
              <a:defRPr sz="4800"/>
            </a:lvl3pPr>
            <a:lvl4pPr marL="327660" indent="179705">
              <a:buClrTx/>
              <a:buFontTx/>
              <a:defRPr sz="4800"/>
            </a:lvl4pPr>
            <a:lvl5pPr marL="327660" indent="179705">
              <a:buClrTx/>
              <a:buFontTx/>
              <a:defRPr sz="4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75" name="image3.jpeg" descr="image3.jpe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76"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标题与副标题">
    <p:spTree>
      <p:nvGrpSpPr>
        <p:cNvPr id="1" name=""/>
        <p:cNvGrpSpPr/>
        <p:nvPr/>
      </p:nvGrpSpPr>
      <p:grpSpPr>
        <a:xfrm>
          <a:off x="0" y="0"/>
          <a:ext cx="0" cy="0"/>
          <a:chOff x="0" y="0"/>
          <a:chExt cx="0" cy="0"/>
        </a:xfrm>
      </p:grpSpPr>
      <p:sp>
        <p:nvSpPr>
          <p:cNvPr id="83" name="标题文本"/>
          <p:cNvSpPr txBox="1"/>
          <p:nvPr>
            <p:ph type="title" hasCustomPrompt="1"/>
          </p:nvPr>
        </p:nvSpPr>
        <p:spPr>
          <a:xfrm>
            <a:off x="1778000" y="0"/>
            <a:ext cx="20828000" cy="6946900"/>
          </a:xfrm>
          <a:prstGeom prst="rect">
            <a:avLst/>
          </a:prstGeom>
        </p:spPr>
        <p:txBody>
          <a:bodyPr/>
          <a:lstStyle>
            <a:lvl1pPr algn="ctr">
              <a:defRPr sz="11200">
                <a:solidFill>
                  <a:srgbClr val="FFFFFF"/>
                </a:solidFill>
                <a:latin typeface="Helvetica Light"/>
                <a:ea typeface="Helvetica Light"/>
                <a:cs typeface="Helvetica Light"/>
                <a:sym typeface="Helvetica Light"/>
              </a:defRPr>
            </a:lvl1pPr>
          </a:lstStyle>
          <a:p>
            <a:r>
              <a:t>标题文本</a:t>
            </a:r>
          </a:p>
        </p:txBody>
      </p:sp>
      <p:sp>
        <p:nvSpPr>
          <p:cNvPr id="84" name="正文级别 1…"/>
          <p:cNvSpPr txBox="1"/>
          <p:nvPr>
            <p:ph type="body" idx="1" hasCustomPrompt="1"/>
          </p:nvPr>
        </p:nvSpPr>
        <p:spPr>
          <a:xfrm>
            <a:off x="1778000" y="7073900"/>
            <a:ext cx="20828000" cy="6642100"/>
          </a:xfrm>
          <a:prstGeom prst="rect">
            <a:avLst/>
          </a:prstGeom>
        </p:spPr>
        <p:txBody>
          <a:bodyPr/>
          <a:lstStyle>
            <a:lvl1pPr marL="0" indent="0" algn="ctr">
              <a:lnSpc>
                <a:spcPct val="100000"/>
              </a:lnSpc>
              <a:buClrTx/>
              <a:buSzTx/>
              <a:buFontTx/>
              <a:buNone/>
              <a:defRPr sz="4400">
                <a:solidFill>
                  <a:srgbClr val="FFFFFF"/>
                </a:solidFill>
                <a:latin typeface="Helvetica Light"/>
                <a:ea typeface="Helvetica Light"/>
                <a:cs typeface="Helvetica Light"/>
                <a:sym typeface="Helvetica Light"/>
              </a:defRPr>
            </a:lvl1pPr>
            <a:lvl2pPr algn="ctr">
              <a:lnSpc>
                <a:spcPct val="100000"/>
              </a:lnSpc>
              <a:buClrTx/>
              <a:buFontTx/>
              <a:defRPr sz="4400">
                <a:solidFill>
                  <a:srgbClr val="FFFFFF"/>
                </a:solidFill>
                <a:latin typeface="Helvetica Light"/>
                <a:ea typeface="Helvetica Light"/>
                <a:cs typeface="Helvetica Light"/>
                <a:sym typeface="Helvetica Light"/>
              </a:defRPr>
            </a:lvl2pPr>
            <a:lvl3pPr algn="ctr">
              <a:lnSpc>
                <a:spcPct val="100000"/>
              </a:lnSpc>
              <a:buClrTx/>
              <a:buFontTx/>
              <a:defRPr sz="4400">
                <a:solidFill>
                  <a:srgbClr val="FFFFFF"/>
                </a:solidFill>
                <a:latin typeface="Helvetica Light"/>
                <a:ea typeface="Helvetica Light"/>
                <a:cs typeface="Helvetica Light"/>
                <a:sym typeface="Helvetica Light"/>
              </a:defRPr>
            </a:lvl3pPr>
            <a:lvl4pPr algn="ctr">
              <a:lnSpc>
                <a:spcPct val="100000"/>
              </a:lnSpc>
              <a:buClrTx/>
              <a:buFontTx/>
              <a:defRPr sz="4400">
                <a:solidFill>
                  <a:srgbClr val="FFFFFF"/>
                </a:solidFill>
                <a:latin typeface="Helvetica Light"/>
                <a:ea typeface="Helvetica Light"/>
                <a:cs typeface="Helvetica Light"/>
                <a:sym typeface="Helvetica Light"/>
              </a:defRPr>
            </a:lvl4pPr>
            <a:lvl5pPr algn="ctr">
              <a:lnSpc>
                <a:spcPct val="100000"/>
              </a:lnSpc>
              <a:buClrTx/>
              <a:buFontTx/>
              <a:defRPr sz="4400">
                <a:solidFill>
                  <a:srgbClr val="FFFFFF"/>
                </a:solidFill>
                <a:latin typeface="Helvetica Light"/>
                <a:ea typeface="Helvetica Light"/>
                <a:cs typeface="Helvetica Light"/>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4.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矩形"/>
          <p:cNvSpPr/>
          <p:nvPr/>
        </p:nvSpPr>
        <p:spPr>
          <a:xfrm>
            <a:off x="-405494" y="501068"/>
            <a:ext cx="1270004" cy="787402"/>
          </a:xfrm>
          <a:prstGeom prst="rect">
            <a:avLst/>
          </a:prstGeom>
          <a:blipFill>
            <a:blip r:embed="rId1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3" name="标题文本"/>
          <p:cNvSpPr txBox="1"/>
          <p:nvPr>
            <p:ph type="title"/>
          </p:nvPr>
        </p:nvSpPr>
        <p:spPr>
          <a:xfrm>
            <a:off x="1033200" y="0"/>
            <a:ext cx="23004001" cy="1288801"/>
          </a:xfrm>
          <a:prstGeom prst="rect">
            <a:avLst/>
          </a:prstGeom>
          <a:ln w="12700">
            <a:miter lim="400000"/>
          </a:ln>
        </p:spPr>
        <p:txBody>
          <a:bodyPr lIns="0" tIns="0" rIns="0" bIns="0" anchor="b">
            <a:normAutofit/>
          </a:bodyPr>
          <a:lstStyle/>
          <a:p>
            <a:r>
              <a:t>标题文本</a:t>
            </a:r>
          </a:p>
        </p:txBody>
      </p:sp>
      <p:sp>
        <p:nvSpPr>
          <p:cNvPr id="4" name="正文级别 1…"/>
          <p:cNvSpPr txBox="1"/>
          <p:nvPr>
            <p:ph type="body" idx="1"/>
          </p:nvPr>
        </p:nvSpPr>
        <p:spPr>
          <a:xfrm>
            <a:off x="1090799" y="3193200"/>
            <a:ext cx="22201202" cy="10522801"/>
          </a:xfrm>
          <a:prstGeom prst="rect">
            <a:avLst/>
          </a:prstGeom>
          <a:ln w="12700">
            <a:miter lim="400000"/>
          </a:ln>
        </p:spPr>
        <p:txBody>
          <a:bodyPr lIns="0" tIns="0" rIns="0" bIns="0">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7475200" y="12344400"/>
            <a:ext cx="5689600" cy="736601"/>
          </a:xfrm>
          <a:prstGeom prst="rect">
            <a:avLst/>
          </a:prstGeom>
          <a:ln w="12700">
            <a:miter lim="400000"/>
          </a:ln>
        </p:spPr>
        <p:txBody>
          <a:bodyPr lIns="45719" rIns="45719" anchor="ctr">
            <a:spAutoFit/>
          </a:bodyPr>
          <a:lstStyle>
            <a:lvl1pPr algn="r">
              <a:defRPr sz="1200">
                <a:latin typeface="Helvetica Light"/>
                <a:ea typeface="Helvetica Light"/>
                <a:cs typeface="Helvetica Light"/>
                <a:sym typeface="Helvetica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825500" rtl="0" latinLnBrk="0">
        <a:lnSpc>
          <a:spcPct val="100000"/>
        </a:lnSpc>
        <a:spcBef>
          <a:spcPts val="0"/>
        </a:spcBef>
        <a:spcAft>
          <a:spcPts val="0"/>
        </a:spcAft>
        <a:buClrTx/>
        <a:buSzTx/>
        <a:buFontTx/>
        <a:buNone/>
        <a:defRPr sz="6000" b="0" i="0" u="none" strike="noStrike" cap="none" spc="0" baseline="0">
          <a:ln>
            <a:noFill/>
          </a:ln>
          <a:solidFill>
            <a:srgbClr val="666666"/>
          </a:solidFill>
          <a:uFillTx/>
          <a:latin typeface="Noto Sans CJK SC Light"/>
          <a:ea typeface="Noto Sans CJK SC Light"/>
          <a:cs typeface="Noto Sans CJK SC Light"/>
          <a:sym typeface="Noto Sans CJK SC Light"/>
        </a:defRPr>
      </a:lvl1pPr>
      <a:lvl2pPr marL="0" marR="0" indent="0" algn="l" defTabSz="825500" rtl="0" latinLnBrk="0">
        <a:lnSpc>
          <a:spcPct val="100000"/>
        </a:lnSpc>
        <a:spcBef>
          <a:spcPts val="0"/>
        </a:spcBef>
        <a:spcAft>
          <a:spcPts val="0"/>
        </a:spcAft>
        <a:buClrTx/>
        <a:buSzTx/>
        <a:buFontTx/>
        <a:buNone/>
        <a:defRPr sz="6000" b="0" i="0" u="none" strike="noStrike" cap="none" spc="0" baseline="0">
          <a:ln>
            <a:noFill/>
          </a:ln>
          <a:solidFill>
            <a:srgbClr val="666666"/>
          </a:solidFill>
          <a:uFillTx/>
          <a:latin typeface="Noto Sans CJK SC Light"/>
          <a:ea typeface="Noto Sans CJK SC Light"/>
          <a:cs typeface="Noto Sans CJK SC Light"/>
          <a:sym typeface="Noto Sans CJK SC Light"/>
        </a:defRPr>
      </a:lvl2pPr>
      <a:lvl3pPr marL="0" marR="0" indent="0" algn="l" defTabSz="825500" rtl="0" latinLnBrk="0">
        <a:lnSpc>
          <a:spcPct val="100000"/>
        </a:lnSpc>
        <a:spcBef>
          <a:spcPts val="0"/>
        </a:spcBef>
        <a:spcAft>
          <a:spcPts val="0"/>
        </a:spcAft>
        <a:buClrTx/>
        <a:buSzTx/>
        <a:buFontTx/>
        <a:buNone/>
        <a:defRPr sz="6000" b="0" i="0" u="none" strike="noStrike" cap="none" spc="0" baseline="0">
          <a:ln>
            <a:noFill/>
          </a:ln>
          <a:solidFill>
            <a:srgbClr val="666666"/>
          </a:solidFill>
          <a:uFillTx/>
          <a:latin typeface="Noto Sans CJK SC Light"/>
          <a:ea typeface="Noto Sans CJK SC Light"/>
          <a:cs typeface="Noto Sans CJK SC Light"/>
          <a:sym typeface="Noto Sans CJK SC Light"/>
        </a:defRPr>
      </a:lvl3pPr>
      <a:lvl4pPr marL="0" marR="0" indent="0" algn="l" defTabSz="825500" rtl="0" latinLnBrk="0">
        <a:lnSpc>
          <a:spcPct val="100000"/>
        </a:lnSpc>
        <a:spcBef>
          <a:spcPts val="0"/>
        </a:spcBef>
        <a:spcAft>
          <a:spcPts val="0"/>
        </a:spcAft>
        <a:buClrTx/>
        <a:buSzTx/>
        <a:buFontTx/>
        <a:buNone/>
        <a:defRPr sz="6000" b="0" i="0" u="none" strike="noStrike" cap="none" spc="0" baseline="0">
          <a:ln>
            <a:noFill/>
          </a:ln>
          <a:solidFill>
            <a:srgbClr val="666666"/>
          </a:solidFill>
          <a:uFillTx/>
          <a:latin typeface="Noto Sans CJK SC Light"/>
          <a:ea typeface="Noto Sans CJK SC Light"/>
          <a:cs typeface="Noto Sans CJK SC Light"/>
          <a:sym typeface="Noto Sans CJK SC Light"/>
        </a:defRPr>
      </a:lvl4pPr>
      <a:lvl5pPr marL="0" marR="0" indent="0" algn="l" defTabSz="825500" rtl="0" latinLnBrk="0">
        <a:lnSpc>
          <a:spcPct val="100000"/>
        </a:lnSpc>
        <a:spcBef>
          <a:spcPts val="0"/>
        </a:spcBef>
        <a:spcAft>
          <a:spcPts val="0"/>
        </a:spcAft>
        <a:buClrTx/>
        <a:buSzTx/>
        <a:buFontTx/>
        <a:buNone/>
        <a:defRPr sz="6000" b="0" i="0" u="none" strike="noStrike" cap="none" spc="0" baseline="0">
          <a:ln>
            <a:noFill/>
          </a:ln>
          <a:solidFill>
            <a:srgbClr val="666666"/>
          </a:solidFill>
          <a:uFillTx/>
          <a:latin typeface="Noto Sans CJK SC Light"/>
          <a:ea typeface="Noto Sans CJK SC Light"/>
          <a:cs typeface="Noto Sans CJK SC Light"/>
          <a:sym typeface="Noto Sans CJK SC Light"/>
        </a:defRPr>
      </a:lvl5pPr>
      <a:lvl6pPr marL="0" marR="0" indent="0" algn="l" defTabSz="825500" rtl="0" latinLnBrk="0">
        <a:lnSpc>
          <a:spcPct val="100000"/>
        </a:lnSpc>
        <a:spcBef>
          <a:spcPts val="0"/>
        </a:spcBef>
        <a:spcAft>
          <a:spcPts val="0"/>
        </a:spcAft>
        <a:buClrTx/>
        <a:buSzTx/>
        <a:buFontTx/>
        <a:buNone/>
        <a:defRPr sz="6000" b="0" i="0" u="none" strike="noStrike" cap="none" spc="0" baseline="0">
          <a:ln>
            <a:noFill/>
          </a:ln>
          <a:solidFill>
            <a:srgbClr val="666666"/>
          </a:solidFill>
          <a:uFillTx/>
          <a:latin typeface="Noto Sans CJK SC Light"/>
          <a:ea typeface="Noto Sans CJK SC Light"/>
          <a:cs typeface="Noto Sans CJK SC Light"/>
          <a:sym typeface="Noto Sans CJK SC Light"/>
        </a:defRPr>
      </a:lvl6pPr>
      <a:lvl7pPr marL="0" marR="0" indent="0" algn="l" defTabSz="825500" rtl="0" latinLnBrk="0">
        <a:lnSpc>
          <a:spcPct val="100000"/>
        </a:lnSpc>
        <a:spcBef>
          <a:spcPts val="0"/>
        </a:spcBef>
        <a:spcAft>
          <a:spcPts val="0"/>
        </a:spcAft>
        <a:buClrTx/>
        <a:buSzTx/>
        <a:buFontTx/>
        <a:buNone/>
        <a:defRPr sz="6000" b="0" i="0" u="none" strike="noStrike" cap="none" spc="0" baseline="0">
          <a:ln>
            <a:noFill/>
          </a:ln>
          <a:solidFill>
            <a:srgbClr val="666666"/>
          </a:solidFill>
          <a:uFillTx/>
          <a:latin typeface="Noto Sans CJK SC Light"/>
          <a:ea typeface="Noto Sans CJK SC Light"/>
          <a:cs typeface="Noto Sans CJK SC Light"/>
          <a:sym typeface="Noto Sans CJK SC Light"/>
        </a:defRPr>
      </a:lvl7pPr>
      <a:lvl8pPr marL="0" marR="0" indent="0" algn="l" defTabSz="825500" rtl="0" latinLnBrk="0">
        <a:lnSpc>
          <a:spcPct val="100000"/>
        </a:lnSpc>
        <a:spcBef>
          <a:spcPts val="0"/>
        </a:spcBef>
        <a:spcAft>
          <a:spcPts val="0"/>
        </a:spcAft>
        <a:buClrTx/>
        <a:buSzTx/>
        <a:buFontTx/>
        <a:buNone/>
        <a:defRPr sz="6000" b="0" i="0" u="none" strike="noStrike" cap="none" spc="0" baseline="0">
          <a:ln>
            <a:noFill/>
          </a:ln>
          <a:solidFill>
            <a:srgbClr val="666666"/>
          </a:solidFill>
          <a:uFillTx/>
          <a:latin typeface="Noto Sans CJK SC Light"/>
          <a:ea typeface="Noto Sans CJK SC Light"/>
          <a:cs typeface="Noto Sans CJK SC Light"/>
          <a:sym typeface="Noto Sans CJK SC Light"/>
        </a:defRPr>
      </a:lvl8pPr>
      <a:lvl9pPr marL="0" marR="0" indent="0" algn="l" defTabSz="825500" rtl="0" latinLnBrk="0">
        <a:lnSpc>
          <a:spcPct val="100000"/>
        </a:lnSpc>
        <a:spcBef>
          <a:spcPts val="0"/>
        </a:spcBef>
        <a:spcAft>
          <a:spcPts val="0"/>
        </a:spcAft>
        <a:buClrTx/>
        <a:buSzTx/>
        <a:buFontTx/>
        <a:buNone/>
        <a:defRPr sz="6000" b="0" i="0" u="none" strike="noStrike" cap="none" spc="0" baseline="0">
          <a:ln>
            <a:noFill/>
          </a:ln>
          <a:solidFill>
            <a:srgbClr val="666666"/>
          </a:solidFill>
          <a:uFillTx/>
          <a:latin typeface="Noto Sans CJK SC Light"/>
          <a:ea typeface="Noto Sans CJK SC Light"/>
          <a:cs typeface="Noto Sans CJK SC Light"/>
          <a:sym typeface="Noto Sans CJK SC Light"/>
        </a:defRPr>
      </a:lvl9pPr>
    </p:titleStyle>
    <p:bodyStyle>
      <a:lvl1pPr marL="698500" marR="0" indent="-507365" algn="l" defTabSz="825500" rtl="0" latinLnBrk="0">
        <a:lnSpc>
          <a:spcPct val="140000"/>
        </a:lnSpc>
        <a:spcBef>
          <a:spcPts val="0"/>
        </a:spcBef>
        <a:spcAft>
          <a:spcPts val="0"/>
        </a:spcAft>
        <a:buClr>
          <a:srgbClr val="35B558"/>
        </a:buClr>
        <a:buSzPct val="105000"/>
        <a:buFont typeface="Arial" panose="020B0604020202020204"/>
        <a:buChar char="•"/>
        <a:defRPr sz="5400" b="0" i="0" u="none" strike="noStrike" cap="none" spc="0" baseline="0">
          <a:ln>
            <a:noFill/>
          </a:ln>
          <a:solidFill>
            <a:srgbClr val="666666"/>
          </a:solidFill>
          <a:uFillTx/>
          <a:latin typeface="Noto Sans CJK SC Regular"/>
          <a:ea typeface="Noto Sans CJK SC Regular"/>
          <a:cs typeface="Noto Sans CJK SC Regular"/>
          <a:sym typeface="Noto Sans CJK SC Regular"/>
        </a:defRPr>
      </a:lvl1pPr>
      <a:lvl2pPr marL="0" marR="0" indent="0" algn="l" defTabSz="825500" rtl="0" latinLnBrk="0">
        <a:lnSpc>
          <a:spcPct val="140000"/>
        </a:lnSpc>
        <a:spcBef>
          <a:spcPts val="0"/>
        </a:spcBef>
        <a:spcAft>
          <a:spcPts val="0"/>
        </a:spcAft>
        <a:buClr>
          <a:srgbClr val="35B558"/>
        </a:buClr>
        <a:buSzTx/>
        <a:buFont typeface="Arial" panose="020B0604020202020204"/>
        <a:buNone/>
        <a:defRPr sz="5400" b="0" i="0" u="none" strike="noStrike" cap="none" spc="0" baseline="0">
          <a:ln>
            <a:noFill/>
          </a:ln>
          <a:solidFill>
            <a:srgbClr val="666666"/>
          </a:solidFill>
          <a:uFillTx/>
          <a:latin typeface="Noto Sans CJK SC Regular"/>
          <a:ea typeface="Noto Sans CJK SC Regular"/>
          <a:cs typeface="Noto Sans CJK SC Regular"/>
          <a:sym typeface="Noto Sans CJK SC Regular"/>
        </a:defRPr>
      </a:lvl2pPr>
      <a:lvl3pPr marL="0" marR="0" indent="0" algn="l" defTabSz="825500" rtl="0" latinLnBrk="0">
        <a:lnSpc>
          <a:spcPct val="140000"/>
        </a:lnSpc>
        <a:spcBef>
          <a:spcPts val="0"/>
        </a:spcBef>
        <a:spcAft>
          <a:spcPts val="0"/>
        </a:spcAft>
        <a:buClr>
          <a:srgbClr val="35B558"/>
        </a:buClr>
        <a:buSzTx/>
        <a:buFont typeface="Arial" panose="020B0604020202020204"/>
        <a:buNone/>
        <a:defRPr sz="5400" b="0" i="0" u="none" strike="noStrike" cap="none" spc="0" baseline="0">
          <a:ln>
            <a:noFill/>
          </a:ln>
          <a:solidFill>
            <a:srgbClr val="666666"/>
          </a:solidFill>
          <a:uFillTx/>
          <a:latin typeface="Noto Sans CJK SC Regular"/>
          <a:ea typeface="Noto Sans CJK SC Regular"/>
          <a:cs typeface="Noto Sans CJK SC Regular"/>
          <a:sym typeface="Noto Sans CJK SC Regular"/>
        </a:defRPr>
      </a:lvl3pPr>
      <a:lvl4pPr marL="0" marR="0" indent="0" algn="l" defTabSz="825500" rtl="0" latinLnBrk="0">
        <a:lnSpc>
          <a:spcPct val="140000"/>
        </a:lnSpc>
        <a:spcBef>
          <a:spcPts val="0"/>
        </a:spcBef>
        <a:spcAft>
          <a:spcPts val="0"/>
        </a:spcAft>
        <a:buClr>
          <a:srgbClr val="35B558"/>
        </a:buClr>
        <a:buSzTx/>
        <a:buFont typeface="Arial" panose="020B0604020202020204"/>
        <a:buNone/>
        <a:defRPr sz="5400" b="0" i="0" u="none" strike="noStrike" cap="none" spc="0" baseline="0">
          <a:ln>
            <a:noFill/>
          </a:ln>
          <a:solidFill>
            <a:srgbClr val="666666"/>
          </a:solidFill>
          <a:uFillTx/>
          <a:latin typeface="Noto Sans CJK SC Regular"/>
          <a:ea typeface="Noto Sans CJK SC Regular"/>
          <a:cs typeface="Noto Sans CJK SC Regular"/>
          <a:sym typeface="Noto Sans CJK SC Regular"/>
        </a:defRPr>
      </a:lvl4pPr>
      <a:lvl5pPr marL="0" marR="0" indent="0" algn="l" defTabSz="825500" rtl="0" latinLnBrk="0">
        <a:lnSpc>
          <a:spcPct val="140000"/>
        </a:lnSpc>
        <a:spcBef>
          <a:spcPts val="0"/>
        </a:spcBef>
        <a:spcAft>
          <a:spcPts val="0"/>
        </a:spcAft>
        <a:buClr>
          <a:srgbClr val="35B558"/>
        </a:buClr>
        <a:buSzTx/>
        <a:buFont typeface="Arial" panose="020B0604020202020204"/>
        <a:buNone/>
        <a:defRPr sz="5400" b="0" i="0" u="none" strike="noStrike" cap="none" spc="0" baseline="0">
          <a:ln>
            <a:noFill/>
          </a:ln>
          <a:solidFill>
            <a:srgbClr val="666666"/>
          </a:solidFill>
          <a:uFillTx/>
          <a:latin typeface="Noto Sans CJK SC Regular"/>
          <a:ea typeface="Noto Sans CJK SC Regular"/>
          <a:cs typeface="Noto Sans CJK SC Regular"/>
          <a:sym typeface="Noto Sans CJK SC Regular"/>
        </a:defRPr>
      </a:lvl5pPr>
      <a:lvl6pPr marL="0" marR="0" indent="507365" algn="l" defTabSz="825500" rtl="0" latinLnBrk="0">
        <a:lnSpc>
          <a:spcPct val="140000"/>
        </a:lnSpc>
        <a:spcBef>
          <a:spcPts val="0"/>
        </a:spcBef>
        <a:spcAft>
          <a:spcPts val="0"/>
        </a:spcAft>
        <a:buClr>
          <a:srgbClr val="35B558"/>
        </a:buClr>
        <a:buSzTx/>
        <a:buFont typeface="Arial" panose="020B0604020202020204"/>
        <a:buNone/>
        <a:defRPr sz="5400" b="0" i="0" u="none" strike="noStrike" cap="none" spc="0" baseline="0">
          <a:ln>
            <a:noFill/>
          </a:ln>
          <a:solidFill>
            <a:srgbClr val="666666"/>
          </a:solidFill>
          <a:uFillTx/>
          <a:latin typeface="Noto Sans CJK SC Regular"/>
          <a:ea typeface="Noto Sans CJK SC Regular"/>
          <a:cs typeface="Noto Sans CJK SC Regular"/>
          <a:sym typeface="Noto Sans CJK SC Regular"/>
        </a:defRPr>
      </a:lvl6pPr>
      <a:lvl7pPr marL="0" marR="0" indent="507365" algn="l" defTabSz="825500" rtl="0" latinLnBrk="0">
        <a:lnSpc>
          <a:spcPct val="140000"/>
        </a:lnSpc>
        <a:spcBef>
          <a:spcPts val="0"/>
        </a:spcBef>
        <a:spcAft>
          <a:spcPts val="0"/>
        </a:spcAft>
        <a:buClr>
          <a:srgbClr val="35B558"/>
        </a:buClr>
        <a:buSzTx/>
        <a:buFont typeface="Arial" panose="020B0604020202020204"/>
        <a:buNone/>
        <a:defRPr sz="5400" b="0" i="0" u="none" strike="noStrike" cap="none" spc="0" baseline="0">
          <a:ln>
            <a:noFill/>
          </a:ln>
          <a:solidFill>
            <a:srgbClr val="666666"/>
          </a:solidFill>
          <a:uFillTx/>
          <a:latin typeface="Noto Sans CJK SC Regular"/>
          <a:ea typeface="Noto Sans CJK SC Regular"/>
          <a:cs typeface="Noto Sans CJK SC Regular"/>
          <a:sym typeface="Noto Sans CJK SC Regular"/>
        </a:defRPr>
      </a:lvl7pPr>
      <a:lvl8pPr marL="0" marR="0" indent="507365" algn="l" defTabSz="825500" rtl="0" latinLnBrk="0">
        <a:lnSpc>
          <a:spcPct val="140000"/>
        </a:lnSpc>
        <a:spcBef>
          <a:spcPts val="0"/>
        </a:spcBef>
        <a:spcAft>
          <a:spcPts val="0"/>
        </a:spcAft>
        <a:buClr>
          <a:srgbClr val="35B558"/>
        </a:buClr>
        <a:buSzTx/>
        <a:buFont typeface="Arial" panose="020B0604020202020204"/>
        <a:buNone/>
        <a:defRPr sz="5400" b="0" i="0" u="none" strike="noStrike" cap="none" spc="0" baseline="0">
          <a:ln>
            <a:noFill/>
          </a:ln>
          <a:solidFill>
            <a:srgbClr val="666666"/>
          </a:solidFill>
          <a:uFillTx/>
          <a:latin typeface="Noto Sans CJK SC Regular"/>
          <a:ea typeface="Noto Sans CJK SC Regular"/>
          <a:cs typeface="Noto Sans CJK SC Regular"/>
          <a:sym typeface="Noto Sans CJK SC Regular"/>
        </a:defRPr>
      </a:lvl8pPr>
      <a:lvl9pPr marL="0" marR="0" indent="507365" algn="l" defTabSz="825500" rtl="0" latinLnBrk="0">
        <a:lnSpc>
          <a:spcPct val="140000"/>
        </a:lnSpc>
        <a:spcBef>
          <a:spcPts val="0"/>
        </a:spcBef>
        <a:spcAft>
          <a:spcPts val="0"/>
        </a:spcAft>
        <a:buClr>
          <a:srgbClr val="35B558"/>
        </a:buClr>
        <a:buSzTx/>
        <a:buFont typeface="Arial" panose="020B0604020202020204"/>
        <a:buNone/>
        <a:defRPr sz="5400" b="0" i="0" u="none" strike="noStrike" cap="none" spc="0" baseline="0">
          <a:ln>
            <a:noFill/>
          </a:ln>
          <a:solidFill>
            <a:srgbClr val="666666"/>
          </a:solidFill>
          <a:uFillTx/>
          <a:latin typeface="Noto Sans CJK SC Regular"/>
          <a:ea typeface="Noto Sans CJK SC Regular"/>
          <a:cs typeface="Noto Sans CJK SC Regular"/>
          <a:sym typeface="Noto Sans CJK SC Regular"/>
        </a:defRPr>
      </a:lvl9pPr>
    </p:bodyStyle>
    <p:otherStyle>
      <a:lvl1pPr marL="0" marR="0" indent="0" algn="r" defTabSz="8255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Helvetica Light"/>
        </a:defRPr>
      </a:lvl1pPr>
      <a:lvl2pPr marL="0" marR="0" indent="0" algn="r" defTabSz="8255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Helvetica Light"/>
        </a:defRPr>
      </a:lvl2pPr>
      <a:lvl3pPr marL="0" marR="0" indent="0" algn="r" defTabSz="8255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Helvetica Light"/>
        </a:defRPr>
      </a:lvl3pPr>
      <a:lvl4pPr marL="0" marR="0" indent="0" algn="r" defTabSz="8255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Helvetica Light"/>
        </a:defRPr>
      </a:lvl4pPr>
      <a:lvl5pPr marL="0" marR="0" indent="0" algn="r" defTabSz="8255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Helvetica Light"/>
        </a:defRPr>
      </a:lvl5pPr>
      <a:lvl6pPr marL="0" marR="0" indent="0" algn="r" defTabSz="8255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Helvetica Light"/>
        </a:defRPr>
      </a:lvl6pPr>
      <a:lvl7pPr marL="0" marR="0" indent="0" algn="r" defTabSz="8255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Helvetica Light"/>
        </a:defRPr>
      </a:lvl7pPr>
      <a:lvl8pPr marL="0" marR="0" indent="0" algn="r" defTabSz="8255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Helvetica Light"/>
        </a:defRPr>
      </a:lvl8pPr>
      <a:lvl9pPr marL="0" marR="0" indent="0" algn="r" defTabSz="8255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2.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rcRect/>
          <a:tile tx="0" ty="0" sx="100000" sy="100000" flip="none" algn="tl"/>
        </a:blipFill>
        <a:effectLst/>
      </p:bgPr>
    </p:bg>
    <p:spTree>
      <p:nvGrpSpPr>
        <p:cNvPr id="1" name=""/>
        <p:cNvGrpSpPr/>
        <p:nvPr/>
      </p:nvGrpSpPr>
      <p:grpSpPr>
        <a:xfrm>
          <a:off x="0" y="0"/>
          <a:ext cx="0" cy="0"/>
          <a:chOff x="0" y="0"/>
          <a:chExt cx="0" cy="0"/>
        </a:xfrm>
      </p:grpSpPr>
      <p:sp>
        <p:nvSpPr>
          <p:cNvPr id="103" name="CSS分层与面向对象"/>
          <p:cNvSpPr txBox="1"/>
          <p:nvPr>
            <p:ph type="ctrTitle"/>
          </p:nvPr>
        </p:nvSpPr>
        <p:spPr>
          <a:xfrm>
            <a:off x="-7202" y="5641199"/>
            <a:ext cx="24393604" cy="1728001"/>
          </a:xfrm>
          <a:prstGeom prst="rect">
            <a:avLst/>
          </a:prstGeom>
        </p:spPr>
        <p:txBody>
          <a:bodyPr>
            <a:normAutofit/>
          </a:bodyPr>
          <a:lstStyle/>
          <a:p>
            <a:pPr defTabSz="693420">
              <a:defRPr sz="9745">
                <a:latin typeface="HanziPen SC Bold"/>
                <a:ea typeface="HanziPen SC Bold"/>
                <a:cs typeface="HanziPen SC Bold"/>
                <a:sym typeface="HanziPen SC Bold"/>
              </a:defRPr>
            </a:pPr>
            <a:r>
              <a:rPr>
                <a:latin typeface="+mn-lt"/>
                <a:cs typeface="+mn-lt"/>
              </a:rPr>
              <a:t>CSS</a:t>
            </a:r>
            <a:r>
              <a:t>分层</a:t>
            </a:r>
            <a:r>
              <a:t>与面向对象</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SUIT  https://suitcss.github.io/"/>
          <p:cNvSpPr txBox="1"/>
          <p:nvPr/>
        </p:nvSpPr>
        <p:spPr>
          <a:xfrm>
            <a:off x="1006886" y="501070"/>
            <a:ext cx="23002975" cy="787401"/>
          </a:xfrm>
          <a:prstGeom prst="rect">
            <a:avLst/>
          </a:prstGeom>
          <a:ln w="12700">
            <a:miter lim="400000"/>
          </a:ln>
        </p:spPr>
        <p:txBody>
          <a:bodyPr lIns="50800" tIns="50800" rIns="50800" bIns="50800" anchor="ctr">
            <a:spAutoFit/>
          </a:bodyPr>
          <a:lstStyle/>
          <a:p>
            <a:pPr algn="l">
              <a:defRPr sz="1800">
                <a:latin typeface="Noto Sans CJK SC Light"/>
                <a:ea typeface="Noto Sans CJK SC Light"/>
                <a:cs typeface="Noto Sans CJK SC Light"/>
                <a:sym typeface="Noto Sans CJK SC Light"/>
              </a:defRPr>
            </a:pPr>
            <a:r>
              <a:rPr sz="5400">
                <a:solidFill>
                  <a:srgbClr val="666666"/>
                </a:solidFill>
              </a:rPr>
              <a:t>SUIT </a:t>
            </a:r>
            <a:r>
              <a:rPr sz="5400">
                <a:solidFill>
                  <a:srgbClr val="535353"/>
                </a:solidFill>
                <a:latin typeface="Noto Sans CJK SC Bold"/>
                <a:ea typeface="Noto Sans CJK SC Bold"/>
                <a:cs typeface="Noto Sans CJK SC Bold"/>
                <a:sym typeface="Noto Sans CJK SC Bold"/>
              </a:rPr>
              <a:t> </a:t>
            </a:r>
            <a:r>
              <a:rPr sz="3500" u="sng">
                <a:solidFill>
                  <a:srgbClr val="535353"/>
                </a:solidFill>
                <a:uFill>
                  <a:solidFill>
                    <a:srgbClr val="0000FF"/>
                  </a:solidFill>
                </a:uFill>
                <a:latin typeface="Noto Sans CJK SC Bold"/>
                <a:ea typeface="Noto Sans CJK SC Bold"/>
                <a:cs typeface="Noto Sans CJK SC Bold"/>
                <a:sym typeface="Noto Sans CJK SC Bold"/>
              </a:rPr>
              <a:t>https://suitcss.github.io/</a:t>
            </a:r>
            <a:endParaRPr sz="3500" u="sng">
              <a:solidFill>
                <a:srgbClr val="535353"/>
              </a:solidFill>
              <a:uFill>
                <a:solidFill>
                  <a:srgbClr val="0000FF"/>
                </a:solidFill>
              </a:uFill>
              <a:latin typeface="Noto Sans CJK SC Bold"/>
              <a:ea typeface="Noto Sans CJK SC Bold"/>
              <a:cs typeface="Noto Sans CJK SC Bold"/>
              <a:sym typeface="Noto Sans CJK SC Bold"/>
            </a:endParaRPr>
          </a:p>
        </p:txBody>
      </p:sp>
      <p:sp>
        <p:nvSpPr>
          <p:cNvPr id="140"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41" name="Suit起源于BEM，但是它对组件名使用驼峰式和连字号把组件从他们的修饰和子孙后代中区分出来：…"/>
          <p:cNvSpPr txBox="1"/>
          <p:nvPr>
            <p:ph type="body" idx="1"/>
          </p:nvPr>
        </p:nvSpPr>
        <p:spPr>
          <a:xfrm>
            <a:off x="1091717" y="1852760"/>
            <a:ext cx="22200566" cy="6872414"/>
          </a:xfrm>
          <a:prstGeom prst="rect">
            <a:avLst/>
          </a:prstGeom>
        </p:spPr>
        <p:txBody>
          <a:bodyPr/>
          <a:lstStyle/>
          <a:p>
            <a:pPr algn="l">
              <a:lnSpc>
                <a:spcPct val="126000"/>
              </a:lnSpc>
              <a:defRPr sz="1600">
                <a:solidFill>
                  <a:srgbClr val="000000"/>
                </a:solidFill>
              </a:defRPr>
            </a:pPr>
            <a:r>
              <a:rPr sz="4800">
                <a:solidFill>
                  <a:srgbClr val="666666"/>
                </a:solidFill>
                <a:latin typeface="Noto Sans CJK SC Regular"/>
                <a:ea typeface="Noto Sans CJK SC Regular"/>
                <a:cs typeface="Noto Sans CJK SC Regular"/>
                <a:sym typeface="Noto Sans CJK SC Regular"/>
              </a:rPr>
              <a:t>Suit起源于BEM，但是它对组件名使用驼峰式和连字号把组件从他们的修饰和子孙后代中区分出来</a:t>
            </a:r>
            <a:r>
              <a:rPr sz="4400">
                <a:solidFill>
                  <a:srgbClr val="666666"/>
                </a:solidFill>
                <a:latin typeface="Noto Sans CJK SC Regular"/>
                <a:ea typeface="Noto Sans CJK SC Regular"/>
                <a:cs typeface="Noto Sans CJK SC Regular"/>
                <a:sym typeface="Noto Sans CJK SC Regular"/>
              </a:rPr>
              <a:t>：</a:t>
            </a:r>
            <a:endParaRPr sz="4800">
              <a:solidFill>
                <a:schemeClr val="accent3">
                  <a:lumOff val="-6312"/>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5000"/>
              <a:buFont typeface="Noto Sans CJK SC Regular"/>
              <a:buChar char="•"/>
              <a:defRPr sz="1600">
                <a:solidFill>
                  <a:srgbClr val="000000"/>
                </a:solidFill>
              </a:defRPr>
            </a:pPr>
            <a:r>
              <a:rPr sz="4800">
                <a:solidFill>
                  <a:srgbClr val="666666"/>
                </a:solidFill>
                <a:latin typeface="Noto Sans CJK SC Regular"/>
                <a:ea typeface="Noto Sans CJK SC Regular"/>
                <a:cs typeface="Noto Sans CJK SC Regular"/>
                <a:sym typeface="Noto Sans CJK SC Regular"/>
              </a:rPr>
              <a:t>修饰符使用的是—，子模块使用__符号。(不用一个-的原因是CSS单词连接)</a:t>
            </a:r>
            <a:endParaRPr sz="4800">
              <a:solidFill>
                <a:srgbClr val="666666"/>
              </a:solidFill>
              <a:latin typeface="Noto Sans CJK SC Regular"/>
              <a:ea typeface="Noto Sans CJK SC Regular"/>
              <a:cs typeface="Noto Sans CJK SC Regular"/>
              <a:sym typeface="Noto Sans CJK SC Regular"/>
            </a:endParaRPr>
          </a:p>
        </p:txBody>
      </p:sp>
      <p:grpSp>
        <p:nvGrpSpPr>
          <p:cNvPr id="146" name="成组"/>
          <p:cNvGrpSpPr/>
          <p:nvPr/>
        </p:nvGrpSpPr>
        <p:grpSpPr>
          <a:xfrm>
            <a:off x="1577752" y="5224781"/>
            <a:ext cx="19517571" cy="3266438"/>
            <a:chOff x="0" y="0"/>
            <a:chExt cx="19517569" cy="3266437"/>
          </a:xfrm>
        </p:grpSpPr>
        <p:sp>
          <p:nvSpPr>
            <p:cNvPr id="142" name=".u-utility {}…"/>
            <p:cNvSpPr/>
            <p:nvPr/>
          </p:nvSpPr>
          <p:spPr>
            <a:xfrm>
              <a:off x="0" y="0"/>
              <a:ext cx="8285072" cy="3266438"/>
            </a:xfrm>
            <a:prstGeom prst="rect">
              <a:avLst/>
            </a:prstGeom>
            <a:blipFill rotWithShape="1">
              <a:blip r:embed="rId1"/>
              <a:srcRect/>
              <a:tile tx="0" ty="0" sx="100000" sy="100000" flip="none" algn="tl"/>
            </a:blipFill>
            <a:ln w="12700" cap="flat">
              <a:noFill/>
              <a:miter lim="400000"/>
            </a:ln>
            <a:effectLst/>
          </p:spPr>
          <p:txBody>
            <a:bodyPr wrap="none" lIns="45718" tIns="45718" rIns="45718" bIns="45718" numCol="1" anchor="t">
              <a:spAutoFit/>
            </a:bodyPr>
            <a:lstStyle/>
            <a:p>
              <a:pPr algn="l">
                <a:defRPr sz="3600">
                  <a:solidFill>
                    <a:srgbClr val="FFFFFF"/>
                  </a:solidFill>
                  <a:latin typeface="Comic Sans MS" panose="030F0702030302020204"/>
                  <a:ea typeface="Comic Sans MS" panose="030F0702030302020204"/>
                  <a:cs typeface="Comic Sans MS" panose="030F0702030302020204"/>
                  <a:sym typeface="Comic Sans MS" panose="030F0702030302020204"/>
                </a:defRPr>
              </a:pPr>
              <a:r>
                <a:t>.u-utility {} </a:t>
              </a:r>
            </a:p>
            <a:p>
              <a:pPr algn="l">
                <a:defRPr sz="3600">
                  <a:solidFill>
                    <a:srgbClr val="FFFFFF"/>
                  </a:solidFill>
                  <a:latin typeface="Comic Sans MS" panose="030F0702030302020204"/>
                  <a:ea typeface="Comic Sans MS" panose="030F0702030302020204"/>
                  <a:cs typeface="Comic Sans MS" panose="030F0702030302020204"/>
                  <a:sym typeface="Comic Sans MS" panose="030F0702030302020204"/>
                </a:defRPr>
              </a:pPr>
              <a:r>
                <a:t>.ComponentName {} </a:t>
              </a:r>
            </a:p>
            <a:p>
              <a:pPr algn="l">
                <a:defRPr sz="3600">
                  <a:solidFill>
                    <a:srgbClr val="FFFFFF"/>
                  </a:solidFill>
                  <a:latin typeface="Comic Sans MS" panose="030F0702030302020204"/>
                  <a:ea typeface="Comic Sans MS" panose="030F0702030302020204"/>
                  <a:cs typeface="Comic Sans MS" panose="030F0702030302020204"/>
                  <a:sym typeface="Comic Sans MS" panose="030F0702030302020204"/>
                </a:defRPr>
              </a:pPr>
              <a:r>
                <a:t>.ComponentName--modifierName {} </a:t>
              </a:r>
            </a:p>
            <a:p>
              <a:pPr algn="l">
                <a:defRPr sz="3600">
                  <a:solidFill>
                    <a:srgbClr val="FFFFFF"/>
                  </a:solidFill>
                  <a:latin typeface="Comic Sans MS" panose="030F0702030302020204"/>
                  <a:ea typeface="Comic Sans MS" panose="030F0702030302020204"/>
                  <a:cs typeface="Comic Sans MS" panose="030F0702030302020204"/>
                  <a:sym typeface="Comic Sans MS" panose="030F0702030302020204"/>
                </a:defRPr>
              </a:pPr>
              <a:r>
                <a:t>.ComponentName-descendantName {} </a:t>
              </a:r>
            </a:p>
            <a:p>
              <a:pPr algn="l">
                <a:defRPr sz="3600">
                  <a:solidFill>
                    <a:srgbClr val="FFFFFF"/>
                  </a:solidFill>
                  <a:latin typeface="Comic Sans MS" panose="030F0702030302020204"/>
                  <a:ea typeface="Comic Sans MS" panose="030F0702030302020204"/>
                  <a:cs typeface="Comic Sans MS" panose="030F0702030302020204"/>
                  <a:sym typeface="Comic Sans MS" panose="030F0702030302020204"/>
                </a:defRPr>
              </a:pPr>
              <a:r>
                <a:t>.ComponentName.is-someState {} </a:t>
              </a:r>
            </a:p>
          </p:txBody>
        </p:sp>
        <p:sp>
          <p:nvSpPr>
            <p:cNvPr id="143" name=".ProductDetails {}…"/>
            <p:cNvSpPr/>
            <p:nvPr/>
          </p:nvSpPr>
          <p:spPr>
            <a:xfrm>
              <a:off x="10824933" y="717593"/>
              <a:ext cx="8692638" cy="1831252"/>
            </a:xfrm>
            <a:prstGeom prst="rect">
              <a:avLst/>
            </a:prstGeom>
            <a:blipFill rotWithShape="1">
              <a:blip r:embed="rId1"/>
              <a:srcRect/>
              <a:tile tx="0" ty="0" sx="100000" sy="100000" flip="none" algn="tl"/>
            </a:blipFill>
            <a:ln w="12700" cap="flat">
              <a:noFill/>
              <a:miter lim="400000"/>
            </a:ln>
            <a:effectLst/>
          </p:spPr>
          <p:txBody>
            <a:bodyPr wrap="none" lIns="45718" tIns="45718" rIns="45718" bIns="45718" numCol="1" anchor="t">
              <a:spAutoFit/>
            </a:bodyPr>
            <a:lstStyle/>
            <a:p>
              <a:pPr algn="l">
                <a:defRPr sz="4100">
                  <a:solidFill>
                    <a:srgbClr val="FFFFFF"/>
                  </a:solidFill>
                  <a:latin typeface="Consolas" panose="020B0609020204030204"/>
                  <a:ea typeface="Consolas" panose="020B0609020204030204"/>
                  <a:cs typeface="Consolas" panose="020B0609020204030204"/>
                  <a:sym typeface="Consolas" panose="020B0609020204030204"/>
                </a:defRPr>
              </a:pPr>
              <a:r>
                <a:t>.ProductDetails {}</a:t>
              </a:r>
            </a:p>
            <a:p>
              <a:pPr algn="l">
                <a:defRPr sz="4100">
                  <a:solidFill>
                    <a:srgbClr val="FFFFFF"/>
                  </a:solidFill>
                  <a:latin typeface="Consolas" panose="020B0609020204030204"/>
                  <a:ea typeface="Consolas" panose="020B0609020204030204"/>
                  <a:cs typeface="Consolas" panose="020B0609020204030204"/>
                  <a:sym typeface="Consolas" panose="020B0609020204030204"/>
                </a:defRPr>
              </a:pPr>
              <a:r>
                <a:t>.ProductDetails-price {}</a:t>
              </a:r>
            </a:p>
            <a:p>
              <a:pPr algn="l">
                <a:defRPr sz="4100">
                  <a:solidFill>
                    <a:srgbClr val="FFFFFF"/>
                  </a:solidFill>
                  <a:latin typeface="Consolas" panose="020B0609020204030204"/>
                  <a:ea typeface="Consolas" panose="020B0609020204030204"/>
                  <a:cs typeface="Consolas" panose="020B0609020204030204"/>
                  <a:sym typeface="Consolas" panose="020B0609020204030204"/>
                </a:defRPr>
              </a:pPr>
              <a:r>
                <a:t>.ProductDetails-title--sale {}</a:t>
              </a:r>
            </a:p>
          </p:txBody>
        </p:sp>
        <p:pic>
          <p:nvPicPr>
            <p:cNvPr id="144" name="线条" descr="线条"/>
            <p:cNvPicPr/>
            <p:nvPr/>
          </p:nvPicPr>
          <p:blipFill>
            <a:blip r:embed="rId2"/>
            <a:stretch>
              <a:fillRect/>
            </a:stretch>
          </p:blipFill>
          <p:spPr>
            <a:xfrm>
              <a:off x="8490842" y="1404267"/>
              <a:ext cx="2004348" cy="457904"/>
            </a:xfrm>
            <a:prstGeom prst="rect">
              <a:avLst/>
            </a:prstGeom>
            <a:effectLst/>
          </p:spPr>
        </p:pic>
      </p:grpSp>
      <p:sp>
        <p:nvSpPr>
          <p:cNvPr id="147" name="如果你不想使用如此严格或者复杂的命名规则，给每一个选择器加前缀同样可以达到这样的效果。…"/>
          <p:cNvSpPr txBox="1"/>
          <p:nvPr/>
        </p:nvSpPr>
        <p:spPr>
          <a:xfrm>
            <a:off x="1512536" y="9071887"/>
            <a:ext cx="22638906" cy="3406139"/>
          </a:xfrm>
          <a:prstGeom prst="rect">
            <a:avLst/>
          </a:prstGeom>
          <a:ln w="12700">
            <a:miter lim="400000"/>
          </a:ln>
        </p:spPr>
        <p:txBody>
          <a:bodyPr wrap="none" lIns="45718" tIns="45718" rIns="45718" bIns="45718">
            <a:spAutoFit/>
          </a:bodyPr>
          <a:lstStyle/>
          <a:p>
            <a:pPr algn="l">
              <a:defRPr sz="4100">
                <a:solidFill>
                  <a:srgbClr val="535353"/>
                </a:solidFill>
              </a:defRPr>
            </a:pPr>
            <a:r>
              <a:t>如果你不想使用如此严格或者复杂的命名规则，给每一个选择器加前缀同样可以达到这样的效果。</a:t>
            </a:r>
          </a:p>
          <a:p>
            <a:pPr algn="l">
              <a:defRPr sz="4100">
                <a:solidFill>
                  <a:schemeClr val="accent3">
                    <a:lumOff val="-6312"/>
                  </a:schemeClr>
                </a:solidFill>
              </a:defRPr>
            </a:pPr>
            <a:r>
              <a:t>.s-product-details {}</a:t>
            </a:r>
          </a:p>
          <a:p>
            <a:pPr algn="l">
              <a:defRPr sz="4100">
                <a:solidFill>
                  <a:schemeClr val="accent3">
                    <a:lumOff val="-6312"/>
                  </a:schemeClr>
                </a:solidFill>
              </a:defRPr>
            </a:pPr>
            <a:r>
              <a:t>.t-product-details {}</a:t>
            </a:r>
          </a:p>
          <a:p>
            <a:pPr algn="l">
              <a:defRPr sz="4100">
                <a:solidFill>
                  <a:schemeClr val="accent3">
                    <a:lumOff val="-6312"/>
                  </a:schemeClr>
                </a:solidFill>
              </a:defRPr>
            </a:pPr>
            <a:r>
              <a:t>.js-product-details {}</a:t>
            </a:r>
          </a:p>
          <a:p>
            <a:pPr algn="l">
              <a:defRPr sz="4100">
                <a:solidFill>
                  <a:srgbClr val="535353"/>
                </a:solidFill>
              </a:defRPr>
            </a:pPr>
            <a:r>
              <a:t>结构属性将会被应用到s-product-details选择器中。主题属性将应用于t-product-details选择器。</a:t>
            </a:r>
          </a:p>
        </p:txBody>
      </p:sp>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141">
                                            <p:bg/>
                                          </p:spTgt>
                                        </p:tgtEl>
                                        <p:attrNameLst>
                                          <p:attrName>style.visibility</p:attrName>
                                        </p:attrNameLst>
                                      </p:cBhvr>
                                      <p:to>
                                        <p:strVal val="visible"/>
                                      </p:to>
                                    </p:set>
                                    <p:animEffect transition="in" filter="dissolve">
                                      <p:cBhvr>
                                        <p:cTn id="7" dur="500"/>
                                        <p:tgtEl>
                                          <p:spTgt spid="141">
                                            <p:bg/>
                                          </p:spTgt>
                                        </p:tgtEl>
                                      </p:cBhvr>
                                    </p:animEffect>
                                  </p:childTnLst>
                                </p:cTn>
                              </p:par>
                              <p:par>
                                <p:cTn id="8" presetID="9" presetClass="entr" presetSubtype="0" fill="hold" grpId="1" nodeType="withEffect">
                                  <p:stCondLst>
                                    <p:cond delay="0"/>
                                  </p:stCondLst>
                                  <p:iterate type="el">
                                    <p:tmAbs val="0"/>
                                  </p:iterate>
                                  <p:childTnLst>
                                    <p:set>
                                      <p:cBhvr>
                                        <p:cTn id="9" dur="indefinite" fill="hold"/>
                                        <p:tgtEl>
                                          <p:spTgt spid="141">
                                            <p:txEl>
                                              <p:pRg st="0" end="0"/>
                                            </p:txEl>
                                          </p:spTgt>
                                        </p:tgtEl>
                                        <p:attrNameLst>
                                          <p:attrName>style.visibility</p:attrName>
                                        </p:attrNameLst>
                                      </p:cBhvr>
                                      <p:to>
                                        <p:strVal val="visible"/>
                                      </p:to>
                                    </p:set>
                                    <p:animEffect transition="in" filter="dissolve">
                                      <p:cBhvr>
                                        <p:cTn id="10" dur="500"/>
                                        <p:tgtEl>
                                          <p:spTgt spid="14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iterate type="el">
                                    <p:tmAbs val="0"/>
                                  </p:iterate>
                                  <p:childTnLst>
                                    <p:set>
                                      <p:cBhvr>
                                        <p:cTn id="14" dur="indefinite" fill="hold"/>
                                        <p:tgtEl>
                                          <p:spTgt spid="141">
                                            <p:txEl>
                                              <p:pRg st="1" end="1"/>
                                            </p:txEl>
                                          </p:spTgt>
                                        </p:tgtEl>
                                        <p:attrNameLst>
                                          <p:attrName>style.visibility</p:attrName>
                                        </p:attrNameLst>
                                      </p:cBhvr>
                                      <p:to>
                                        <p:strVal val="visible"/>
                                      </p:to>
                                    </p:set>
                                    <p:animEffect transition="in" filter="dissolve">
                                      <p:cBhvr>
                                        <p:cTn id="15" dur="500"/>
                                        <p:tgtEl>
                                          <p:spTgt spid="14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2" nodeType="clickEffect">
                                  <p:stCondLst>
                                    <p:cond delay="0"/>
                                  </p:stCondLst>
                                  <p:iterate type="el">
                                    <p:tmAbs val="0"/>
                                  </p:iterate>
                                  <p:childTnLst>
                                    <p:set>
                                      <p:cBhvr>
                                        <p:cTn id="19" dur="indefinite" fill="hold"/>
                                        <p:tgtEl>
                                          <p:spTgt spid="146"/>
                                        </p:tgtEl>
                                        <p:attrNameLst>
                                          <p:attrName>style.visibility</p:attrName>
                                        </p:attrNameLst>
                                      </p:cBhvr>
                                      <p:to>
                                        <p:strVal val="visible"/>
                                      </p:to>
                                    </p:set>
                                    <p:anim calcmode="lin" valueType="num">
                                      <p:cBhvr>
                                        <p:cTn id="20" dur="1000" fill="hold"/>
                                        <p:tgtEl>
                                          <p:spTgt spid="146"/>
                                        </p:tgtEl>
                                        <p:attrNameLst>
                                          <p:attrName>ppt_x</p:attrName>
                                        </p:attrNameLst>
                                      </p:cBhvr>
                                      <p:tavLst>
                                        <p:tav tm="0">
                                          <p:val>
                                            <p:strVal val="0-#ppt_w/2"/>
                                          </p:val>
                                        </p:tav>
                                        <p:tav tm="100000">
                                          <p:val>
                                            <p:strVal val="#ppt_x"/>
                                          </p:val>
                                        </p:tav>
                                      </p:tavLst>
                                    </p:anim>
                                    <p:anim calcmode="lin" valueType="num">
                                      <p:cBhvr>
                                        <p:cTn id="21" dur="10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3" nodeType="clickEffect">
                                  <p:stCondLst>
                                    <p:cond delay="0"/>
                                  </p:stCondLst>
                                  <p:iterate type="el">
                                    <p:tmAbs val="0"/>
                                  </p:iterate>
                                  <p:childTnLst>
                                    <p:set>
                                      <p:cBhvr>
                                        <p:cTn id="25" dur="indefinite" fill="hold"/>
                                        <p:tgtEl>
                                          <p:spTgt spid="147"/>
                                        </p:tgtEl>
                                        <p:attrNameLst>
                                          <p:attrName>style.visibility</p:attrName>
                                        </p:attrNameLst>
                                      </p:cBhvr>
                                      <p:to>
                                        <p:strVal val="visible"/>
                                      </p:to>
                                    </p:set>
                                    <p:anim calcmode="lin" valueType="num">
                                      <p:cBhvr>
                                        <p:cTn id="26" dur="4000" fill="hold"/>
                                        <p:tgtEl>
                                          <p:spTgt spid="147"/>
                                        </p:tgtEl>
                                        <p:attrNameLst>
                                          <p:attrName>ppt_x</p:attrName>
                                        </p:attrNameLst>
                                      </p:cBhvr>
                                      <p:tavLst>
                                        <p:tav tm="0">
                                          <p:val>
                                            <p:strVal val="0-#ppt_w/2"/>
                                          </p:val>
                                        </p:tav>
                                        <p:tav tm="100000">
                                          <p:val>
                                            <p:strVal val="#ppt_x"/>
                                          </p:val>
                                        </p:tav>
                                      </p:tavLst>
                                    </p:anim>
                                    <p:anim calcmode="lin" valueType="num">
                                      <p:cBhvr>
                                        <p:cTn id="27" dur="4000" fill="hold"/>
                                        <p:tgtEl>
                                          <p:spTgt spid="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46" grpId="2" animBg="1" advAuto="0"/>
      <p:bldP spid="147" grpId="3" animBg="1" advAuto="0"/>
      <p:bldP spid="141" grpId="1" animBg="1" advAuto="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149" name="CSS分层"/>
          <p:cNvSpPr txBox="1"/>
          <p:nvPr/>
        </p:nvSpPr>
        <p:spPr>
          <a:xfrm>
            <a:off x="1034532" y="539170"/>
            <a:ext cx="23002976" cy="711201"/>
          </a:xfrm>
          <a:prstGeom prst="rect">
            <a:avLst/>
          </a:prstGeom>
          <a:ln w="12700">
            <a:miter lim="400000"/>
          </a:ln>
        </p:spPr>
        <p:txBody>
          <a:bodyPr lIns="50800" tIns="50800" rIns="50800" bIns="50800" anchor="ctr">
            <a:spAutoFit/>
          </a:bodyPr>
          <a:lstStyle>
            <a:lvl1pPr algn="l" defTabSz="825500">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endParaRPr sz="4800">
              <a:solidFill>
                <a:srgbClr val="666666"/>
              </a:solidFill>
            </a:endParaRPr>
          </a:p>
        </p:txBody>
      </p:sp>
      <p:sp>
        <p:nvSpPr>
          <p:cNvPr id="150"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51" name="ACSS"/>
          <p:cNvSpPr txBox="1"/>
          <p:nvPr/>
        </p:nvSpPr>
        <p:spPr>
          <a:xfrm>
            <a:off x="212476" y="5028295"/>
            <a:ext cx="23959048" cy="1320800"/>
          </a:xfrm>
          <a:prstGeom prst="rect">
            <a:avLst/>
          </a:prstGeom>
          <a:ln w="12700">
            <a:miter lim="400000"/>
          </a:ln>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pPr>
              <a:defRPr sz="1800">
                <a:solidFill>
                  <a:srgbClr val="000000"/>
                </a:solidFill>
                <a:latin typeface="Noto Sans CJK SC Regular"/>
                <a:ea typeface="Noto Sans CJK SC Regular"/>
                <a:cs typeface="Noto Sans CJK SC Regular"/>
                <a:sym typeface="Noto Sans CJK SC Regular"/>
              </a:defRPr>
            </a:pPr>
            <a:r>
              <a:rPr sz="9600">
                <a:solidFill>
                  <a:srgbClr val="35B558"/>
                </a:solidFill>
                <a:latin typeface="Noto Sans CJK SC Bold"/>
                <a:ea typeface="Noto Sans CJK SC Bold"/>
                <a:cs typeface="Noto Sans CJK SC Bold"/>
                <a:sym typeface="Noto Sans CJK SC Bold"/>
              </a:rPr>
              <a:t>ACSS</a:t>
            </a:r>
            <a:endParaRPr sz="9600">
              <a:solidFill>
                <a:srgbClr val="35B558"/>
              </a:solidFill>
              <a:latin typeface="Noto Sans CJK SC Bold"/>
              <a:ea typeface="Noto Sans CJK SC Bold"/>
              <a:cs typeface="Noto Sans CJK SC Bold"/>
              <a:sym typeface="Noto Sans CJK SC Bold"/>
            </a:endParaRPr>
          </a:p>
        </p:txBody>
      </p:sp>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ACSS  http://patternlab.io/"/>
          <p:cNvSpPr txBox="1"/>
          <p:nvPr/>
        </p:nvSpPr>
        <p:spPr>
          <a:xfrm>
            <a:off x="1006886" y="501070"/>
            <a:ext cx="23002975" cy="787401"/>
          </a:xfrm>
          <a:prstGeom prst="rect">
            <a:avLst/>
          </a:prstGeom>
          <a:ln w="12700">
            <a:miter lim="400000"/>
          </a:ln>
        </p:spPr>
        <p:txBody>
          <a:bodyPr lIns="50800" tIns="50800" rIns="50800" bIns="50800" anchor="ctr">
            <a:spAutoFit/>
          </a:bodyPr>
          <a:lstStyle/>
          <a:p>
            <a:pPr algn="l">
              <a:defRPr sz="1800">
                <a:latin typeface="Noto Sans CJK SC Light"/>
                <a:ea typeface="Noto Sans CJK SC Light"/>
                <a:cs typeface="Noto Sans CJK SC Light"/>
                <a:sym typeface="Noto Sans CJK SC Light"/>
              </a:defRPr>
            </a:pPr>
            <a:r>
              <a:rPr sz="5400">
                <a:solidFill>
                  <a:srgbClr val="666666"/>
                </a:solidFill>
              </a:rPr>
              <a:t>ACSS </a:t>
            </a:r>
            <a:r>
              <a:rPr sz="5400">
                <a:solidFill>
                  <a:srgbClr val="535353"/>
                </a:solidFill>
                <a:latin typeface="Noto Sans CJK SC Bold"/>
                <a:ea typeface="Noto Sans CJK SC Bold"/>
                <a:cs typeface="Noto Sans CJK SC Bold"/>
                <a:sym typeface="Noto Sans CJK SC Bold"/>
              </a:rPr>
              <a:t> </a:t>
            </a:r>
            <a:r>
              <a:rPr sz="3600" u="sng">
                <a:solidFill>
                  <a:srgbClr val="535353"/>
                </a:solidFill>
                <a:uFill>
                  <a:solidFill>
                    <a:srgbClr val="0000FF"/>
                  </a:solidFill>
                </a:uFill>
                <a:latin typeface="Noto Sans CJK SC Bold"/>
                <a:ea typeface="Noto Sans CJK SC Bold"/>
                <a:cs typeface="Noto Sans CJK SC Bold"/>
                <a:sym typeface="Noto Sans CJK SC Bold"/>
              </a:rPr>
              <a:t>http://patternlab.io/</a:t>
            </a:r>
            <a:endParaRPr sz="3600" u="sng">
              <a:solidFill>
                <a:srgbClr val="535353"/>
              </a:solidFill>
              <a:uFill>
                <a:solidFill>
                  <a:srgbClr val="0000FF"/>
                </a:solidFill>
              </a:uFill>
              <a:latin typeface="Noto Sans CJK SC Bold"/>
              <a:ea typeface="Noto Sans CJK SC Bold"/>
              <a:cs typeface="Noto Sans CJK SC Bold"/>
              <a:sym typeface="Noto Sans CJK SC Bold"/>
            </a:endParaRPr>
          </a:p>
        </p:txBody>
      </p:sp>
      <p:sp>
        <p:nvSpPr>
          <p:cNvPr id="154"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55" name="考虑如何设计一个系统的接口。原子(Atoms)是创建一个区块的最基本的特质，比如说表单按钮。分子(Molecules)是很多个原子(Atoms)的组合，比如说一个表单中包括了一个标签，输入框和按钮。生物(Organisms)是众多分子(Molecules)的组合物，比如一个网站的顶部区域，他包括了网站的标题、导航等。而模板(Templates)又是众多生物(Organisms)的结合体。比如一个网站页面的布局。而最后的页面就是特殊的模板。"/>
          <p:cNvSpPr txBox="1"/>
          <p:nvPr>
            <p:ph type="body" idx="1"/>
          </p:nvPr>
        </p:nvSpPr>
        <p:spPr>
          <a:xfrm>
            <a:off x="1091717" y="1852760"/>
            <a:ext cx="22200566" cy="10467939"/>
          </a:xfrm>
          <a:prstGeom prst="rect">
            <a:avLst/>
          </a:prstGeom>
        </p:spPr>
        <p:txBody>
          <a:bodyPr/>
          <a:lstStyle>
            <a:lvl1pPr marL="1714500" indent="-1524000" algn="l">
              <a:lnSpc>
                <a:spcPct val="126000"/>
              </a:lnSpc>
              <a:buClr>
                <a:srgbClr val="35B558"/>
              </a:buClr>
              <a:buSzPct val="105000"/>
              <a:buFont typeface="Noto Sans CJK SC Regular"/>
              <a:buChar char="•"/>
              <a:defRPr sz="4800">
                <a:solidFill>
                  <a:srgbClr val="535353"/>
                </a:solidFill>
                <a:latin typeface="Noto Sans CJK SC Regular"/>
                <a:ea typeface="Noto Sans CJK SC Regular"/>
                <a:cs typeface="Noto Sans CJK SC Regular"/>
                <a:sym typeface="Noto Sans CJK SC Regular"/>
              </a:defRPr>
            </a:lvl1pPr>
          </a:lstStyle>
          <a:p>
            <a:pPr>
              <a:defRPr sz="1600">
                <a:latin typeface="Helvetica Light"/>
                <a:ea typeface="Helvetica Light"/>
                <a:cs typeface="Helvetica Light"/>
                <a:sym typeface="Helvetica Light"/>
              </a:defRPr>
            </a:pPr>
            <a:r>
              <a:rPr sz="4800">
                <a:latin typeface="Noto Sans CJK SC Regular"/>
                <a:ea typeface="Noto Sans CJK SC Regular"/>
                <a:cs typeface="Noto Sans CJK SC Regular"/>
                <a:sym typeface="Noto Sans CJK SC Regular"/>
              </a:rPr>
              <a:t>考虑如何设计一个系统的接口。原子(Atoms)是创建一个区块的最基本的特质，比如说表单按钮。分子(Molecules)是很多个原子(Atoms)的组合，比如说一个表单中包括了一个标签，输入框和按钮。生物(Organisms)是众多分子(Molecules)的组合物，比如一个网站的顶部区域，他包括了网站的标题、导航等。而模板(Templates)又是众多生物(Organisms)的结合体。比如一个网站页面的布局。而最后的页面就是特殊的模板。</a:t>
            </a:r>
            <a:endParaRPr sz="4800">
              <a:latin typeface="Noto Sans CJK SC Regular"/>
              <a:ea typeface="Noto Sans CJK SC Regular"/>
              <a:cs typeface="Noto Sans CJK SC Regular"/>
              <a:sym typeface="Noto Sans CJK SC Regular"/>
            </a:endParaRPr>
          </a:p>
        </p:txBody>
      </p:sp>
      <p:pic>
        <p:nvPicPr>
          <p:cNvPr id="156" name="pasted-image.png" descr="pasted-image.png"/>
          <p:cNvPicPr>
            <a:picLocks noChangeAspect="1"/>
          </p:cNvPicPr>
          <p:nvPr/>
        </p:nvPicPr>
        <p:blipFill>
          <a:blip r:embed="rId2"/>
          <a:stretch>
            <a:fillRect/>
          </a:stretch>
        </p:blipFill>
        <p:spPr>
          <a:xfrm>
            <a:off x="665194" y="8492954"/>
            <a:ext cx="17814754" cy="3712069"/>
          </a:xfrm>
          <a:prstGeom prst="rect">
            <a:avLst/>
          </a:prstGeom>
          <a:ln w="12700">
            <a:miter lim="400000"/>
            <a:headEnd/>
            <a:tailEnd/>
          </a:ln>
        </p:spPr>
      </p:pic>
      <p:pic>
        <p:nvPicPr>
          <p:cNvPr id="157" name="pasted-image.png" descr="pasted-image.png"/>
          <p:cNvPicPr>
            <a:picLocks noChangeAspect="1"/>
          </p:cNvPicPr>
          <p:nvPr/>
        </p:nvPicPr>
        <p:blipFill>
          <a:blip r:embed="rId3"/>
          <a:stretch>
            <a:fillRect/>
          </a:stretch>
        </p:blipFill>
        <p:spPr>
          <a:xfrm>
            <a:off x="18928007" y="7897888"/>
            <a:ext cx="5130801" cy="490220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155">
                                            <p:bg/>
                                          </p:spTgt>
                                        </p:tgtEl>
                                        <p:attrNameLst>
                                          <p:attrName>style.visibility</p:attrName>
                                        </p:attrNameLst>
                                      </p:cBhvr>
                                      <p:to>
                                        <p:strVal val="visible"/>
                                      </p:to>
                                    </p:set>
                                    <p:animEffect transition="in" filter="dissolve">
                                      <p:cBhvr>
                                        <p:cTn id="7" dur="500"/>
                                        <p:tgtEl>
                                          <p:spTgt spid="155">
                                            <p:bg/>
                                          </p:spTgt>
                                        </p:tgtEl>
                                      </p:cBhvr>
                                    </p:animEffect>
                                  </p:childTnLst>
                                </p:cTn>
                              </p:par>
                              <p:par>
                                <p:cTn id="8" presetID="9" presetClass="entr" presetSubtype="0" fill="hold" grpId="1" nodeType="withEffect">
                                  <p:stCondLst>
                                    <p:cond delay="0"/>
                                  </p:stCondLst>
                                  <p:iterate type="el">
                                    <p:tmAbs val="0"/>
                                  </p:iterate>
                                  <p:childTnLst>
                                    <p:set>
                                      <p:cBhvr>
                                        <p:cTn id="9" dur="indefinite" fill="hold"/>
                                        <p:tgtEl>
                                          <p:spTgt spid="155">
                                            <p:txEl>
                                              <p:pRg st="0" end="0"/>
                                            </p:txEl>
                                          </p:spTgt>
                                        </p:tgtEl>
                                        <p:attrNameLst>
                                          <p:attrName>style.visibility</p:attrName>
                                        </p:attrNameLst>
                                      </p:cBhvr>
                                      <p:to>
                                        <p:strVal val="visible"/>
                                      </p:to>
                                    </p:set>
                                    <p:animEffect transition="in" filter="dissolve">
                                      <p:cBhvr>
                                        <p:cTn id="10" dur="500"/>
                                        <p:tgtEl>
                                          <p:spTgt spid="1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2" nodeType="clickEffect">
                                  <p:stCondLst>
                                    <p:cond delay="0"/>
                                  </p:stCondLst>
                                  <p:iterate type="el">
                                    <p:tmAbs val="0"/>
                                  </p:iterate>
                                  <p:childTnLst>
                                    <p:set>
                                      <p:cBhvr>
                                        <p:cTn id="14" dur="indefinite" fill="hold"/>
                                        <p:tgtEl>
                                          <p:spTgt spid="156"/>
                                        </p:tgtEl>
                                        <p:attrNameLst>
                                          <p:attrName>style.visibility</p:attrName>
                                        </p:attrNameLst>
                                      </p:cBhvr>
                                      <p:to>
                                        <p:strVal val="visible"/>
                                      </p:to>
                                    </p:set>
                                    <p:animEffect transition="in" filter="blinds(vertical)">
                                      <p:cBhvr>
                                        <p:cTn id="15" dur="500"/>
                                        <p:tgtEl>
                                          <p:spTgt spid="15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3" nodeType="clickEffect">
                                  <p:stCondLst>
                                    <p:cond delay="0"/>
                                  </p:stCondLst>
                                  <p:iterate type="el">
                                    <p:tmAbs val="0"/>
                                  </p:iterate>
                                  <p:childTnLst>
                                    <p:set>
                                      <p:cBhvr>
                                        <p:cTn id="19" dur="indefinite" fill="hold"/>
                                        <p:tgtEl>
                                          <p:spTgt spid="157"/>
                                        </p:tgtEl>
                                        <p:attrNameLst>
                                          <p:attrName>style.visibility</p:attrName>
                                        </p:attrNameLst>
                                      </p:cBhvr>
                                      <p:to>
                                        <p:strVal val="visible"/>
                                      </p:to>
                                    </p:set>
                                    <p:anim calcmode="lin" valueType="num">
                                      <p:cBhvr>
                                        <p:cTn id="20" dur="1250" fill="hold"/>
                                        <p:tgtEl>
                                          <p:spTgt spid="157"/>
                                        </p:tgtEl>
                                        <p:attrNameLst>
                                          <p:attrName>ppt_x</p:attrName>
                                        </p:attrNameLst>
                                      </p:cBhvr>
                                      <p:tavLst>
                                        <p:tav tm="0">
                                          <p:val>
                                            <p:strVal val="0-#ppt_w/2"/>
                                          </p:val>
                                        </p:tav>
                                        <p:tav tm="100000">
                                          <p:val>
                                            <p:strVal val="#ppt_x"/>
                                          </p:val>
                                        </p:tav>
                                      </p:tavLst>
                                    </p:anim>
                                    <p:anim calcmode="lin" valueType="num">
                                      <p:cBhvr>
                                        <p:cTn id="21" dur="1250" fill="hold"/>
                                        <p:tgtEl>
                                          <p:spTgt spid="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55" grpId="1" animBg="1" advAuto="0" build="p"/>
      <p:bldP spid="157" grpId="3" animBg="1" advAuto="0"/>
      <p:bldP spid="156" grpId="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159" name="CSS分层"/>
          <p:cNvSpPr txBox="1"/>
          <p:nvPr/>
        </p:nvSpPr>
        <p:spPr>
          <a:xfrm>
            <a:off x="1034532" y="539170"/>
            <a:ext cx="23002976" cy="711201"/>
          </a:xfrm>
          <a:prstGeom prst="rect">
            <a:avLst/>
          </a:prstGeom>
          <a:ln w="12700">
            <a:miter lim="400000"/>
          </a:ln>
        </p:spPr>
        <p:txBody>
          <a:bodyPr lIns="50800" tIns="50800" rIns="50800" bIns="50800" anchor="ctr">
            <a:spAutoFit/>
          </a:bodyPr>
          <a:lstStyle>
            <a:lvl1pPr algn="l" defTabSz="825500">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endParaRPr sz="4800">
              <a:solidFill>
                <a:srgbClr val="666666"/>
              </a:solidFill>
            </a:endParaRPr>
          </a:p>
        </p:txBody>
      </p:sp>
      <p:sp>
        <p:nvSpPr>
          <p:cNvPr id="160"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61" name="ITCSS"/>
          <p:cNvSpPr txBox="1"/>
          <p:nvPr/>
        </p:nvSpPr>
        <p:spPr>
          <a:xfrm>
            <a:off x="212476" y="5028295"/>
            <a:ext cx="23959048" cy="1320800"/>
          </a:xfrm>
          <a:prstGeom prst="rect">
            <a:avLst/>
          </a:prstGeom>
          <a:ln w="12700">
            <a:miter lim="400000"/>
          </a:ln>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pPr>
              <a:defRPr sz="1800">
                <a:solidFill>
                  <a:srgbClr val="000000"/>
                </a:solidFill>
                <a:latin typeface="Noto Sans CJK SC Regular"/>
                <a:ea typeface="Noto Sans CJK SC Regular"/>
                <a:cs typeface="Noto Sans CJK SC Regular"/>
                <a:sym typeface="Noto Sans CJK SC Regular"/>
              </a:defRPr>
            </a:pPr>
            <a:r>
              <a:rPr sz="9600">
                <a:solidFill>
                  <a:srgbClr val="35B558"/>
                </a:solidFill>
                <a:latin typeface="Noto Sans CJK SC Bold"/>
                <a:ea typeface="Noto Sans CJK SC Bold"/>
                <a:cs typeface="Noto Sans CJK SC Bold"/>
                <a:sym typeface="Noto Sans CJK SC Bold"/>
              </a:rPr>
              <a:t>ITCSS</a:t>
            </a:r>
            <a:endParaRPr sz="9600">
              <a:solidFill>
                <a:srgbClr val="35B558"/>
              </a:solidFill>
              <a:latin typeface="Noto Sans CJK SC Bold"/>
              <a:ea typeface="Noto Sans CJK SC Bold"/>
              <a:cs typeface="Noto Sans CJK SC Bold"/>
              <a:sym typeface="Noto Sans CJK SC Bold"/>
            </a:endParaRPr>
          </a:p>
        </p:txBody>
      </p:sp>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ITCSS  http://csswizardry.net/talks/2014/11/itcss-dafed.pdf"/>
          <p:cNvSpPr txBox="1"/>
          <p:nvPr/>
        </p:nvSpPr>
        <p:spPr>
          <a:xfrm>
            <a:off x="1006886" y="501070"/>
            <a:ext cx="23002975" cy="787401"/>
          </a:xfrm>
          <a:prstGeom prst="rect">
            <a:avLst/>
          </a:prstGeom>
          <a:ln w="12700">
            <a:miter lim="400000"/>
          </a:ln>
        </p:spPr>
        <p:txBody>
          <a:bodyPr lIns="50800" tIns="50800" rIns="50800" bIns="50800" anchor="ctr">
            <a:spAutoFit/>
          </a:bodyPr>
          <a:lstStyle/>
          <a:p>
            <a:pPr algn="l">
              <a:defRPr sz="1800">
                <a:latin typeface="Noto Sans CJK SC Light"/>
                <a:ea typeface="Noto Sans CJK SC Light"/>
                <a:cs typeface="Noto Sans CJK SC Light"/>
                <a:sym typeface="Noto Sans CJK SC Light"/>
              </a:defRPr>
            </a:pPr>
            <a:r>
              <a:rPr sz="5400">
                <a:solidFill>
                  <a:srgbClr val="666666"/>
                </a:solidFill>
              </a:rPr>
              <a:t>ITCSS </a:t>
            </a:r>
            <a:r>
              <a:rPr sz="5400">
                <a:solidFill>
                  <a:srgbClr val="535353"/>
                </a:solidFill>
                <a:latin typeface="Noto Sans CJK SC Bold"/>
                <a:ea typeface="Noto Sans CJK SC Bold"/>
                <a:cs typeface="Noto Sans CJK SC Bold"/>
                <a:sym typeface="Noto Sans CJK SC Bold"/>
              </a:rPr>
              <a:t> </a:t>
            </a:r>
            <a:r>
              <a:rPr sz="3400" u="sng">
                <a:solidFill>
                  <a:srgbClr val="535353"/>
                </a:solidFill>
                <a:uFill>
                  <a:solidFill>
                    <a:srgbClr val="0000FF"/>
                  </a:solidFill>
                </a:uFill>
                <a:latin typeface="Noto Sans CJK SC Bold"/>
                <a:ea typeface="Noto Sans CJK SC Bold"/>
                <a:cs typeface="Noto Sans CJK SC Bold"/>
                <a:sym typeface="Noto Sans CJK SC Bold"/>
              </a:rPr>
              <a:t>http://csswizardry.net/talks/2014/11/itcss-dafed.pdf</a:t>
            </a:r>
            <a:endParaRPr sz="3400" u="sng">
              <a:solidFill>
                <a:srgbClr val="535353"/>
              </a:solidFill>
              <a:uFill>
                <a:solidFill>
                  <a:srgbClr val="0000FF"/>
                </a:solidFill>
              </a:uFill>
              <a:latin typeface="Noto Sans CJK SC Bold"/>
              <a:ea typeface="Noto Sans CJK SC Bold"/>
              <a:cs typeface="Noto Sans CJK SC Bold"/>
              <a:sym typeface="Noto Sans CJK SC Bold"/>
            </a:endParaRPr>
          </a:p>
        </p:txBody>
      </p:sp>
      <p:sp>
        <p:nvSpPr>
          <p:cNvPr id="164"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65" name="Settings — 全局可用配置，设置开关。$color-ui: #BADA55; $spacing-unit:10px…"/>
          <p:cNvSpPr txBox="1"/>
          <p:nvPr>
            <p:ph type="body" idx="1"/>
          </p:nvPr>
        </p:nvSpPr>
        <p:spPr>
          <a:xfrm>
            <a:off x="1091717" y="1624030"/>
            <a:ext cx="22200566" cy="8534969"/>
          </a:xfrm>
          <a:prstGeom prst="rect">
            <a:avLst/>
          </a:prstGeom>
        </p:spPr>
        <p:txBody>
          <a:bodyPr/>
          <a:lstStyle/>
          <a:p>
            <a:pPr marL="1714500" indent="-1524000" algn="l">
              <a:lnSpc>
                <a:spcPct val="126000"/>
              </a:lnSpc>
              <a:buClr>
                <a:srgbClr val="35B558"/>
              </a:buClr>
              <a:buSzPct val="105000"/>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Settings — 全局可用配置，设置开关。</a:t>
            </a:r>
            <a:r>
              <a:rPr sz="4800">
                <a:solidFill>
                  <a:schemeClr val="accent3">
                    <a:lumOff val="-6312"/>
                  </a:schemeClr>
                </a:solidFill>
                <a:latin typeface="Noto Sans CJK SC Regular"/>
                <a:ea typeface="Noto Sans CJK SC Regular"/>
                <a:cs typeface="Noto Sans CJK SC Regular"/>
                <a:sym typeface="Noto Sans CJK SC Regular"/>
              </a:rPr>
              <a:t>$color-ui: #BADA55; $spacing-unit:10px</a:t>
            </a:r>
            <a:endParaRPr sz="4800">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5000"/>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Tools —通用工具函数。</a:t>
            </a:r>
            <a:r>
              <a:rPr sz="4800">
                <a:solidFill>
                  <a:schemeClr val="accent3">
                    <a:lumOff val="-6312"/>
                  </a:schemeClr>
                </a:solidFill>
                <a:latin typeface="Noto Sans CJK SC Regular"/>
                <a:ea typeface="Noto Sans CJK SC Regular"/>
                <a:cs typeface="Noto Sans CJK SC Regular"/>
                <a:sym typeface="Noto Sans CJK SC Regular"/>
              </a:rPr>
              <a:t>@mixin font-color() {font-color: $color-ui;}</a:t>
            </a:r>
            <a:endParaRPr sz="4800">
              <a:solidFill>
                <a:schemeClr val="accent3">
                  <a:lumOff val="-6312"/>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5000"/>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Generic — 通用基础样式。</a:t>
            </a:r>
            <a:r>
              <a:rPr sz="4800">
                <a:solidFill>
                  <a:schemeClr val="accent3">
                    <a:lumOff val="-6312"/>
                  </a:schemeClr>
                </a:solidFill>
                <a:latin typeface="Noto Sans CJK SC Regular"/>
                <a:ea typeface="Noto Sans CJK SC Regular"/>
                <a:cs typeface="Noto Sans CJK SC Regular"/>
                <a:sym typeface="Noto Sans CJK SC Regular"/>
              </a:rPr>
              <a:t>Normalize, resets, box-sizing: border-box;</a:t>
            </a:r>
            <a:endParaRPr sz="4800">
              <a:solidFill>
                <a:schemeClr val="accent3">
                  <a:lumOff val="-6312"/>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5000"/>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Base — 未归类的HTML元素。</a:t>
            </a:r>
            <a:r>
              <a:rPr sz="4800">
                <a:solidFill>
                  <a:schemeClr val="accent3">
                    <a:lumOff val="-6312"/>
                  </a:schemeClr>
                </a:solidFill>
                <a:latin typeface="Noto Sans CJK SC Regular"/>
                <a:ea typeface="Noto Sans CJK SC Regular"/>
                <a:cs typeface="Noto Sans CJK SC Regular"/>
                <a:sym typeface="Noto Sans CJK SC Regular"/>
              </a:rPr>
              <a:t>ul {list-style: square outside;}</a:t>
            </a:r>
            <a:endParaRPr sz="4800">
              <a:solidFill>
                <a:schemeClr val="accent3">
                  <a:lumOff val="-6312"/>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5000"/>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Objects —设计部分开始使用专用类。</a:t>
            </a:r>
            <a:r>
              <a:rPr sz="4800">
                <a:solidFill>
                  <a:schemeClr val="accent3">
                    <a:lumOff val="-6312"/>
                  </a:schemeClr>
                </a:solidFill>
                <a:latin typeface="Noto Sans CJK SC Regular"/>
                <a:ea typeface="Noto Sans CJK SC Regular"/>
                <a:cs typeface="Noto Sans CJK SC Regular"/>
                <a:sym typeface="Noto Sans CJK SC Regular"/>
              </a:rPr>
              <a:t>.ui-list__item {padding: $spacing-unit;}</a:t>
            </a:r>
            <a:endParaRPr sz="4800">
              <a:solidFill>
                <a:schemeClr val="accent3">
                  <a:lumOff val="-6312"/>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5000"/>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Components — 设计符合你们的组件。</a:t>
            </a:r>
            <a:br>
              <a:rPr sz="4800">
                <a:latin typeface="Noto Sans CJK SC Regular"/>
                <a:ea typeface="Noto Sans CJK SC Regular"/>
                <a:cs typeface="Noto Sans CJK SC Regular"/>
                <a:sym typeface="Noto Sans CJK SC Regular"/>
              </a:rPr>
            </a:br>
            <a:r>
              <a:rPr sz="4800">
                <a:solidFill>
                  <a:schemeClr val="accent3">
                    <a:lumOff val="-6312"/>
                  </a:schemeClr>
                </a:solidFill>
                <a:latin typeface="Noto Sans CJK SC Regular"/>
                <a:ea typeface="Noto Sans CJK SC Regular"/>
                <a:cs typeface="Noto Sans CJK SC Regular"/>
                <a:sym typeface="Noto Sans CJK SC Regular"/>
              </a:rPr>
              <a:t>.products-list {@include font-brand();border-top: 1px solid $color-ui;}</a:t>
            </a:r>
            <a:endParaRPr sz="4800">
              <a:solidFill>
                <a:schemeClr val="accent3">
                  <a:lumOff val="-6312"/>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5000"/>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Trumps —重写，只影响一块的DOM。(通常带上我们的!important)</a:t>
            </a:r>
            <a:endParaRPr sz="4800">
              <a:latin typeface="Noto Sans CJK SC Regular"/>
              <a:ea typeface="Noto Sans CJK SC Regular"/>
              <a:cs typeface="Noto Sans CJK SC Regular"/>
              <a:sym typeface="Noto Sans CJK SC Regular"/>
            </a:endParaRPr>
          </a:p>
        </p:txBody>
      </p:sp>
      <p:pic>
        <p:nvPicPr>
          <p:cNvPr id="166" name="pasted-image.png" descr="pasted-image.png"/>
          <p:cNvPicPr>
            <a:picLocks noChangeAspect="1"/>
          </p:cNvPicPr>
          <p:nvPr/>
        </p:nvPicPr>
        <p:blipFill>
          <a:blip r:embed="rId2"/>
          <a:stretch>
            <a:fillRect/>
          </a:stretch>
        </p:blipFill>
        <p:spPr>
          <a:xfrm>
            <a:off x="9058729" y="10189290"/>
            <a:ext cx="14314232" cy="3222762"/>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165">
                                            <p:bg/>
                                          </p:spTgt>
                                        </p:tgtEl>
                                        <p:attrNameLst>
                                          <p:attrName>style.visibility</p:attrName>
                                        </p:attrNameLst>
                                      </p:cBhvr>
                                      <p:to>
                                        <p:strVal val="visible"/>
                                      </p:to>
                                    </p:set>
                                    <p:animEffect transition="in" filter="dissolve">
                                      <p:cBhvr>
                                        <p:cTn id="7" dur="500"/>
                                        <p:tgtEl>
                                          <p:spTgt spid="165">
                                            <p:bg/>
                                          </p:spTgt>
                                        </p:tgtEl>
                                      </p:cBhvr>
                                    </p:animEffect>
                                  </p:childTnLst>
                                </p:cTn>
                              </p:par>
                              <p:par>
                                <p:cTn id="8" presetID="9" presetClass="entr" presetSubtype="0" fill="hold" grpId="1" nodeType="withEffect">
                                  <p:stCondLst>
                                    <p:cond delay="0"/>
                                  </p:stCondLst>
                                  <p:iterate type="el">
                                    <p:tmAbs val="0"/>
                                  </p:iterate>
                                  <p:childTnLst>
                                    <p:set>
                                      <p:cBhvr>
                                        <p:cTn id="9" dur="indefinite" fill="hold"/>
                                        <p:tgtEl>
                                          <p:spTgt spid="165">
                                            <p:txEl>
                                              <p:pRg st="0" end="0"/>
                                            </p:txEl>
                                          </p:spTgt>
                                        </p:tgtEl>
                                        <p:attrNameLst>
                                          <p:attrName>style.visibility</p:attrName>
                                        </p:attrNameLst>
                                      </p:cBhvr>
                                      <p:to>
                                        <p:strVal val="visible"/>
                                      </p:to>
                                    </p:set>
                                    <p:animEffect transition="in" filter="dissolve">
                                      <p:cBhvr>
                                        <p:cTn id="10" dur="500"/>
                                        <p:tgtEl>
                                          <p:spTgt spid="1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iterate type="el">
                                    <p:tmAbs val="0"/>
                                  </p:iterate>
                                  <p:childTnLst>
                                    <p:set>
                                      <p:cBhvr>
                                        <p:cTn id="14" dur="indefinite" fill="hold"/>
                                        <p:tgtEl>
                                          <p:spTgt spid="165">
                                            <p:txEl>
                                              <p:pRg st="1" end="1"/>
                                            </p:txEl>
                                          </p:spTgt>
                                        </p:tgtEl>
                                        <p:attrNameLst>
                                          <p:attrName>style.visibility</p:attrName>
                                        </p:attrNameLst>
                                      </p:cBhvr>
                                      <p:to>
                                        <p:strVal val="visible"/>
                                      </p:to>
                                    </p:set>
                                    <p:animEffect transition="in" filter="dissolve">
                                      <p:cBhvr>
                                        <p:cTn id="15" dur="500"/>
                                        <p:tgtEl>
                                          <p:spTgt spid="1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iterate type="el">
                                    <p:tmAbs val="0"/>
                                  </p:iterate>
                                  <p:childTnLst>
                                    <p:set>
                                      <p:cBhvr>
                                        <p:cTn id="19" dur="indefinite" fill="hold"/>
                                        <p:tgtEl>
                                          <p:spTgt spid="165">
                                            <p:txEl>
                                              <p:pRg st="2" end="2"/>
                                            </p:txEl>
                                          </p:spTgt>
                                        </p:tgtEl>
                                        <p:attrNameLst>
                                          <p:attrName>style.visibility</p:attrName>
                                        </p:attrNameLst>
                                      </p:cBhvr>
                                      <p:to>
                                        <p:strVal val="visible"/>
                                      </p:to>
                                    </p:set>
                                    <p:animEffect transition="in" filter="dissolve">
                                      <p:cBhvr>
                                        <p:cTn id="20" dur="500"/>
                                        <p:tgtEl>
                                          <p:spTgt spid="1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1" nodeType="clickEffect">
                                  <p:stCondLst>
                                    <p:cond delay="0"/>
                                  </p:stCondLst>
                                  <p:iterate type="el">
                                    <p:tmAbs val="0"/>
                                  </p:iterate>
                                  <p:childTnLst>
                                    <p:set>
                                      <p:cBhvr>
                                        <p:cTn id="24" dur="indefinite" fill="hold"/>
                                        <p:tgtEl>
                                          <p:spTgt spid="165">
                                            <p:txEl>
                                              <p:pRg st="3" end="3"/>
                                            </p:txEl>
                                          </p:spTgt>
                                        </p:tgtEl>
                                        <p:attrNameLst>
                                          <p:attrName>style.visibility</p:attrName>
                                        </p:attrNameLst>
                                      </p:cBhvr>
                                      <p:to>
                                        <p:strVal val="visible"/>
                                      </p:to>
                                    </p:set>
                                    <p:animEffect transition="in" filter="dissolve">
                                      <p:cBhvr>
                                        <p:cTn id="25" dur="500"/>
                                        <p:tgtEl>
                                          <p:spTgt spid="1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iterate type="el">
                                    <p:tmAbs val="0"/>
                                  </p:iterate>
                                  <p:childTnLst>
                                    <p:set>
                                      <p:cBhvr>
                                        <p:cTn id="29" dur="indefinite" fill="hold"/>
                                        <p:tgtEl>
                                          <p:spTgt spid="165">
                                            <p:txEl>
                                              <p:pRg st="4" end="4"/>
                                            </p:txEl>
                                          </p:spTgt>
                                        </p:tgtEl>
                                        <p:attrNameLst>
                                          <p:attrName>style.visibility</p:attrName>
                                        </p:attrNameLst>
                                      </p:cBhvr>
                                      <p:to>
                                        <p:strVal val="visible"/>
                                      </p:to>
                                    </p:set>
                                    <p:animEffect transition="in" filter="dissolve">
                                      <p:cBhvr>
                                        <p:cTn id="30" dur="500"/>
                                        <p:tgtEl>
                                          <p:spTgt spid="1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1" nodeType="clickEffect">
                                  <p:stCondLst>
                                    <p:cond delay="0"/>
                                  </p:stCondLst>
                                  <p:iterate type="el">
                                    <p:tmAbs val="0"/>
                                  </p:iterate>
                                  <p:childTnLst>
                                    <p:set>
                                      <p:cBhvr>
                                        <p:cTn id="34" dur="indefinite" fill="hold"/>
                                        <p:tgtEl>
                                          <p:spTgt spid="165">
                                            <p:txEl>
                                              <p:pRg st="5" end="5"/>
                                            </p:txEl>
                                          </p:spTgt>
                                        </p:tgtEl>
                                        <p:attrNameLst>
                                          <p:attrName>style.visibility</p:attrName>
                                        </p:attrNameLst>
                                      </p:cBhvr>
                                      <p:to>
                                        <p:strVal val="visible"/>
                                      </p:to>
                                    </p:set>
                                    <p:animEffect transition="in" filter="dissolve">
                                      <p:cBhvr>
                                        <p:cTn id="35" dur="500"/>
                                        <p:tgtEl>
                                          <p:spTgt spid="1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1" nodeType="clickEffect">
                                  <p:stCondLst>
                                    <p:cond delay="0"/>
                                  </p:stCondLst>
                                  <p:iterate type="el">
                                    <p:tmAbs val="0"/>
                                  </p:iterate>
                                  <p:childTnLst>
                                    <p:set>
                                      <p:cBhvr>
                                        <p:cTn id="39" dur="indefinite" fill="hold"/>
                                        <p:tgtEl>
                                          <p:spTgt spid="165">
                                            <p:txEl>
                                              <p:pRg st="6" end="6"/>
                                            </p:txEl>
                                          </p:spTgt>
                                        </p:tgtEl>
                                        <p:attrNameLst>
                                          <p:attrName>style.visibility</p:attrName>
                                        </p:attrNameLst>
                                      </p:cBhvr>
                                      <p:to>
                                        <p:strVal val="visible"/>
                                      </p:to>
                                    </p:set>
                                    <p:animEffect transition="in" filter="dissolve">
                                      <p:cBhvr>
                                        <p:cTn id="40" dur="500"/>
                                        <p:tgtEl>
                                          <p:spTgt spid="16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2" nodeType="clickEffect">
                                  <p:stCondLst>
                                    <p:cond delay="0"/>
                                  </p:stCondLst>
                                  <p:iterate type="el">
                                    <p:tmAbs val="0"/>
                                  </p:iterate>
                                  <p:childTnLst>
                                    <p:set>
                                      <p:cBhvr>
                                        <p:cTn id="44" dur="indefinite" fill="hold"/>
                                        <p:tgtEl>
                                          <p:spTgt spid="166"/>
                                        </p:tgtEl>
                                        <p:attrNameLst>
                                          <p:attrName>style.visibility</p:attrName>
                                        </p:attrNameLst>
                                      </p:cBhvr>
                                      <p:to>
                                        <p:strVal val="visible"/>
                                      </p:to>
                                    </p:set>
                                    <p:animEffect transition="in" filter="box(out)">
                                      <p:cBhvr>
                                        <p:cTn id="45"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65" grpId="1" animBg="1" advAuto="0" build="p"/>
      <p:bldP spid="166"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SS分层 — 课程概要"/>
          <p:cNvSpPr txBox="1"/>
          <p:nvPr>
            <p:ph type="title"/>
          </p:nvPr>
        </p:nvSpPr>
        <p:spPr>
          <a:xfrm>
            <a:off x="1033199" y="449599"/>
            <a:ext cx="23004003" cy="788402"/>
          </a:xfrm>
          <a:prstGeom prst="rect">
            <a:avLst/>
          </a:prstGeom>
        </p:spPr>
        <p:txBody>
          <a:bodyPr/>
          <a:lstStyle/>
          <a:p>
            <a:pPr>
              <a:defRPr sz="1600">
                <a:solidFill>
                  <a:srgbClr val="000000"/>
                </a:solidFill>
              </a:defRPr>
            </a:pPr>
            <a:r>
              <a:rPr sz="4800">
                <a:solidFill>
                  <a:srgbClr val="666666"/>
                </a:solidFill>
                <a:latin typeface="微软雅黑" panose="020B0503020204020204" charset="-122"/>
                <a:ea typeface="微软雅黑" panose="020B0503020204020204" charset="-122"/>
                <a:cs typeface="Hand Me Down S (BRK)" charset="0"/>
              </a:rPr>
              <a:t>CSS分层 — </a:t>
            </a:r>
            <a:r>
              <a:rPr sz="4800">
                <a:solidFill>
                  <a:srgbClr val="35B558"/>
                </a:solidFill>
                <a:latin typeface="微软雅黑" panose="020B0503020204020204" charset="-122"/>
                <a:ea typeface="微软雅黑" panose="020B0503020204020204" charset="-122"/>
                <a:cs typeface="Hand Me Down S (BRK)" charset="0"/>
                <a:sym typeface="Noto Sans CJK SC Bold"/>
              </a:rPr>
              <a:t>课程概要</a:t>
            </a:r>
            <a:endParaRPr sz="4800">
              <a:solidFill>
                <a:srgbClr val="35B558"/>
              </a:solidFill>
              <a:latin typeface="微软雅黑" panose="020B0503020204020204" charset="-122"/>
              <a:ea typeface="微软雅黑" panose="020B0503020204020204" charset="-122"/>
              <a:cs typeface="Hand Me Down S (BRK)" charset="0"/>
              <a:sym typeface="Noto Sans CJK SC Bold"/>
            </a:endParaRPr>
          </a:p>
        </p:txBody>
      </p:sp>
      <p:sp>
        <p:nvSpPr>
          <p:cNvPr id="106" name="为什么要分层？…"/>
          <p:cNvSpPr txBox="1"/>
          <p:nvPr>
            <p:ph type="body" idx="1"/>
          </p:nvPr>
        </p:nvSpPr>
        <p:spPr>
          <a:xfrm>
            <a:off x="3517200" y="3531599"/>
            <a:ext cx="20433599" cy="6958801"/>
          </a:xfrm>
          <a:prstGeom prst="rect">
            <a:avLst/>
          </a:prstGeom>
        </p:spPr>
        <p:txBody>
          <a:bodyPr/>
          <a:lstStyle/>
          <a:p>
            <a:pPr marL="1544320" indent="-1353820">
              <a:defRPr sz="1800">
                <a:solidFill>
                  <a:srgbClr val="000000"/>
                </a:solidFill>
              </a:defRPr>
            </a:pPr>
            <a:r>
              <a:rPr sz="4800">
                <a:solidFill>
                  <a:srgbClr val="666666"/>
                </a:solidFill>
                <a:latin typeface="微软雅黑" panose="020B0503020204020204" charset="-122"/>
                <a:ea typeface="微软雅黑" panose="020B0503020204020204" charset="-122"/>
                <a:cs typeface="微软雅黑" panose="020B0503020204020204" charset="-122"/>
              </a:rPr>
              <a:t>为什么要分层？</a:t>
            </a:r>
            <a:endParaRPr sz="4800">
              <a:solidFill>
                <a:srgbClr val="666666"/>
              </a:solidFill>
              <a:latin typeface="微软雅黑" panose="020B0503020204020204" charset="-122"/>
              <a:ea typeface="微软雅黑" panose="020B0503020204020204" charset="-122"/>
              <a:cs typeface="微软雅黑" panose="020B0503020204020204" charset="-122"/>
            </a:endParaRPr>
          </a:p>
          <a:p>
            <a:pPr marL="1544320" indent="-1353820">
              <a:defRPr sz="1800">
                <a:solidFill>
                  <a:srgbClr val="000000"/>
                </a:solidFill>
              </a:defRPr>
            </a:pPr>
            <a:r>
              <a:rPr sz="4800">
                <a:solidFill>
                  <a:srgbClr val="666666"/>
                </a:solidFill>
                <a:latin typeface="微软雅黑" panose="020B0503020204020204" charset="-122"/>
                <a:ea typeface="微软雅黑" panose="020B0503020204020204" charset="-122"/>
                <a:cs typeface="微软雅黑" panose="020B0503020204020204" charset="-122"/>
              </a:rPr>
              <a:t>SMACSS</a:t>
            </a:r>
            <a:endParaRPr sz="4800">
              <a:solidFill>
                <a:srgbClr val="666666"/>
              </a:solidFill>
              <a:latin typeface="微软雅黑" panose="020B0503020204020204" charset="-122"/>
              <a:ea typeface="微软雅黑" panose="020B0503020204020204" charset="-122"/>
              <a:cs typeface="微软雅黑" panose="020B0503020204020204" charset="-122"/>
            </a:endParaRPr>
          </a:p>
          <a:p>
            <a:pPr marL="1544320" indent="-1353820">
              <a:defRPr sz="1800">
                <a:solidFill>
                  <a:srgbClr val="000000"/>
                </a:solidFill>
              </a:defRPr>
            </a:pPr>
            <a:r>
              <a:rPr sz="4800">
                <a:solidFill>
                  <a:srgbClr val="666666"/>
                </a:solidFill>
                <a:latin typeface="微软雅黑" panose="020B0503020204020204" charset="-122"/>
                <a:ea typeface="微软雅黑" panose="020B0503020204020204" charset="-122"/>
                <a:cs typeface="微软雅黑" panose="020B0503020204020204" charset="-122"/>
              </a:rPr>
              <a:t>BEM</a:t>
            </a:r>
            <a:endParaRPr sz="4800">
              <a:solidFill>
                <a:srgbClr val="666666"/>
              </a:solidFill>
              <a:latin typeface="微软雅黑" panose="020B0503020204020204" charset="-122"/>
              <a:ea typeface="微软雅黑" panose="020B0503020204020204" charset="-122"/>
              <a:cs typeface="微软雅黑" panose="020B0503020204020204" charset="-122"/>
            </a:endParaRPr>
          </a:p>
          <a:p>
            <a:pPr marL="1544320" indent="-1353820">
              <a:defRPr sz="1800">
                <a:solidFill>
                  <a:srgbClr val="000000"/>
                </a:solidFill>
              </a:defRPr>
            </a:pPr>
            <a:r>
              <a:rPr sz="4800">
                <a:solidFill>
                  <a:srgbClr val="666666"/>
                </a:solidFill>
                <a:latin typeface="微软雅黑" panose="020B0503020204020204" charset="-122"/>
                <a:ea typeface="微软雅黑" panose="020B0503020204020204" charset="-122"/>
                <a:cs typeface="微软雅黑" panose="020B0503020204020204" charset="-122"/>
              </a:rPr>
              <a:t>SUIT</a:t>
            </a:r>
            <a:endParaRPr sz="4800">
              <a:solidFill>
                <a:srgbClr val="666666"/>
              </a:solidFill>
              <a:latin typeface="微软雅黑" panose="020B0503020204020204" charset="-122"/>
              <a:ea typeface="微软雅黑" panose="020B0503020204020204" charset="-122"/>
              <a:cs typeface="微软雅黑" panose="020B0503020204020204" charset="-122"/>
            </a:endParaRPr>
          </a:p>
          <a:p>
            <a:pPr marL="1544320" indent="-1353820">
              <a:defRPr sz="1800">
                <a:solidFill>
                  <a:srgbClr val="000000"/>
                </a:solidFill>
              </a:defRPr>
            </a:pPr>
            <a:r>
              <a:rPr sz="4800">
                <a:solidFill>
                  <a:srgbClr val="666666"/>
                </a:solidFill>
                <a:latin typeface="微软雅黑" panose="020B0503020204020204" charset="-122"/>
                <a:ea typeface="微软雅黑" panose="020B0503020204020204" charset="-122"/>
                <a:cs typeface="微软雅黑" panose="020B0503020204020204" charset="-122"/>
              </a:rPr>
              <a:t>ACSS</a:t>
            </a:r>
            <a:endParaRPr sz="4800">
              <a:solidFill>
                <a:srgbClr val="666666"/>
              </a:solidFill>
              <a:latin typeface="微软雅黑" panose="020B0503020204020204" charset="-122"/>
              <a:ea typeface="微软雅黑" panose="020B0503020204020204" charset="-122"/>
              <a:cs typeface="微软雅黑" panose="020B0503020204020204" charset="-122"/>
            </a:endParaRPr>
          </a:p>
          <a:p>
            <a:pPr marL="1544320" indent="-1353820">
              <a:defRPr sz="1800">
                <a:solidFill>
                  <a:srgbClr val="000000"/>
                </a:solidFill>
              </a:defRPr>
            </a:pPr>
            <a:r>
              <a:rPr sz="4800">
                <a:solidFill>
                  <a:srgbClr val="666666"/>
                </a:solidFill>
                <a:latin typeface="微软雅黑" panose="020B0503020204020204" charset="-122"/>
                <a:ea typeface="微软雅黑" panose="020B0503020204020204" charset="-122"/>
                <a:cs typeface="微软雅黑" panose="020B0503020204020204" charset="-122"/>
              </a:rPr>
              <a:t>ITCSS</a:t>
            </a:r>
            <a:endParaRPr sz="4800">
              <a:solidFill>
                <a:srgbClr val="666666"/>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106">
                                            <p:bg/>
                                          </p:spTgt>
                                        </p:tgtEl>
                                        <p:attrNameLst>
                                          <p:attrName>style.visibility</p:attrName>
                                        </p:attrNameLst>
                                      </p:cBhvr>
                                      <p:to>
                                        <p:strVal val="visible"/>
                                      </p:to>
                                    </p:set>
                                    <p:animEffect transition="in" filter="dissolve">
                                      <p:cBhvr>
                                        <p:cTn id="7" dur="500"/>
                                        <p:tgtEl>
                                          <p:spTgt spid="106">
                                            <p:bg/>
                                          </p:spTgt>
                                        </p:tgtEl>
                                      </p:cBhvr>
                                    </p:animEffect>
                                  </p:childTnLst>
                                </p:cTn>
                              </p:par>
                              <p:par>
                                <p:cTn id="8" presetID="9" presetClass="entr" presetSubtype="0" fill="hold" grpId="1" nodeType="withEffect">
                                  <p:stCondLst>
                                    <p:cond delay="0"/>
                                  </p:stCondLst>
                                  <p:iterate type="el">
                                    <p:tmAbs val="0"/>
                                  </p:iterate>
                                  <p:childTnLst>
                                    <p:set>
                                      <p:cBhvr>
                                        <p:cTn id="9" dur="indefinite" fill="hold"/>
                                        <p:tgtEl>
                                          <p:spTgt spid="106">
                                            <p:txEl>
                                              <p:pRg st="0" end="0"/>
                                            </p:txEl>
                                          </p:spTgt>
                                        </p:tgtEl>
                                        <p:attrNameLst>
                                          <p:attrName>style.visibility</p:attrName>
                                        </p:attrNameLst>
                                      </p:cBhvr>
                                      <p:to>
                                        <p:strVal val="visible"/>
                                      </p:to>
                                    </p:set>
                                    <p:animEffect transition="in" filter="dissolve">
                                      <p:cBhvr>
                                        <p:cTn id="10" dur="500"/>
                                        <p:tgtEl>
                                          <p:spTgt spid="10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iterate type="el">
                                    <p:tmAbs val="0"/>
                                  </p:iterate>
                                  <p:childTnLst>
                                    <p:set>
                                      <p:cBhvr>
                                        <p:cTn id="14" dur="indefinite" fill="hold"/>
                                        <p:tgtEl>
                                          <p:spTgt spid="106">
                                            <p:txEl>
                                              <p:pRg st="1" end="1"/>
                                            </p:txEl>
                                          </p:spTgt>
                                        </p:tgtEl>
                                        <p:attrNameLst>
                                          <p:attrName>style.visibility</p:attrName>
                                        </p:attrNameLst>
                                      </p:cBhvr>
                                      <p:to>
                                        <p:strVal val="visible"/>
                                      </p:to>
                                    </p:set>
                                    <p:animEffect transition="in" filter="dissolve">
                                      <p:cBhvr>
                                        <p:cTn id="15" dur="500"/>
                                        <p:tgtEl>
                                          <p:spTgt spid="10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iterate type="el">
                                    <p:tmAbs val="0"/>
                                  </p:iterate>
                                  <p:childTnLst>
                                    <p:set>
                                      <p:cBhvr>
                                        <p:cTn id="19" dur="indefinite" fill="hold"/>
                                        <p:tgtEl>
                                          <p:spTgt spid="106">
                                            <p:txEl>
                                              <p:pRg st="2" end="2"/>
                                            </p:txEl>
                                          </p:spTgt>
                                        </p:tgtEl>
                                        <p:attrNameLst>
                                          <p:attrName>style.visibility</p:attrName>
                                        </p:attrNameLst>
                                      </p:cBhvr>
                                      <p:to>
                                        <p:strVal val="visible"/>
                                      </p:to>
                                    </p:set>
                                    <p:animEffect transition="in" filter="dissolve">
                                      <p:cBhvr>
                                        <p:cTn id="20" dur="500"/>
                                        <p:tgtEl>
                                          <p:spTgt spid="10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1" nodeType="clickEffect">
                                  <p:stCondLst>
                                    <p:cond delay="0"/>
                                  </p:stCondLst>
                                  <p:iterate type="el">
                                    <p:tmAbs val="0"/>
                                  </p:iterate>
                                  <p:childTnLst>
                                    <p:set>
                                      <p:cBhvr>
                                        <p:cTn id="24" dur="indefinite" fill="hold"/>
                                        <p:tgtEl>
                                          <p:spTgt spid="106">
                                            <p:txEl>
                                              <p:pRg st="3" end="3"/>
                                            </p:txEl>
                                          </p:spTgt>
                                        </p:tgtEl>
                                        <p:attrNameLst>
                                          <p:attrName>style.visibility</p:attrName>
                                        </p:attrNameLst>
                                      </p:cBhvr>
                                      <p:to>
                                        <p:strVal val="visible"/>
                                      </p:to>
                                    </p:set>
                                    <p:animEffect transition="in" filter="dissolve">
                                      <p:cBhvr>
                                        <p:cTn id="25" dur="500"/>
                                        <p:tgtEl>
                                          <p:spTgt spid="10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iterate type="el">
                                    <p:tmAbs val="0"/>
                                  </p:iterate>
                                  <p:childTnLst>
                                    <p:set>
                                      <p:cBhvr>
                                        <p:cTn id="29" dur="indefinite" fill="hold"/>
                                        <p:tgtEl>
                                          <p:spTgt spid="106">
                                            <p:txEl>
                                              <p:pRg st="4" end="4"/>
                                            </p:txEl>
                                          </p:spTgt>
                                        </p:tgtEl>
                                        <p:attrNameLst>
                                          <p:attrName>style.visibility</p:attrName>
                                        </p:attrNameLst>
                                      </p:cBhvr>
                                      <p:to>
                                        <p:strVal val="visible"/>
                                      </p:to>
                                    </p:set>
                                    <p:animEffect transition="in" filter="dissolve">
                                      <p:cBhvr>
                                        <p:cTn id="30" dur="500"/>
                                        <p:tgtEl>
                                          <p:spTgt spid="10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1" nodeType="clickEffect">
                                  <p:stCondLst>
                                    <p:cond delay="0"/>
                                  </p:stCondLst>
                                  <p:iterate type="el">
                                    <p:tmAbs val="0"/>
                                  </p:iterate>
                                  <p:childTnLst>
                                    <p:set>
                                      <p:cBhvr>
                                        <p:cTn id="34" dur="indefinite" fill="hold"/>
                                        <p:tgtEl>
                                          <p:spTgt spid="106">
                                            <p:txEl>
                                              <p:pRg st="5" end="5"/>
                                            </p:txEl>
                                          </p:spTgt>
                                        </p:tgtEl>
                                        <p:attrNameLst>
                                          <p:attrName>style.visibility</p:attrName>
                                        </p:attrNameLst>
                                      </p:cBhvr>
                                      <p:to>
                                        <p:strVal val="visible"/>
                                      </p:to>
                                    </p:set>
                                    <p:animEffect transition="in" filter="dissolve">
                                      <p:cBhvr>
                                        <p:cTn id="35" dur="500"/>
                                        <p:tgtEl>
                                          <p:spTgt spid="106">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06" grpId="1" bldLvl="5" animBg="1" advAuto="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108" name="CSS分层"/>
          <p:cNvSpPr txBox="1"/>
          <p:nvPr/>
        </p:nvSpPr>
        <p:spPr>
          <a:xfrm>
            <a:off x="1034532" y="539170"/>
            <a:ext cx="23002976" cy="711201"/>
          </a:xfrm>
          <a:prstGeom prst="rect">
            <a:avLst/>
          </a:prstGeom>
          <a:ln w="12700">
            <a:miter lim="400000"/>
          </a:ln>
        </p:spPr>
        <p:txBody>
          <a:bodyPr lIns="50800" tIns="50800" rIns="50800" bIns="50800" anchor="ctr">
            <a:spAutoFit/>
          </a:bodyPr>
          <a:lstStyle>
            <a:lvl1pPr algn="l" defTabSz="825500">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endParaRPr sz="4800">
              <a:solidFill>
                <a:srgbClr val="666666"/>
              </a:solidFill>
            </a:endParaRPr>
          </a:p>
        </p:txBody>
      </p:sp>
      <p:sp>
        <p:nvSpPr>
          <p:cNvPr id="109"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10" name="为什么要分层？"/>
          <p:cNvSpPr txBox="1"/>
          <p:nvPr/>
        </p:nvSpPr>
        <p:spPr>
          <a:xfrm>
            <a:off x="212476" y="5028295"/>
            <a:ext cx="23959048" cy="1320800"/>
          </a:xfrm>
          <a:prstGeom prst="rect">
            <a:avLst/>
          </a:prstGeom>
          <a:ln w="12700">
            <a:miter lim="400000"/>
          </a:ln>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pPr>
              <a:defRPr sz="1800">
                <a:solidFill>
                  <a:srgbClr val="000000"/>
                </a:solidFill>
                <a:latin typeface="Noto Sans CJK SC Regular"/>
                <a:ea typeface="Noto Sans CJK SC Regular"/>
                <a:cs typeface="Noto Sans CJK SC Regular"/>
                <a:sym typeface="Noto Sans CJK SC Regular"/>
              </a:defRPr>
            </a:pPr>
            <a:r>
              <a:rPr sz="9600">
                <a:solidFill>
                  <a:srgbClr val="35B558"/>
                </a:solidFill>
                <a:latin typeface="Noto Sans CJK SC Bold"/>
                <a:ea typeface="Noto Sans CJK SC Bold"/>
                <a:cs typeface="Noto Sans CJK SC Bold"/>
                <a:sym typeface="Noto Sans CJK SC Bold"/>
              </a:rPr>
              <a:t>为什么要分层？</a:t>
            </a:r>
            <a:endParaRPr sz="9600">
              <a:solidFill>
                <a:srgbClr val="35B558"/>
              </a:solidFill>
              <a:latin typeface="Noto Sans CJK SC Bold"/>
              <a:ea typeface="Noto Sans CJK SC Bold"/>
              <a:cs typeface="Noto Sans CJK SC Bold"/>
              <a:sym typeface="Noto Sans CJK SC Bold"/>
            </a:endParaRPr>
          </a:p>
        </p:txBody>
      </p:sp>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 name="为什么要分层？"/>
          <p:cNvSpPr txBox="1"/>
          <p:nvPr/>
        </p:nvSpPr>
        <p:spPr>
          <a:xfrm>
            <a:off x="1034532" y="501070"/>
            <a:ext cx="23002976" cy="787401"/>
          </a:xfrm>
          <a:prstGeom prst="rect">
            <a:avLst/>
          </a:prstGeom>
          <a:ln w="12700">
            <a:miter lim="400000"/>
          </a:ln>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a:defRPr sz="1800">
                <a:solidFill>
                  <a:srgbClr val="000000"/>
                </a:solidFill>
              </a:defRPr>
            </a:pPr>
            <a:r>
              <a:rPr sz="5400">
                <a:solidFill>
                  <a:srgbClr val="666666"/>
                </a:solidFill>
              </a:rPr>
              <a:t>为什么要分层？</a:t>
            </a:r>
            <a:endParaRPr sz="5400">
              <a:solidFill>
                <a:srgbClr val="666666"/>
              </a:solidFill>
            </a:endParaRPr>
          </a:p>
        </p:txBody>
      </p:sp>
      <p:sp>
        <p:nvSpPr>
          <p:cNvPr id="113"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14" name="原因：…"/>
          <p:cNvSpPr txBox="1"/>
          <p:nvPr>
            <p:ph type="body" idx="1"/>
          </p:nvPr>
        </p:nvSpPr>
        <p:spPr>
          <a:xfrm>
            <a:off x="1091718" y="2516270"/>
            <a:ext cx="22200566" cy="8683460"/>
          </a:xfrm>
          <a:prstGeom prst="rect">
            <a:avLst/>
          </a:prstGeom>
        </p:spPr>
        <p:txBody>
          <a:bodyPr/>
          <a:lstStyle/>
          <a:p>
            <a:pPr algn="l">
              <a:lnSpc>
                <a:spcPct val="126000"/>
              </a:lnSpc>
              <a:defRPr sz="1600">
                <a:solidFill>
                  <a:srgbClr val="000000"/>
                </a:solidFill>
              </a:defRPr>
            </a:pPr>
            <a:r>
              <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rPr>
              <a:t>原因</a:t>
            </a:r>
            <a:r>
              <a:rPr sz="4400">
                <a:solidFill>
                  <a:srgbClr val="666666"/>
                </a:solidFill>
                <a:latin typeface="微软雅黑" panose="020B0503020204020204" charset="-122"/>
                <a:ea typeface="微软雅黑" panose="020B0503020204020204" charset="-122"/>
                <a:cs typeface="微软雅黑" panose="020B0503020204020204" charset="-122"/>
                <a:sym typeface="Noto Sans CJK SC Regular"/>
              </a:rPr>
              <a:t>：</a:t>
            </a:r>
            <a:endPar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535353"/>
                </a:solidFill>
              </a:defRPr>
            </a:pPr>
            <a:r>
              <a:rPr sz="4800">
                <a:latin typeface="微软雅黑" panose="020B0503020204020204" charset="-122"/>
                <a:ea typeface="微软雅黑" panose="020B0503020204020204" charset="-122"/>
                <a:cs typeface="微软雅黑" panose="020B0503020204020204" charset="-122"/>
                <a:sym typeface="Noto Sans CJK SC Regular"/>
              </a:rPr>
              <a:t>CSS有语义化的命名约定和CSS层的分离，将有助于它的可扩展性，性能的提高和代码的组织管理。</a:t>
            </a:r>
            <a:endParaRPr sz="4800">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535353"/>
                </a:solidFill>
              </a:defRPr>
            </a:pPr>
            <a:r>
              <a:rPr sz="4800">
                <a:latin typeface="微软雅黑" panose="020B0503020204020204" charset="-122"/>
                <a:ea typeface="微软雅黑" panose="020B0503020204020204" charset="-122"/>
                <a:cs typeface="微软雅黑" panose="020B0503020204020204" charset="-122"/>
                <a:sym typeface="Noto Sans CJK SC Regular"/>
              </a:rPr>
              <a:t>大量的样式，覆盖、权重和很多!important，分好层可以让团队命名统一规范，方便维护。</a:t>
            </a:r>
            <a:endParaRPr sz="4800">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535353"/>
                </a:solidFill>
              </a:defRPr>
            </a:pPr>
            <a:r>
              <a:rPr sz="4800">
                <a:latin typeface="微软雅黑" panose="020B0503020204020204" charset="-122"/>
                <a:ea typeface="微软雅黑" panose="020B0503020204020204" charset="-122"/>
                <a:cs typeface="微软雅黑" panose="020B0503020204020204" charset="-122"/>
                <a:sym typeface="Noto Sans CJK SC Regular"/>
              </a:rPr>
              <a:t>有责任感地去命名你的选择器。</a:t>
            </a:r>
            <a:endPar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endParaRPr>
          </a:p>
        </p:txBody>
      </p:sp>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114">
                                            <p:bg/>
                                          </p:spTgt>
                                        </p:tgtEl>
                                        <p:attrNameLst>
                                          <p:attrName>style.visibility</p:attrName>
                                        </p:attrNameLst>
                                      </p:cBhvr>
                                      <p:to>
                                        <p:strVal val="visible"/>
                                      </p:to>
                                    </p:set>
                                    <p:animEffect transition="in" filter="dissolve">
                                      <p:cBhvr>
                                        <p:cTn id="7" dur="500"/>
                                        <p:tgtEl>
                                          <p:spTgt spid="114">
                                            <p:bg/>
                                          </p:spTgt>
                                        </p:tgtEl>
                                      </p:cBhvr>
                                    </p:animEffect>
                                  </p:childTnLst>
                                </p:cTn>
                              </p:par>
                              <p:par>
                                <p:cTn id="8" presetID="9" presetClass="entr" presetSubtype="0" fill="hold" grpId="1" nodeType="withEffect">
                                  <p:stCondLst>
                                    <p:cond delay="0"/>
                                  </p:stCondLst>
                                  <p:iterate type="el">
                                    <p:tmAbs val="0"/>
                                  </p:iterate>
                                  <p:childTnLst>
                                    <p:set>
                                      <p:cBhvr>
                                        <p:cTn id="9" dur="indefinite" fill="hold"/>
                                        <p:tgtEl>
                                          <p:spTgt spid="114">
                                            <p:txEl>
                                              <p:pRg st="0" end="0"/>
                                            </p:txEl>
                                          </p:spTgt>
                                        </p:tgtEl>
                                        <p:attrNameLst>
                                          <p:attrName>style.visibility</p:attrName>
                                        </p:attrNameLst>
                                      </p:cBhvr>
                                      <p:to>
                                        <p:strVal val="visible"/>
                                      </p:to>
                                    </p:set>
                                    <p:animEffect transition="in" filter="dissolve">
                                      <p:cBhvr>
                                        <p:cTn id="10" dur="500"/>
                                        <p:tgtEl>
                                          <p:spTgt spid="11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iterate type="el">
                                    <p:tmAbs val="0"/>
                                  </p:iterate>
                                  <p:childTnLst>
                                    <p:set>
                                      <p:cBhvr>
                                        <p:cTn id="14" dur="indefinite" fill="hold"/>
                                        <p:tgtEl>
                                          <p:spTgt spid="114">
                                            <p:txEl>
                                              <p:pRg st="1" end="1"/>
                                            </p:txEl>
                                          </p:spTgt>
                                        </p:tgtEl>
                                        <p:attrNameLst>
                                          <p:attrName>style.visibility</p:attrName>
                                        </p:attrNameLst>
                                      </p:cBhvr>
                                      <p:to>
                                        <p:strVal val="visible"/>
                                      </p:to>
                                    </p:set>
                                    <p:animEffect transition="in" filter="dissolve">
                                      <p:cBhvr>
                                        <p:cTn id="15" dur="500"/>
                                        <p:tgtEl>
                                          <p:spTgt spid="11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iterate type="el">
                                    <p:tmAbs val="0"/>
                                  </p:iterate>
                                  <p:childTnLst>
                                    <p:set>
                                      <p:cBhvr>
                                        <p:cTn id="19" dur="indefinite" fill="hold"/>
                                        <p:tgtEl>
                                          <p:spTgt spid="114">
                                            <p:txEl>
                                              <p:pRg st="2" end="2"/>
                                            </p:txEl>
                                          </p:spTgt>
                                        </p:tgtEl>
                                        <p:attrNameLst>
                                          <p:attrName>style.visibility</p:attrName>
                                        </p:attrNameLst>
                                      </p:cBhvr>
                                      <p:to>
                                        <p:strVal val="visible"/>
                                      </p:to>
                                    </p:set>
                                    <p:animEffect transition="in" filter="dissolve">
                                      <p:cBhvr>
                                        <p:cTn id="20" dur="500"/>
                                        <p:tgtEl>
                                          <p:spTgt spid="1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1" nodeType="clickEffect">
                                  <p:stCondLst>
                                    <p:cond delay="0"/>
                                  </p:stCondLst>
                                  <p:iterate type="el">
                                    <p:tmAbs val="0"/>
                                  </p:iterate>
                                  <p:childTnLst>
                                    <p:set>
                                      <p:cBhvr>
                                        <p:cTn id="24" dur="indefinite" fill="hold"/>
                                        <p:tgtEl>
                                          <p:spTgt spid="114">
                                            <p:txEl>
                                              <p:pRg st="3" end="3"/>
                                            </p:txEl>
                                          </p:spTgt>
                                        </p:tgtEl>
                                        <p:attrNameLst>
                                          <p:attrName>style.visibility</p:attrName>
                                        </p:attrNameLst>
                                      </p:cBhvr>
                                      <p:to>
                                        <p:strVal val="visible"/>
                                      </p:to>
                                    </p:set>
                                    <p:animEffect transition="in" filter="dissolve">
                                      <p:cBhvr>
                                        <p:cTn id="25" dur="500"/>
                                        <p:tgtEl>
                                          <p:spTgt spid="11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iterate type="el">
                                    <p:tmAbs val="0"/>
                                  </p:iterate>
                                  <p:childTnLst>
                                    <p:set>
                                      <p:cBhvr>
                                        <p:cTn id="29" dur="indefinite" fill="hold"/>
                                        <p:tgtEl>
                                          <p:spTgt spid="114">
                                            <p:txEl>
                                              <p:pRg st="4" end="4"/>
                                            </p:txEl>
                                          </p:spTgt>
                                        </p:tgtEl>
                                        <p:attrNameLst>
                                          <p:attrName>style.visibility</p:attrName>
                                        </p:attrNameLst>
                                      </p:cBhvr>
                                      <p:to>
                                        <p:strVal val="visible"/>
                                      </p:to>
                                    </p:set>
                                    <p:animEffect transition="in" filter="dissolve">
                                      <p:cBhvr>
                                        <p:cTn id="30" dur="500"/>
                                        <p:tgtEl>
                                          <p:spTgt spid="11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14" grpId="1" animBg="1" advAuto="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116" name="CSS分层"/>
          <p:cNvSpPr txBox="1"/>
          <p:nvPr/>
        </p:nvSpPr>
        <p:spPr>
          <a:xfrm>
            <a:off x="1034532" y="539170"/>
            <a:ext cx="23002976" cy="711201"/>
          </a:xfrm>
          <a:prstGeom prst="rect">
            <a:avLst/>
          </a:prstGeom>
          <a:ln w="12700">
            <a:miter lim="400000"/>
          </a:ln>
        </p:spPr>
        <p:txBody>
          <a:bodyPr lIns="50800" tIns="50800" rIns="50800" bIns="50800" anchor="ctr">
            <a:spAutoFit/>
          </a:bodyPr>
          <a:lstStyle>
            <a:lvl1pPr algn="l" defTabSz="825500">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endParaRPr sz="4800">
              <a:solidFill>
                <a:srgbClr val="666666"/>
              </a:solidFill>
            </a:endParaRPr>
          </a:p>
        </p:txBody>
      </p:sp>
      <p:sp>
        <p:nvSpPr>
          <p:cNvPr id="117"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18" name="SMACSS"/>
          <p:cNvSpPr txBox="1"/>
          <p:nvPr/>
        </p:nvSpPr>
        <p:spPr>
          <a:xfrm>
            <a:off x="212476" y="5028295"/>
            <a:ext cx="23959048" cy="1320800"/>
          </a:xfrm>
          <a:prstGeom prst="rect">
            <a:avLst/>
          </a:prstGeom>
          <a:ln w="12700">
            <a:miter lim="400000"/>
          </a:ln>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pPr>
              <a:defRPr sz="1800">
                <a:solidFill>
                  <a:srgbClr val="000000"/>
                </a:solidFill>
                <a:latin typeface="Noto Sans CJK SC Regular"/>
                <a:ea typeface="Noto Sans CJK SC Regular"/>
                <a:cs typeface="Noto Sans CJK SC Regular"/>
                <a:sym typeface="Noto Sans CJK SC Regular"/>
              </a:defRPr>
            </a:pPr>
            <a:r>
              <a:rPr sz="9600">
                <a:solidFill>
                  <a:srgbClr val="35B558"/>
                </a:solidFill>
                <a:latin typeface="Noto Sans CJK SC Bold"/>
                <a:ea typeface="Noto Sans CJK SC Bold"/>
                <a:cs typeface="Noto Sans CJK SC Bold"/>
                <a:sym typeface="Noto Sans CJK SC Bold"/>
              </a:rPr>
              <a:t>SMACSS</a:t>
            </a:r>
            <a:endParaRPr sz="9600">
              <a:solidFill>
                <a:srgbClr val="35B558"/>
              </a:solidFill>
              <a:latin typeface="Noto Sans CJK SC Bold"/>
              <a:ea typeface="Noto Sans CJK SC Bold"/>
              <a:cs typeface="Noto Sans CJK SC Bold"/>
              <a:sym typeface="Noto Sans CJK SC Bold"/>
            </a:endParaRPr>
          </a:p>
        </p:txBody>
      </p:sp>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SMACSS  https://smacss.com/"/>
          <p:cNvSpPr txBox="1"/>
          <p:nvPr/>
        </p:nvSpPr>
        <p:spPr>
          <a:xfrm>
            <a:off x="1006886" y="501070"/>
            <a:ext cx="23002975" cy="787401"/>
          </a:xfrm>
          <a:prstGeom prst="rect">
            <a:avLst/>
          </a:prstGeom>
          <a:ln w="12700">
            <a:miter lim="400000"/>
          </a:ln>
        </p:spPr>
        <p:txBody>
          <a:bodyPr lIns="50800" tIns="50800" rIns="50800" bIns="50800" anchor="ctr">
            <a:spAutoFit/>
          </a:bodyPr>
          <a:lstStyle/>
          <a:p>
            <a:pPr algn="l">
              <a:defRPr sz="1800">
                <a:latin typeface="Noto Sans CJK SC Light"/>
                <a:ea typeface="Noto Sans CJK SC Light"/>
                <a:cs typeface="Noto Sans CJK SC Light"/>
                <a:sym typeface="Noto Sans CJK SC Light"/>
              </a:defRPr>
            </a:pPr>
            <a:r>
              <a:rPr sz="5400">
                <a:solidFill>
                  <a:srgbClr val="666666"/>
                </a:solidFill>
              </a:rPr>
              <a:t>SMACSS </a:t>
            </a:r>
            <a:r>
              <a:rPr sz="5400">
                <a:solidFill>
                  <a:srgbClr val="535353"/>
                </a:solidFill>
                <a:latin typeface="Noto Sans CJK SC Bold"/>
                <a:ea typeface="Noto Sans CJK SC Bold"/>
                <a:cs typeface="Noto Sans CJK SC Bold"/>
                <a:sym typeface="Noto Sans CJK SC Bold"/>
              </a:rPr>
              <a:t> </a:t>
            </a:r>
            <a:r>
              <a:rPr sz="3600" u="sng">
                <a:solidFill>
                  <a:srgbClr val="535353"/>
                </a:solidFill>
                <a:uFill>
                  <a:solidFill>
                    <a:srgbClr val="0000FF"/>
                  </a:solidFill>
                </a:uFill>
                <a:latin typeface="Noto Sans CJK SC Bold"/>
                <a:ea typeface="Noto Sans CJK SC Bold"/>
                <a:cs typeface="Noto Sans CJK SC Bold"/>
                <a:sym typeface="Noto Sans CJK SC Bold"/>
              </a:rPr>
              <a:t>https://smacss.com/</a:t>
            </a:r>
            <a:endParaRPr sz="3600" u="sng">
              <a:solidFill>
                <a:srgbClr val="535353"/>
              </a:solidFill>
              <a:uFill>
                <a:solidFill>
                  <a:srgbClr val="0000FF"/>
                </a:solidFill>
              </a:uFill>
              <a:latin typeface="Noto Sans CJK SC Bold"/>
              <a:ea typeface="Noto Sans CJK SC Bold"/>
              <a:cs typeface="Noto Sans CJK SC Bold"/>
              <a:sym typeface="Noto Sans CJK SC Bold"/>
            </a:endParaRPr>
          </a:p>
        </p:txBody>
      </p:sp>
      <p:sp>
        <p:nvSpPr>
          <p:cNvPr id="121"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22" name="SMACSS(Scalable and Modular Architecture for CSS 可扩展的模块化架构的CSS)像OOCSS一样以减少重复样式为基础。然而SMACSS使用一套五个层次来划分CSS给项目带来更结构化的方法：…"/>
          <p:cNvSpPr txBox="1"/>
          <p:nvPr>
            <p:ph type="body" idx="1"/>
          </p:nvPr>
        </p:nvSpPr>
        <p:spPr>
          <a:xfrm>
            <a:off x="1091717" y="1852760"/>
            <a:ext cx="22200566" cy="10467939"/>
          </a:xfrm>
          <a:prstGeom prst="rect">
            <a:avLst/>
          </a:prstGeom>
        </p:spPr>
        <p:txBody>
          <a:bodyPr/>
          <a:lstStyle/>
          <a:p>
            <a:pPr algn="l">
              <a:lnSpc>
                <a:spcPct val="126000"/>
              </a:lnSpc>
              <a:defRPr sz="1600">
                <a:solidFill>
                  <a:srgbClr val="000000"/>
                </a:solidFill>
              </a:defRPr>
            </a:pPr>
            <a:r>
              <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rPr>
              <a:t>SMACSS</a:t>
            </a:r>
            <a:r>
              <a:rPr sz="5400">
                <a:solidFill>
                  <a:srgbClr val="666666"/>
                </a:solidFill>
                <a:latin typeface="微软雅黑" panose="020B0503020204020204" charset="-122"/>
                <a:ea typeface="微软雅黑" panose="020B0503020204020204" charset="-122"/>
                <a:cs typeface="微软雅黑" panose="020B0503020204020204" charset="-122"/>
              </a:rPr>
              <a:t>(Scalable and Modular Architecture for CSS 可扩展的模块化架构的CSS)</a:t>
            </a:r>
            <a:r>
              <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rPr>
              <a:t>像OOCSS一样以减少重复样式为基础。然而SMACSS使用一套五个层次来划分CSS给项目带来更结构化的方法</a:t>
            </a:r>
            <a:r>
              <a:rPr sz="4400">
                <a:solidFill>
                  <a:srgbClr val="666666"/>
                </a:solidFill>
                <a:latin typeface="微软雅黑" panose="020B0503020204020204" charset="-122"/>
                <a:ea typeface="微软雅黑" panose="020B0503020204020204" charset="-122"/>
                <a:cs typeface="微软雅黑" panose="020B0503020204020204" charset="-122"/>
                <a:sym typeface="Noto Sans CJK SC Regular"/>
              </a:rPr>
              <a:t>：</a:t>
            </a:r>
            <a:endPar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000000"/>
                </a:solidFill>
              </a:defRPr>
            </a:pPr>
            <a:r>
              <a:rPr sz="4800">
                <a:solidFill>
                  <a:schemeClr val="accent3">
                    <a:lumOff val="-6312"/>
                  </a:schemeClr>
                </a:solidFill>
                <a:latin typeface="微软雅黑" panose="020B0503020204020204" charset="-122"/>
                <a:ea typeface="微软雅黑" panose="020B0503020204020204" charset="-122"/>
                <a:cs typeface="微软雅黑" panose="020B0503020204020204" charset="-122"/>
                <a:sym typeface="Noto Sans CJK SC Regular"/>
              </a:rPr>
              <a:t>Base -设定标签元素的预设值  </a:t>
            </a:r>
            <a:r>
              <a:rPr sz="4800">
                <a:solidFill>
                  <a:schemeClr val="accent5">
                    <a:lumOff val="-6822"/>
                  </a:schemeClr>
                </a:solidFill>
                <a:latin typeface="微软雅黑" panose="020B0503020204020204" charset="-122"/>
                <a:ea typeface="微软雅黑" panose="020B0503020204020204" charset="-122"/>
                <a:cs typeface="微软雅黑" panose="020B0503020204020204" charset="-122"/>
                <a:sym typeface="Noto Sans CJK SC Regular"/>
              </a:rPr>
              <a:t>PS:html {} input[type=text] {}</a:t>
            </a:r>
            <a:endParaRPr sz="4800">
              <a:solidFill>
                <a:schemeClr val="accent3">
                  <a:lumOff val="-6312"/>
                </a:schemeClr>
              </a:solidFill>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000000"/>
                </a:solidFill>
              </a:defRPr>
            </a:pPr>
            <a:r>
              <a:rPr sz="4800">
                <a:solidFill>
                  <a:schemeClr val="accent3">
                    <a:lumOff val="-6312"/>
                  </a:schemeClr>
                </a:solidFill>
                <a:latin typeface="微软雅黑" panose="020B0503020204020204" charset="-122"/>
                <a:ea typeface="微软雅黑" panose="020B0503020204020204" charset="-122"/>
                <a:cs typeface="微软雅黑" panose="020B0503020204020204" charset="-122"/>
                <a:sym typeface="Noto Sans CJK SC Regular"/>
              </a:rPr>
              <a:t>Layout -整个网站的「大架构」的外观  </a:t>
            </a:r>
            <a:r>
              <a:rPr sz="4800">
                <a:solidFill>
                  <a:schemeClr val="accent5">
                    <a:lumOff val="-6822"/>
                  </a:schemeClr>
                </a:solidFill>
                <a:latin typeface="微软雅黑" panose="020B0503020204020204" charset="-122"/>
                <a:ea typeface="微软雅黑" panose="020B0503020204020204" charset="-122"/>
                <a:cs typeface="微软雅黑" panose="020B0503020204020204" charset="-122"/>
                <a:sym typeface="Noto Sans CJK SC Regular"/>
              </a:rPr>
              <a:t>PS:#header { margin: 30px 0; }</a:t>
            </a:r>
            <a:endParaRPr sz="4800">
              <a:solidFill>
                <a:schemeClr val="accent5">
                  <a:lumOff val="-6822"/>
                </a:schemeClr>
              </a:solidFill>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000000"/>
                </a:solidFill>
              </a:defRPr>
            </a:pPr>
            <a:r>
              <a:rPr sz="4800">
                <a:solidFill>
                  <a:schemeClr val="accent3">
                    <a:lumOff val="-6312"/>
                  </a:schemeClr>
                </a:solidFill>
                <a:latin typeface="微软雅黑" panose="020B0503020204020204" charset="-122"/>
                <a:ea typeface="微软雅黑" panose="020B0503020204020204" charset="-122"/>
                <a:cs typeface="微软雅黑" panose="020B0503020204020204" charset="-122"/>
                <a:sym typeface="Noto Sans CJK SC Regular"/>
              </a:rPr>
              <a:t>Module -应用在不同页面公共模块</a:t>
            </a:r>
            <a:r>
              <a:rPr sz="4800">
                <a:solidFill>
                  <a:schemeClr val="accent5">
                    <a:lumOff val="-6822"/>
                  </a:schemeClr>
                </a:solidFill>
                <a:latin typeface="微软雅黑" panose="020B0503020204020204" charset="-122"/>
                <a:ea typeface="微软雅黑" panose="020B0503020204020204" charset="-122"/>
                <a:cs typeface="微软雅黑" panose="020B0503020204020204" charset="-122"/>
                <a:sym typeface="Noto Sans CJK SC Regular"/>
              </a:rPr>
              <a:t> PS:.button{}</a:t>
            </a:r>
            <a:endParaRPr sz="4800">
              <a:solidFill>
                <a:schemeClr val="accent5">
                  <a:lumOff val="-6822"/>
                </a:schemeClr>
              </a:solidFill>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000000"/>
                </a:solidFill>
              </a:defRPr>
            </a:pPr>
            <a:r>
              <a:rPr sz="4800">
                <a:solidFill>
                  <a:schemeClr val="accent3">
                    <a:lumOff val="-6312"/>
                  </a:schemeClr>
                </a:solidFill>
                <a:latin typeface="微软雅黑" panose="020B0503020204020204" charset="-122"/>
                <a:ea typeface="微软雅黑" panose="020B0503020204020204" charset="-122"/>
                <a:cs typeface="微软雅黑" panose="020B0503020204020204" charset="-122"/>
                <a:sym typeface="Noto Sans CJK SC Regular"/>
              </a:rPr>
              <a:t>State -定义元素不同的状态 </a:t>
            </a:r>
            <a:r>
              <a:rPr sz="4800">
                <a:solidFill>
                  <a:schemeClr val="accent5">
                    <a:lumOff val="-6822"/>
                  </a:schemeClr>
                </a:solidFill>
                <a:latin typeface="微软雅黑" panose="020B0503020204020204" charset="-122"/>
                <a:ea typeface="微软雅黑" panose="020B0503020204020204" charset="-122"/>
                <a:cs typeface="微软雅黑" panose="020B0503020204020204" charset="-122"/>
                <a:sym typeface="Noto Sans CJK SC Regular"/>
              </a:rPr>
              <a:t>PS:.nav--main {  .active {} }</a:t>
            </a:r>
            <a:endParaRPr sz="4800">
              <a:solidFill>
                <a:schemeClr val="accent5">
                  <a:lumOff val="-6822"/>
                </a:schemeClr>
              </a:solidFill>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000000"/>
                </a:solidFill>
              </a:defRPr>
            </a:pPr>
            <a:r>
              <a:rPr sz="4800">
                <a:solidFill>
                  <a:schemeClr val="accent3">
                    <a:lumOff val="-6312"/>
                  </a:schemeClr>
                </a:solidFill>
                <a:latin typeface="微软雅黑" panose="020B0503020204020204" charset="-122"/>
                <a:ea typeface="微软雅黑" panose="020B0503020204020204" charset="-122"/>
                <a:cs typeface="微软雅黑" panose="020B0503020204020204" charset="-122"/>
                <a:sym typeface="Noto Sans CJK SC Regular"/>
              </a:rPr>
              <a:t>Theme - 画面上所有「主视觉」的定义 </a:t>
            </a:r>
            <a:r>
              <a:rPr sz="4800">
                <a:solidFill>
                  <a:schemeClr val="accent5">
                    <a:lumOff val="-6822"/>
                  </a:schemeClr>
                </a:solidFill>
                <a:latin typeface="微软雅黑" panose="020B0503020204020204" charset="-122"/>
                <a:ea typeface="微软雅黑" panose="020B0503020204020204" charset="-122"/>
                <a:cs typeface="微软雅黑" panose="020B0503020204020204" charset="-122"/>
                <a:sym typeface="Noto Sans CJK SC Regular"/>
              </a:rPr>
              <a:t>PS: border-color、background-image</a:t>
            </a:r>
            <a:endParaRPr sz="4800">
              <a:solidFill>
                <a:schemeClr val="accent5">
                  <a:lumOff val="-6822"/>
                </a:schemeClr>
              </a:solidFill>
              <a:latin typeface="微软雅黑" panose="020B0503020204020204" charset="-122"/>
              <a:ea typeface="微软雅黑" panose="020B0503020204020204" charset="-122"/>
              <a:cs typeface="微软雅黑" panose="020B0503020204020204" charset="-122"/>
              <a:sym typeface="Noto Sans CJK SC Regular"/>
            </a:endParaRPr>
          </a:p>
          <a:p>
            <a:pPr algn="l">
              <a:lnSpc>
                <a:spcPct val="126000"/>
              </a:lnSpc>
              <a:defRPr sz="1600">
                <a:solidFill>
                  <a:srgbClr val="000000"/>
                </a:solidFill>
              </a:defRPr>
            </a:pPr>
            <a:r>
              <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rPr>
              <a:t>修饰符使用的是--，子模块使用__符号。</a:t>
            </a:r>
            <a:endPar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endParaRPr>
          </a:p>
        </p:txBody>
      </p:sp>
      <p:pic>
        <p:nvPicPr>
          <p:cNvPr id="123" name="pasted-image.png" descr="pasted-image.png"/>
          <p:cNvPicPr>
            <a:picLocks noChangeAspect="1"/>
          </p:cNvPicPr>
          <p:nvPr/>
        </p:nvPicPr>
        <p:blipFill>
          <a:blip r:embed="rId2"/>
          <a:stretch>
            <a:fillRect/>
          </a:stretch>
        </p:blipFill>
        <p:spPr>
          <a:xfrm>
            <a:off x="11982320" y="11074239"/>
            <a:ext cx="11201401" cy="248920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122">
                                            <p:bg/>
                                          </p:spTgt>
                                        </p:tgtEl>
                                        <p:attrNameLst>
                                          <p:attrName>style.visibility</p:attrName>
                                        </p:attrNameLst>
                                      </p:cBhvr>
                                      <p:to>
                                        <p:strVal val="visible"/>
                                      </p:to>
                                    </p:set>
                                    <p:animEffect transition="in" filter="dissolve">
                                      <p:cBhvr>
                                        <p:cTn id="7" dur="500"/>
                                        <p:tgtEl>
                                          <p:spTgt spid="122">
                                            <p:bg/>
                                          </p:spTgt>
                                        </p:tgtEl>
                                      </p:cBhvr>
                                    </p:animEffect>
                                  </p:childTnLst>
                                </p:cTn>
                              </p:par>
                              <p:par>
                                <p:cTn id="8" presetID="9" presetClass="entr" presetSubtype="0" fill="hold" grpId="1" nodeType="withEffect">
                                  <p:stCondLst>
                                    <p:cond delay="0"/>
                                  </p:stCondLst>
                                  <p:iterate type="el">
                                    <p:tmAbs val="0"/>
                                  </p:iterate>
                                  <p:childTnLst>
                                    <p:set>
                                      <p:cBhvr>
                                        <p:cTn id="9" dur="indefinite" fill="hold"/>
                                        <p:tgtEl>
                                          <p:spTgt spid="122">
                                            <p:txEl>
                                              <p:pRg st="0" end="0"/>
                                            </p:txEl>
                                          </p:spTgt>
                                        </p:tgtEl>
                                        <p:attrNameLst>
                                          <p:attrName>style.visibility</p:attrName>
                                        </p:attrNameLst>
                                      </p:cBhvr>
                                      <p:to>
                                        <p:strVal val="visible"/>
                                      </p:to>
                                    </p:set>
                                    <p:animEffect transition="in" filter="dissolve">
                                      <p:cBhvr>
                                        <p:cTn id="10" dur="500"/>
                                        <p:tgtEl>
                                          <p:spTgt spid="1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iterate type="el">
                                    <p:tmAbs val="0"/>
                                  </p:iterate>
                                  <p:childTnLst>
                                    <p:set>
                                      <p:cBhvr>
                                        <p:cTn id="14" dur="indefinite" fill="hold"/>
                                        <p:tgtEl>
                                          <p:spTgt spid="122">
                                            <p:txEl>
                                              <p:pRg st="1" end="1"/>
                                            </p:txEl>
                                          </p:spTgt>
                                        </p:tgtEl>
                                        <p:attrNameLst>
                                          <p:attrName>style.visibility</p:attrName>
                                        </p:attrNameLst>
                                      </p:cBhvr>
                                      <p:to>
                                        <p:strVal val="visible"/>
                                      </p:to>
                                    </p:set>
                                    <p:animEffect transition="in" filter="dissolve">
                                      <p:cBhvr>
                                        <p:cTn id="15" dur="500"/>
                                        <p:tgtEl>
                                          <p:spTgt spid="12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iterate type="el">
                                    <p:tmAbs val="0"/>
                                  </p:iterate>
                                  <p:childTnLst>
                                    <p:set>
                                      <p:cBhvr>
                                        <p:cTn id="19" dur="indefinite" fill="hold"/>
                                        <p:tgtEl>
                                          <p:spTgt spid="122">
                                            <p:txEl>
                                              <p:pRg st="2" end="2"/>
                                            </p:txEl>
                                          </p:spTgt>
                                        </p:tgtEl>
                                        <p:attrNameLst>
                                          <p:attrName>style.visibility</p:attrName>
                                        </p:attrNameLst>
                                      </p:cBhvr>
                                      <p:to>
                                        <p:strVal val="visible"/>
                                      </p:to>
                                    </p:set>
                                    <p:animEffect transition="in" filter="dissolve">
                                      <p:cBhvr>
                                        <p:cTn id="20" dur="500"/>
                                        <p:tgtEl>
                                          <p:spTgt spid="12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1" nodeType="clickEffect">
                                  <p:stCondLst>
                                    <p:cond delay="0"/>
                                  </p:stCondLst>
                                  <p:iterate type="el">
                                    <p:tmAbs val="0"/>
                                  </p:iterate>
                                  <p:childTnLst>
                                    <p:set>
                                      <p:cBhvr>
                                        <p:cTn id="24" dur="indefinite" fill="hold"/>
                                        <p:tgtEl>
                                          <p:spTgt spid="122">
                                            <p:txEl>
                                              <p:pRg st="3" end="3"/>
                                            </p:txEl>
                                          </p:spTgt>
                                        </p:tgtEl>
                                        <p:attrNameLst>
                                          <p:attrName>style.visibility</p:attrName>
                                        </p:attrNameLst>
                                      </p:cBhvr>
                                      <p:to>
                                        <p:strVal val="visible"/>
                                      </p:to>
                                    </p:set>
                                    <p:animEffect transition="in" filter="dissolve">
                                      <p:cBhvr>
                                        <p:cTn id="25" dur="500"/>
                                        <p:tgtEl>
                                          <p:spTgt spid="12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iterate type="el">
                                    <p:tmAbs val="0"/>
                                  </p:iterate>
                                  <p:childTnLst>
                                    <p:set>
                                      <p:cBhvr>
                                        <p:cTn id="29" dur="indefinite" fill="hold"/>
                                        <p:tgtEl>
                                          <p:spTgt spid="122">
                                            <p:txEl>
                                              <p:pRg st="4" end="4"/>
                                            </p:txEl>
                                          </p:spTgt>
                                        </p:tgtEl>
                                        <p:attrNameLst>
                                          <p:attrName>style.visibility</p:attrName>
                                        </p:attrNameLst>
                                      </p:cBhvr>
                                      <p:to>
                                        <p:strVal val="visible"/>
                                      </p:to>
                                    </p:set>
                                    <p:animEffect transition="in" filter="dissolve">
                                      <p:cBhvr>
                                        <p:cTn id="30" dur="500"/>
                                        <p:tgtEl>
                                          <p:spTgt spid="12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1" nodeType="clickEffect">
                                  <p:stCondLst>
                                    <p:cond delay="0"/>
                                  </p:stCondLst>
                                  <p:iterate type="el">
                                    <p:tmAbs val="0"/>
                                  </p:iterate>
                                  <p:childTnLst>
                                    <p:set>
                                      <p:cBhvr>
                                        <p:cTn id="34" dur="indefinite" fill="hold"/>
                                        <p:tgtEl>
                                          <p:spTgt spid="122">
                                            <p:txEl>
                                              <p:pRg st="5" end="5"/>
                                            </p:txEl>
                                          </p:spTgt>
                                        </p:tgtEl>
                                        <p:attrNameLst>
                                          <p:attrName>style.visibility</p:attrName>
                                        </p:attrNameLst>
                                      </p:cBhvr>
                                      <p:to>
                                        <p:strVal val="visible"/>
                                      </p:to>
                                    </p:set>
                                    <p:animEffect transition="in" filter="dissolve">
                                      <p:cBhvr>
                                        <p:cTn id="35" dur="500"/>
                                        <p:tgtEl>
                                          <p:spTgt spid="12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1" nodeType="clickEffect">
                                  <p:stCondLst>
                                    <p:cond delay="0"/>
                                  </p:stCondLst>
                                  <p:iterate type="el">
                                    <p:tmAbs val="0"/>
                                  </p:iterate>
                                  <p:childTnLst>
                                    <p:set>
                                      <p:cBhvr>
                                        <p:cTn id="39" dur="indefinite" fill="hold"/>
                                        <p:tgtEl>
                                          <p:spTgt spid="122">
                                            <p:txEl>
                                              <p:pRg st="6" end="6"/>
                                            </p:txEl>
                                          </p:spTgt>
                                        </p:tgtEl>
                                        <p:attrNameLst>
                                          <p:attrName>style.visibility</p:attrName>
                                        </p:attrNameLst>
                                      </p:cBhvr>
                                      <p:to>
                                        <p:strVal val="visible"/>
                                      </p:to>
                                    </p:set>
                                    <p:animEffect transition="in" filter="dissolve">
                                      <p:cBhvr>
                                        <p:cTn id="40" dur="500"/>
                                        <p:tgtEl>
                                          <p:spTgt spid="12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2" nodeType="clickEffect">
                                  <p:stCondLst>
                                    <p:cond delay="0"/>
                                  </p:stCondLst>
                                  <p:iterate type="el">
                                    <p:tmAbs val="0"/>
                                  </p:iterate>
                                  <p:childTnLst>
                                    <p:set>
                                      <p:cBhvr>
                                        <p:cTn id="44" dur="indefinite" fill="hold"/>
                                        <p:tgtEl>
                                          <p:spTgt spid="123"/>
                                        </p:tgtEl>
                                        <p:attrNameLst>
                                          <p:attrName>style.visibility</p:attrName>
                                        </p:attrNameLst>
                                      </p:cBhvr>
                                      <p:to>
                                        <p:strVal val="visible"/>
                                      </p:to>
                                    </p:set>
                                    <p:anim calcmode="lin" valueType="num">
                                      <p:cBhvr>
                                        <p:cTn id="45" dur="1000" fill="hold"/>
                                        <p:tgtEl>
                                          <p:spTgt spid="123"/>
                                        </p:tgtEl>
                                        <p:attrNameLst>
                                          <p:attrName>ppt_x</p:attrName>
                                        </p:attrNameLst>
                                      </p:cBhvr>
                                      <p:tavLst>
                                        <p:tav tm="0">
                                          <p:val>
                                            <p:strVal val="0-#ppt_w/2"/>
                                          </p:val>
                                        </p:tav>
                                        <p:tav tm="100000">
                                          <p:val>
                                            <p:strVal val="#ppt_x"/>
                                          </p:val>
                                        </p:tav>
                                      </p:tavLst>
                                    </p:anim>
                                    <p:anim calcmode="lin" valueType="num">
                                      <p:cBhvr>
                                        <p:cTn id="46" dur="1000" fill="hold"/>
                                        <p:tgtEl>
                                          <p:spTgt spid="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23" grpId="2" animBg="1" advAuto="0"/>
      <p:bldP spid="122" grpId="1" animBg="1" advAuto="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125" name="CSS分层"/>
          <p:cNvSpPr txBox="1"/>
          <p:nvPr/>
        </p:nvSpPr>
        <p:spPr>
          <a:xfrm>
            <a:off x="1034532" y="539170"/>
            <a:ext cx="23002976" cy="711201"/>
          </a:xfrm>
          <a:prstGeom prst="rect">
            <a:avLst/>
          </a:prstGeom>
          <a:ln w="12700">
            <a:miter lim="400000"/>
          </a:ln>
        </p:spPr>
        <p:txBody>
          <a:bodyPr lIns="50800" tIns="50800" rIns="50800" bIns="50800" anchor="ctr">
            <a:spAutoFit/>
          </a:bodyPr>
          <a:lstStyle>
            <a:lvl1pPr algn="l" defTabSz="825500">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endParaRPr sz="4800">
              <a:solidFill>
                <a:srgbClr val="666666"/>
              </a:solidFill>
            </a:endParaRPr>
          </a:p>
        </p:txBody>
      </p:sp>
      <p:sp>
        <p:nvSpPr>
          <p:cNvPr id="126"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27" name="BEM"/>
          <p:cNvSpPr txBox="1"/>
          <p:nvPr/>
        </p:nvSpPr>
        <p:spPr>
          <a:xfrm>
            <a:off x="212476" y="5028295"/>
            <a:ext cx="23959048" cy="1320800"/>
          </a:xfrm>
          <a:prstGeom prst="rect">
            <a:avLst/>
          </a:prstGeom>
          <a:ln w="12700">
            <a:miter lim="400000"/>
          </a:ln>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r>
              <a:t>BEM</a:t>
            </a:r>
          </a:p>
        </p:txBody>
      </p:sp>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BEM  https://en.bem.info/"/>
          <p:cNvSpPr txBox="1"/>
          <p:nvPr/>
        </p:nvSpPr>
        <p:spPr>
          <a:xfrm>
            <a:off x="1006886" y="501070"/>
            <a:ext cx="23002975" cy="787401"/>
          </a:xfrm>
          <a:prstGeom prst="rect">
            <a:avLst/>
          </a:prstGeom>
          <a:ln w="12700">
            <a:miter lim="400000"/>
          </a:ln>
        </p:spPr>
        <p:txBody>
          <a:bodyPr lIns="50800" tIns="50800" rIns="50800" bIns="50800" anchor="ctr">
            <a:spAutoFit/>
          </a:bodyPr>
          <a:lstStyle/>
          <a:p>
            <a:pPr algn="l">
              <a:defRPr sz="1800">
                <a:latin typeface="Noto Sans CJK SC Light"/>
                <a:ea typeface="Noto Sans CJK SC Light"/>
                <a:cs typeface="Noto Sans CJK SC Light"/>
                <a:sym typeface="Noto Sans CJK SC Light"/>
              </a:defRPr>
            </a:pPr>
            <a:r>
              <a:rPr sz="5400">
                <a:solidFill>
                  <a:srgbClr val="666666"/>
                </a:solidFill>
              </a:rPr>
              <a:t>BEM </a:t>
            </a:r>
            <a:r>
              <a:rPr sz="5400">
                <a:solidFill>
                  <a:srgbClr val="535353"/>
                </a:solidFill>
                <a:latin typeface="Noto Sans CJK SC Bold"/>
                <a:ea typeface="Noto Sans CJK SC Bold"/>
                <a:cs typeface="Noto Sans CJK SC Bold"/>
                <a:sym typeface="Noto Sans CJK SC Bold"/>
              </a:rPr>
              <a:t> </a:t>
            </a:r>
            <a:r>
              <a:rPr sz="3400" u="sng">
                <a:solidFill>
                  <a:srgbClr val="535353"/>
                </a:solidFill>
                <a:uFill>
                  <a:solidFill>
                    <a:srgbClr val="0000FF"/>
                  </a:solidFill>
                </a:uFill>
                <a:latin typeface="Noto Sans CJK SC Bold"/>
                <a:ea typeface="Noto Sans CJK SC Bold"/>
                <a:cs typeface="Noto Sans CJK SC Bold"/>
                <a:sym typeface="Noto Sans CJK SC Bold"/>
              </a:rPr>
              <a:t>https://en.bem.info/</a:t>
            </a:r>
            <a:endParaRPr sz="3400" u="sng">
              <a:solidFill>
                <a:srgbClr val="535353"/>
              </a:solidFill>
              <a:uFill>
                <a:solidFill>
                  <a:srgbClr val="0000FF"/>
                </a:solidFill>
              </a:uFill>
              <a:latin typeface="Noto Sans CJK SC Bold"/>
              <a:ea typeface="Noto Sans CJK SC Bold"/>
              <a:cs typeface="Noto Sans CJK SC Bold"/>
              <a:sym typeface="Noto Sans CJK SC Bold"/>
            </a:endParaRPr>
          </a:p>
        </p:txBody>
      </p:sp>
      <p:sp>
        <p:nvSpPr>
          <p:cNvPr id="130"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31" name="BEM和SMACCS非常类似，主要用来如何给项目命名。一个简单命名更容易让别人一起工作。比如选项卡导航是一个块(Block)，这个块里的元素的是其中标签之一(Element)，而当前选项卡是一个修饰状态(Modifier)：…"/>
          <p:cNvSpPr txBox="1"/>
          <p:nvPr>
            <p:ph type="body" idx="1"/>
          </p:nvPr>
        </p:nvSpPr>
        <p:spPr>
          <a:xfrm>
            <a:off x="1091717" y="1852760"/>
            <a:ext cx="22200566" cy="10467939"/>
          </a:xfrm>
          <a:prstGeom prst="rect">
            <a:avLst/>
          </a:prstGeom>
        </p:spPr>
        <p:txBody>
          <a:bodyPr/>
          <a:lstStyle/>
          <a:p>
            <a:pPr algn="l">
              <a:lnSpc>
                <a:spcPct val="126000"/>
              </a:lnSpc>
              <a:defRPr sz="1600">
                <a:solidFill>
                  <a:srgbClr val="000000"/>
                </a:solidFill>
              </a:defRPr>
            </a:pPr>
            <a:r>
              <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rPr>
              <a:t>BEM和SMACCS非常类似，主要用来如何给项目命名。一个简单命名更容易让别人一起工作。比如选项卡导航是一个块(Block)，这个块里的元素的是其中标签之一(Element)，而当前选项卡是一个修饰状态(Modifier)</a:t>
            </a:r>
            <a:r>
              <a:rPr sz="4400">
                <a:solidFill>
                  <a:srgbClr val="666666"/>
                </a:solidFill>
                <a:latin typeface="微软雅黑" panose="020B0503020204020204" charset="-122"/>
                <a:ea typeface="微软雅黑" panose="020B0503020204020204" charset="-122"/>
                <a:cs typeface="微软雅黑" panose="020B0503020204020204" charset="-122"/>
                <a:sym typeface="Noto Sans CJK SC Regular"/>
              </a:rPr>
              <a:t>：</a:t>
            </a:r>
            <a:endPar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000000"/>
                </a:solidFill>
              </a:defRPr>
            </a:pPr>
            <a:r>
              <a:rPr sz="4800">
                <a:solidFill>
                  <a:schemeClr val="accent3">
                    <a:lumOff val="-6312"/>
                  </a:schemeClr>
                </a:solidFill>
                <a:latin typeface="微软雅黑" panose="020B0503020204020204" charset="-122"/>
                <a:ea typeface="微软雅黑" panose="020B0503020204020204" charset="-122"/>
                <a:cs typeface="微软雅黑" panose="020B0503020204020204" charset="-122"/>
                <a:sym typeface="Noto Sans CJK SC Regular"/>
              </a:rPr>
              <a:t>block -代表了更高级别的抽象或组件</a:t>
            </a:r>
            <a:endParaRPr sz="4800">
              <a:solidFill>
                <a:schemeClr val="accent3">
                  <a:lumOff val="-6312"/>
                </a:schemeClr>
              </a:solidFill>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000000"/>
                </a:solidFill>
              </a:defRPr>
            </a:pPr>
            <a:r>
              <a:rPr sz="4800">
                <a:solidFill>
                  <a:schemeClr val="accent3">
                    <a:lumOff val="-6312"/>
                  </a:schemeClr>
                </a:solidFill>
                <a:latin typeface="微软雅黑" panose="020B0503020204020204" charset="-122"/>
                <a:ea typeface="微软雅黑" panose="020B0503020204020204" charset="-122"/>
                <a:cs typeface="微软雅黑" panose="020B0503020204020204" charset="-122"/>
                <a:sym typeface="Noto Sans CJK SC Regular"/>
              </a:rPr>
              <a:t>block__element -代表.block的后代，用于形成一个完整的.block的整体。</a:t>
            </a:r>
            <a:endParaRPr sz="4800">
              <a:solidFill>
                <a:schemeClr val="accent5">
                  <a:lumOff val="-6822"/>
                </a:schemeClr>
              </a:solidFill>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000000"/>
                </a:solidFill>
              </a:defRPr>
            </a:pPr>
            <a:r>
              <a:rPr sz="4800">
                <a:solidFill>
                  <a:schemeClr val="accent3">
                    <a:lumOff val="-6312"/>
                  </a:schemeClr>
                </a:solidFill>
                <a:latin typeface="微软雅黑" panose="020B0503020204020204" charset="-122"/>
                <a:ea typeface="微软雅黑" panose="020B0503020204020204" charset="-122"/>
                <a:cs typeface="微软雅黑" panose="020B0503020204020204" charset="-122"/>
                <a:sym typeface="Noto Sans CJK SC Regular"/>
              </a:rPr>
              <a:t>.block--modifier -代表.block的不同状态或不同版本。</a:t>
            </a:r>
            <a:endParaRPr sz="4800">
              <a:solidFill>
                <a:schemeClr val="accent3">
                  <a:lumOff val="-6312"/>
                </a:schemeClr>
              </a:solidFill>
              <a:latin typeface="微软雅黑" panose="020B0503020204020204" charset="-122"/>
              <a:ea typeface="微软雅黑" panose="020B0503020204020204" charset="-122"/>
              <a:cs typeface="微软雅黑" panose="020B0503020204020204" charset="-122"/>
              <a:sym typeface="Noto Sans CJK SC Regular"/>
            </a:endParaRPr>
          </a:p>
          <a:p>
            <a:pPr marL="1714500" indent="-1524000" algn="l">
              <a:lnSpc>
                <a:spcPct val="126000"/>
              </a:lnSpc>
              <a:buClr>
                <a:srgbClr val="35B558"/>
              </a:buClr>
              <a:buSzPct val="105000"/>
              <a:buFont typeface="Noto Sans CJK SC Regular"/>
              <a:buChar char="•"/>
              <a:defRPr sz="1600">
                <a:solidFill>
                  <a:srgbClr val="000000"/>
                </a:solidFill>
              </a:defRPr>
            </a:pPr>
            <a:r>
              <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rPr>
              <a:t>修饰符使用的是_，子模块使用__符号。(不用一个-的原因是CSS单词连接)</a:t>
            </a:r>
            <a:endParaRPr sz="4800">
              <a:solidFill>
                <a:srgbClr val="666666"/>
              </a:solidFill>
              <a:latin typeface="微软雅黑" panose="020B0503020204020204" charset="-122"/>
              <a:ea typeface="微软雅黑" panose="020B0503020204020204" charset="-122"/>
              <a:cs typeface="微软雅黑" panose="020B0503020204020204" charset="-122"/>
              <a:sym typeface="Noto Sans CJK SC Regular"/>
            </a:endParaRPr>
          </a:p>
        </p:txBody>
      </p:sp>
      <p:pic>
        <p:nvPicPr>
          <p:cNvPr id="132" name="pasted-image.png" descr="pasted-image.png"/>
          <p:cNvPicPr>
            <a:picLocks noChangeAspect="1"/>
          </p:cNvPicPr>
          <p:nvPr/>
        </p:nvPicPr>
        <p:blipFill>
          <a:blip r:embed="rId2"/>
          <a:stretch>
            <a:fillRect/>
          </a:stretch>
        </p:blipFill>
        <p:spPr>
          <a:xfrm>
            <a:off x="1774544" y="9061536"/>
            <a:ext cx="7620001" cy="4660901"/>
          </a:xfrm>
          <a:prstGeom prst="rect">
            <a:avLst/>
          </a:prstGeom>
          <a:ln w="12700">
            <a:miter lim="400000"/>
            <a:headEnd/>
            <a:tailEnd/>
          </a:ln>
        </p:spPr>
      </p:pic>
      <p:pic>
        <p:nvPicPr>
          <p:cNvPr id="133" name="pasted-image.png" descr="pasted-image.png"/>
          <p:cNvPicPr>
            <a:picLocks noChangeAspect="1"/>
          </p:cNvPicPr>
          <p:nvPr/>
        </p:nvPicPr>
        <p:blipFill>
          <a:blip r:embed="rId3"/>
          <a:stretch>
            <a:fillRect/>
          </a:stretch>
        </p:blipFill>
        <p:spPr>
          <a:xfrm>
            <a:off x="11108094" y="9451867"/>
            <a:ext cx="11125201" cy="284480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131">
                                            <p:bg/>
                                          </p:spTgt>
                                        </p:tgtEl>
                                        <p:attrNameLst>
                                          <p:attrName>style.visibility</p:attrName>
                                        </p:attrNameLst>
                                      </p:cBhvr>
                                      <p:to>
                                        <p:strVal val="visible"/>
                                      </p:to>
                                    </p:set>
                                    <p:animEffect transition="in" filter="dissolve">
                                      <p:cBhvr>
                                        <p:cTn id="7" dur="500"/>
                                        <p:tgtEl>
                                          <p:spTgt spid="131">
                                            <p:bg/>
                                          </p:spTgt>
                                        </p:tgtEl>
                                      </p:cBhvr>
                                    </p:animEffect>
                                  </p:childTnLst>
                                </p:cTn>
                              </p:par>
                              <p:par>
                                <p:cTn id="8" presetID="9" presetClass="entr" presetSubtype="0" fill="hold" grpId="1" nodeType="withEffect">
                                  <p:stCondLst>
                                    <p:cond delay="0"/>
                                  </p:stCondLst>
                                  <p:iterate type="el">
                                    <p:tmAbs val="0"/>
                                  </p:iterate>
                                  <p:childTnLst>
                                    <p:set>
                                      <p:cBhvr>
                                        <p:cTn id="9" dur="indefinite" fill="hold"/>
                                        <p:tgtEl>
                                          <p:spTgt spid="131">
                                            <p:txEl>
                                              <p:pRg st="0" end="0"/>
                                            </p:txEl>
                                          </p:spTgt>
                                        </p:tgtEl>
                                        <p:attrNameLst>
                                          <p:attrName>style.visibility</p:attrName>
                                        </p:attrNameLst>
                                      </p:cBhvr>
                                      <p:to>
                                        <p:strVal val="visible"/>
                                      </p:to>
                                    </p:set>
                                    <p:animEffect transition="in" filter="dissolve">
                                      <p:cBhvr>
                                        <p:cTn id="10" dur="500"/>
                                        <p:tgtEl>
                                          <p:spTgt spid="1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iterate type="el">
                                    <p:tmAbs val="0"/>
                                  </p:iterate>
                                  <p:childTnLst>
                                    <p:set>
                                      <p:cBhvr>
                                        <p:cTn id="14" dur="indefinite" fill="hold"/>
                                        <p:tgtEl>
                                          <p:spTgt spid="131">
                                            <p:txEl>
                                              <p:pRg st="1" end="1"/>
                                            </p:txEl>
                                          </p:spTgt>
                                        </p:tgtEl>
                                        <p:attrNameLst>
                                          <p:attrName>style.visibility</p:attrName>
                                        </p:attrNameLst>
                                      </p:cBhvr>
                                      <p:to>
                                        <p:strVal val="visible"/>
                                      </p:to>
                                    </p:set>
                                    <p:animEffect transition="in" filter="dissolve">
                                      <p:cBhvr>
                                        <p:cTn id="15" dur="500"/>
                                        <p:tgtEl>
                                          <p:spTgt spid="1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iterate type="el">
                                    <p:tmAbs val="0"/>
                                  </p:iterate>
                                  <p:childTnLst>
                                    <p:set>
                                      <p:cBhvr>
                                        <p:cTn id="19" dur="indefinite" fill="hold"/>
                                        <p:tgtEl>
                                          <p:spTgt spid="131">
                                            <p:txEl>
                                              <p:pRg st="2" end="2"/>
                                            </p:txEl>
                                          </p:spTgt>
                                        </p:tgtEl>
                                        <p:attrNameLst>
                                          <p:attrName>style.visibility</p:attrName>
                                        </p:attrNameLst>
                                      </p:cBhvr>
                                      <p:to>
                                        <p:strVal val="visible"/>
                                      </p:to>
                                    </p:set>
                                    <p:animEffect transition="in" filter="dissolve">
                                      <p:cBhvr>
                                        <p:cTn id="20" dur="500"/>
                                        <p:tgtEl>
                                          <p:spTgt spid="13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1" nodeType="clickEffect">
                                  <p:stCondLst>
                                    <p:cond delay="0"/>
                                  </p:stCondLst>
                                  <p:iterate type="el">
                                    <p:tmAbs val="0"/>
                                  </p:iterate>
                                  <p:childTnLst>
                                    <p:set>
                                      <p:cBhvr>
                                        <p:cTn id="24" dur="indefinite" fill="hold"/>
                                        <p:tgtEl>
                                          <p:spTgt spid="131">
                                            <p:txEl>
                                              <p:pRg st="3" end="3"/>
                                            </p:txEl>
                                          </p:spTgt>
                                        </p:tgtEl>
                                        <p:attrNameLst>
                                          <p:attrName>style.visibility</p:attrName>
                                        </p:attrNameLst>
                                      </p:cBhvr>
                                      <p:to>
                                        <p:strVal val="visible"/>
                                      </p:to>
                                    </p:set>
                                    <p:animEffect transition="in" filter="dissolve">
                                      <p:cBhvr>
                                        <p:cTn id="25" dur="500"/>
                                        <p:tgtEl>
                                          <p:spTgt spid="13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iterate type="el">
                                    <p:tmAbs val="0"/>
                                  </p:iterate>
                                  <p:childTnLst>
                                    <p:set>
                                      <p:cBhvr>
                                        <p:cTn id="29" dur="indefinite" fill="hold"/>
                                        <p:tgtEl>
                                          <p:spTgt spid="131">
                                            <p:txEl>
                                              <p:pRg st="4" end="4"/>
                                            </p:txEl>
                                          </p:spTgt>
                                        </p:tgtEl>
                                        <p:attrNameLst>
                                          <p:attrName>style.visibility</p:attrName>
                                        </p:attrNameLst>
                                      </p:cBhvr>
                                      <p:to>
                                        <p:strVal val="visible"/>
                                      </p:to>
                                    </p:set>
                                    <p:animEffect transition="in" filter="dissolve">
                                      <p:cBhvr>
                                        <p:cTn id="30" dur="500"/>
                                        <p:tgtEl>
                                          <p:spTgt spid="13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grpId="2" nodeType="clickEffect">
                                  <p:stCondLst>
                                    <p:cond delay="0"/>
                                  </p:stCondLst>
                                  <p:iterate type="el">
                                    <p:tmAbs val="0"/>
                                  </p:iterate>
                                  <p:childTnLst>
                                    <p:set>
                                      <p:cBhvr>
                                        <p:cTn id="34" dur="indefinite" fill="hold"/>
                                        <p:tgtEl>
                                          <p:spTgt spid="132"/>
                                        </p:tgtEl>
                                        <p:attrNameLst>
                                          <p:attrName>style.visibility</p:attrName>
                                        </p:attrNameLst>
                                      </p:cBhvr>
                                      <p:to>
                                        <p:strVal val="visible"/>
                                      </p:to>
                                    </p:set>
                                    <p:animEffect transition="in" filter="blinds(vertical)">
                                      <p:cBhvr>
                                        <p:cTn id="35" dur="1000"/>
                                        <p:tgtEl>
                                          <p:spTgt spid="13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3" nodeType="clickEffect">
                                  <p:stCondLst>
                                    <p:cond delay="0"/>
                                  </p:stCondLst>
                                  <p:iterate type="el">
                                    <p:tmAbs val="0"/>
                                  </p:iterate>
                                  <p:childTnLst>
                                    <p:set>
                                      <p:cBhvr>
                                        <p:cTn id="39" dur="indefinite" fill="hold"/>
                                        <p:tgtEl>
                                          <p:spTgt spid="133"/>
                                        </p:tgtEl>
                                        <p:attrNameLst>
                                          <p:attrName>style.visibility</p:attrName>
                                        </p:attrNameLst>
                                      </p:cBhvr>
                                      <p:to>
                                        <p:strVal val="visible"/>
                                      </p:to>
                                    </p:set>
                                    <p:animEffect transition="in" filter="blinds(vertical)">
                                      <p:cBhvr>
                                        <p:cTn id="40"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31" grpId="1" animBg="1" advAuto="0" build="p"/>
      <p:bldP spid="133" grpId="3" animBg="1" advAuto="0"/>
      <p:bldP spid="132" grpId="2"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135" name="CSS分层"/>
          <p:cNvSpPr txBox="1"/>
          <p:nvPr/>
        </p:nvSpPr>
        <p:spPr>
          <a:xfrm>
            <a:off x="1034532" y="539170"/>
            <a:ext cx="23002976" cy="711201"/>
          </a:xfrm>
          <a:prstGeom prst="rect">
            <a:avLst/>
          </a:prstGeom>
          <a:ln w="12700">
            <a:miter lim="400000"/>
          </a:ln>
        </p:spPr>
        <p:txBody>
          <a:bodyPr lIns="50800" tIns="50800" rIns="50800" bIns="50800" anchor="ctr">
            <a:spAutoFit/>
          </a:bodyPr>
          <a:lstStyle>
            <a:lvl1pPr algn="l" defTabSz="825500">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endParaRPr sz="4800">
              <a:solidFill>
                <a:srgbClr val="666666"/>
              </a:solidFill>
            </a:endParaRPr>
          </a:p>
        </p:txBody>
      </p:sp>
      <p:sp>
        <p:nvSpPr>
          <p:cNvPr id="136" name="矩形"/>
          <p:cNvSpPr/>
          <p:nvPr/>
        </p:nvSpPr>
        <p:spPr>
          <a:xfrm>
            <a:off x="-405496" y="501069"/>
            <a:ext cx="1270003" cy="787401"/>
          </a:xfrm>
          <a:prstGeom prst="rect">
            <a:avLst/>
          </a:prstGeom>
          <a:blipFill>
            <a:blip r:embed="rId1"/>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37" name="SUIT"/>
          <p:cNvSpPr txBox="1"/>
          <p:nvPr/>
        </p:nvSpPr>
        <p:spPr>
          <a:xfrm>
            <a:off x="212476" y="5028295"/>
            <a:ext cx="23959048" cy="1320800"/>
          </a:xfrm>
          <a:prstGeom prst="rect">
            <a:avLst/>
          </a:prstGeom>
          <a:ln w="12700">
            <a:miter lim="400000"/>
          </a:ln>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r>
              <a:t>SUIT</a:t>
            </a:r>
          </a:p>
        </p:txBody>
      </p:sp>
    </p:spTree>
  </p:cSld>
  <p:clrMapOvr>
    <a:masterClrMapping/>
  </p:clrMapOvr>
  <mc:AlternateContent xmlns:mc="http://schemas.openxmlformats.org/markup-compatibility/2006">
    <mc:Choice xmlns:p14="http://schemas.microsoft.com/office/powerpoint/2010/main" Requires="p14">
      <p:transition spd="med" p14:dur="1000">
        <p:dissolve/>
      </p:transition>
    </mc:Choice>
    <mc:Fallback>
      <p:transition spd="med">
        <p:dissolve/>
      </p:transition>
    </mc:Fallback>
  </mc:AlternateContent>
</p:sld>
</file>

<file path=ppt/tags/tag1.xml><?xml version="1.0" encoding="utf-8"?>
<p:tagLst xmlns:p="http://schemas.openxmlformats.org/presentationml/2006/main">
  <p:tag name="KSO_WM_DOC_GUID" val="{bebce85d-4e94-4c6d-a518-2bd96ff701b2}"/>
</p:tagLst>
</file>

<file path=ppt/theme/theme1.xml><?xml version="1.0" encoding="utf-8"?>
<a:theme xmlns:a="http://schemas.openxmlformats.org/drawingml/2006/main" name="Default">
  <a:themeElements>
    <a:clrScheme name="Default">
      <a:dk1>
        <a:srgbClr val="000000"/>
      </a:dk1>
      <a:lt1>
        <a:srgbClr val="35B558"/>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5B558"/>
        </a:solidFill>
        <a:ln w="25400" cap="flat">
          <a:solidFill>
            <a:schemeClr val="accent1"/>
          </a:solidFill>
          <a:prstDash val="solid"/>
          <a:bevel/>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bevel/>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5B558"/>
        </a:solidFill>
        <a:ln w="25400" cap="flat">
          <a:solidFill>
            <a:schemeClr val="accent1"/>
          </a:solidFill>
          <a:prstDash val="solid"/>
          <a:bevel/>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bevel/>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2116</Words>
  <Application>WPS 演示</Application>
  <PresentationFormat/>
  <Paragraphs>95</Paragraphs>
  <Slides>14</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14</vt:i4>
      </vt:variant>
    </vt:vector>
  </HeadingPairs>
  <TitlesOfParts>
    <vt:vector size="34" baseType="lpstr">
      <vt:lpstr>Arial</vt:lpstr>
      <vt:lpstr>宋体</vt:lpstr>
      <vt:lpstr>Wingdings</vt:lpstr>
      <vt:lpstr>Helvetica</vt:lpstr>
      <vt:lpstr>Helvetica Light</vt:lpstr>
      <vt:lpstr>Noto Sans CJK SC Light</vt:lpstr>
      <vt:lpstr>Arial</vt:lpstr>
      <vt:lpstr>Noto Sans CJK SC Regular</vt:lpstr>
      <vt:lpstr>Noto Sans CJK SC Black</vt:lpstr>
      <vt:lpstr>Avenir Roman</vt:lpstr>
      <vt:lpstr>HanziPen SC Bold</vt:lpstr>
      <vt:lpstr>Almonte Snow</vt:lpstr>
      <vt:lpstr>Noto Sans CJK SC Bold</vt:lpstr>
      <vt:lpstr>Comic Sans MS</vt:lpstr>
      <vt:lpstr>Consolas</vt:lpstr>
      <vt:lpstr>微软雅黑</vt:lpstr>
      <vt:lpstr>Arial Unicode MS</vt:lpstr>
      <vt:lpstr>Helvetica</vt:lpstr>
      <vt:lpstr>Hand Me Down S (BRK)</vt:lpstr>
      <vt:lpstr>Default</vt:lpstr>
      <vt:lpstr>CSS分层与面向对象</vt:lpstr>
      <vt:lpstr>CSS分层 — 课程概要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CSS分层与面向对象</dc:title>
  <dc:creator/>
  <cp:lastModifiedBy>晏断点</cp:lastModifiedBy>
  <cp:revision>1</cp:revision>
  <dcterms:created xsi:type="dcterms:W3CDTF">2019-03-30T12:51:40Z</dcterms:created>
  <dcterms:modified xsi:type="dcterms:W3CDTF">2019-03-30T12:51:40Z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