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en-US" altLang="ko-KR" dirty="0"/>
            <a:t>Termite Collapse </a:t>
          </a:r>
          <a:endParaRPr lang="ko-KR" altLang="en-US" dirty="0"/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ko-KR" altLang="en-US" dirty="0"/>
            <a:t>모든 것이 화석연료로</a:t>
          </a:r>
          <a:endParaRPr lang="en-US" altLang="ko-KR" dirty="0"/>
        </a:p>
        <a:p>
          <a:pPr latinLnBrk="1"/>
          <a:r>
            <a:rPr lang="ko-KR" altLang="en-US" dirty="0"/>
            <a:t> 이루어진 세계</a:t>
          </a:r>
          <a:endParaRPr lang="en-US" altLang="ko-KR" dirty="0"/>
        </a:p>
        <a:p>
          <a:pPr latinLnBrk="1"/>
          <a:r>
            <a:rPr lang="ko-KR" altLang="en-US" dirty="0"/>
            <a:t>이곳의 생물들은</a:t>
          </a:r>
          <a:endParaRPr lang="en-US" altLang="ko-KR" dirty="0"/>
        </a:p>
        <a:p>
          <a:pPr latinLnBrk="1"/>
          <a:r>
            <a:rPr lang="ko-KR" altLang="en-US" dirty="0"/>
            <a:t>세계를 연소시키며 살아감</a:t>
          </a:r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ko-KR" altLang="en-US" dirty="0"/>
            <a:t>이들은 백색 연료를 쓰는 집단과</a:t>
          </a:r>
          <a:endParaRPr lang="en-US" altLang="ko-KR" dirty="0"/>
        </a:p>
        <a:p>
          <a:pPr latinLnBrk="1"/>
          <a:r>
            <a:rPr lang="ko-KR" altLang="en-US" dirty="0"/>
            <a:t> 흑색 연료를 쓰는 집단으로 나뉨</a:t>
          </a:r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/>
            <a:t>연료의 과다사용으로 </a:t>
          </a:r>
          <a:endParaRPr lang="en-US" altLang="ko-KR" dirty="0"/>
        </a:p>
        <a:p>
          <a:pPr latinLnBrk="1"/>
          <a:r>
            <a:rPr lang="ko-KR" altLang="en-US" dirty="0"/>
            <a:t>세상이 붕괴되기 시작함</a:t>
          </a:r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/>
            <a:t>흑 </a:t>
          </a:r>
          <a:r>
            <a:rPr lang="en-US" altLang="ko-KR" dirty="0"/>
            <a:t>vs </a:t>
          </a:r>
          <a:r>
            <a:rPr lang="ko-KR" altLang="en-US" dirty="0"/>
            <a:t>백 집단이 </a:t>
          </a:r>
          <a:endParaRPr lang="en-US" altLang="ko-KR" dirty="0"/>
        </a:p>
        <a:p>
          <a:pPr latinLnBrk="1"/>
          <a:r>
            <a:rPr lang="ko-KR" altLang="en-US" dirty="0"/>
            <a:t>서로에게 책임론을 씌우며 갈등</a:t>
          </a:r>
          <a:r>
            <a:rPr lang="en-US" altLang="ko-KR" dirty="0"/>
            <a:t>, </a:t>
          </a:r>
        </a:p>
        <a:p>
          <a:pPr latinLnBrk="1"/>
          <a:r>
            <a:rPr lang="ko-KR" altLang="en-US" dirty="0"/>
            <a:t>결국 전쟁이 시작됨</a:t>
          </a:r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 custLinFactNeighborX="-3539" custLinFactNeighborY="0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모든 것이 화석연료로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 이루어진 세계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이곳의 생물들은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세계를 연소시키며 살아감</a:t>
          </a:r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이들은 백색 연료를 쓰는 집단과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 흑색 연료를 쓰는 집단으로 나뉨</a:t>
          </a:r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연료의 과다사용으로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세상이 붕괴되기 시작함</a:t>
          </a:r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흑 </a:t>
          </a:r>
          <a:r>
            <a:rPr lang="en-US" altLang="ko-KR" sz="1700" kern="1200" dirty="0"/>
            <a:t>vs </a:t>
          </a:r>
          <a:r>
            <a:rPr lang="ko-KR" altLang="en-US" sz="1700" kern="1200" dirty="0"/>
            <a:t>백 집단이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서로에게 책임론을 씌우며 갈등</a:t>
          </a:r>
          <a:r>
            <a:rPr lang="en-US" altLang="ko-KR" sz="1700" kern="1200" dirty="0"/>
            <a:t>,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결국 전쟁이 시작됨</a:t>
          </a:r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Termite Collapse </a:t>
          </a:r>
          <a:endParaRPr lang="ko-KR" altLang="en-US" sz="17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6C3D0-4348-429C-B630-2A0A90EB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5EF7C-CBBE-4BBC-A445-6E5769F57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4C888-B331-432E-A8A1-1BCE19DC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58FAE-9DF2-429E-81F8-4CA03E5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7F66D-BE10-40F8-93BC-7712C298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C35A3-F538-480F-9BB0-4ABE7713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2FAFE-7416-4248-9629-F1455BFB4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F891B-6C15-41F4-94F6-64E5AEBB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4BA76-8580-4D18-AB2A-A953B76C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A4ADB-53DD-40CC-A8F1-46470592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122D17-D1B8-49DD-AF31-BFBDEC58D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3AA2E6-1E89-4A76-8258-8471D1045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E9425-E174-4C4B-9B8F-3F34D9A2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BC84D-4739-49A9-A303-7781905F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A075-36D8-418E-BCD4-8D382E97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1B709-8A7C-414A-BAD0-DDE6C22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86499-B763-461C-BBB6-13E74AE61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B2310-B6E7-4E8B-9EA0-62E3E8DA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1E259-6093-4EE8-9602-32716D8A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8FE38-0DFF-42CB-994C-390F1EB0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8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9C831-5D0B-4B18-974E-CD4C22C7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B2A2E-402B-4456-9477-22A1CAD7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F43CB-29C5-40B5-B642-048A5597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A9818-0C6E-472C-B7C6-BCE3A306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6A3B7-2770-4B93-B1CF-5FA2E4ED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5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82850-69D1-40CA-AF70-995081EC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7B5DE-E5E5-405E-B96B-D14E90BC1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F4A58-1CBD-497B-8E73-DAB4D4232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EDCB28-DA2B-4362-BC62-7967F230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C45E8-13F5-4F69-A976-0E6B3F35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527FD-5E61-4012-8322-CFD6AA8F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27AAA-DD2A-464D-84C1-5AF1A4AB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6E5A9-ABC7-4734-B3CB-B41250F53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E9EFBB-DB0F-46DC-9758-B8E736973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795C2-0C91-465D-91AC-1003EAB53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78F8E-3054-4A60-9556-9B6D154EC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DE209C-8214-4655-A94D-42DDD75A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9C5757-8A5C-4105-8ECD-B9C4AE42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1C026-F0B3-4077-8F3F-66CE450A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9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51E9C-2EE8-4335-A7A0-F431D541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B39DC-4F54-40C4-9BE2-9AD58EDF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08A4A1-F14C-46A7-9899-ED382FA2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201281-BFDD-4C73-B2AC-9D6D6558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6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61736A-C39B-482F-BF30-65C01755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514FFB-A0B8-494C-9FBD-FDCC8FB2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8D6048-06AB-4CE9-905F-A98A9A16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9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6BB-CA76-4101-919B-B14789C9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11C59-E060-4554-B1B5-6A60022D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ECB10-2034-4D2D-A46B-C5378D76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B31C4-665A-4184-9FB1-FEE107EE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3E742-51FA-4DBD-B1FF-74CED762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ED284-FBCF-4F71-A475-1FC8CF0A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3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C53DA-CAC2-4CB7-B354-10000A92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284EE8-E374-4166-BDA6-39700C208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FC6278-CC1A-46B3-A70B-CCF87870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3C5191-5947-4FD8-BD5B-090CC9F5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61EAB-BA17-4E08-8D27-E8881534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CC2B6-7C3B-4EDD-88EC-7D63C14C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7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EF3359-1451-4FB9-A6B4-E1226679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59E85-4E53-49E4-B4DA-0B4DD17CB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987C7-BBB8-4207-ACA3-86BE6C578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AE8F-BB26-4860-AEDC-239FF13DCEC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83263-336F-47CD-99C9-A9F86A01F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0B890-7553-4085-8E53-8A4A039CB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CCB7-38CF-4656-ADEF-D36D28ED2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5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>
            <a:extLst>
              <a:ext uri="{FF2B5EF4-FFF2-40B4-BE49-F238E27FC236}">
                <a16:creationId xmlns:a16="http://schemas.microsoft.com/office/drawing/2014/main" id="{06626539-5F14-4C31-9C89-4A615416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1327150"/>
            <a:ext cx="10515600" cy="1325563"/>
          </a:xfrm>
        </p:spPr>
        <p:txBody>
          <a:bodyPr/>
          <a:lstStyle/>
          <a:p>
            <a:r>
              <a:rPr lang="ko-KR" altLang="en-US" dirty="0"/>
              <a:t>게임 스토리 기획 작성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BA7249-A117-4FEA-BD91-4F3B5FE87EE5}"/>
              </a:ext>
            </a:extLst>
          </p:cNvPr>
          <p:cNvSpPr txBox="1"/>
          <p:nvPr/>
        </p:nvSpPr>
        <p:spPr>
          <a:xfrm>
            <a:off x="8562975" y="5057775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2013182010 </a:t>
            </a:r>
            <a:r>
              <a:rPr lang="ko-KR" altLang="en-US" dirty="0"/>
              <a:t>김병진</a:t>
            </a:r>
          </a:p>
        </p:txBody>
      </p:sp>
    </p:spTree>
    <p:extLst>
      <p:ext uri="{BB962C8B-B14F-4D97-AF65-F5344CB8AC3E}">
        <p14:creationId xmlns:p14="http://schemas.microsoft.com/office/powerpoint/2010/main" val="375006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-277402"/>
            <a:ext cx="10515600" cy="1325563"/>
          </a:xfrm>
        </p:spPr>
        <p:txBody>
          <a:bodyPr/>
          <a:lstStyle/>
          <a:p>
            <a:r>
              <a:rPr lang="ko-KR" altLang="en-US" dirty="0"/>
              <a:t>게임 스토리 기획서 작성</a:t>
            </a: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601095370"/>
              </p:ext>
            </p:extLst>
          </p:nvPr>
        </p:nvGraphicFramePr>
        <p:xfrm>
          <a:off x="2032000" y="8639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87D4B1-1D45-4589-A265-0AA4CEB634F3}"/>
              </a:ext>
            </a:extLst>
          </p:cNvPr>
          <p:cNvGrpSpPr/>
          <p:nvPr/>
        </p:nvGrpSpPr>
        <p:grpSpPr>
          <a:xfrm>
            <a:off x="131748" y="2828059"/>
            <a:ext cx="2819115" cy="1674688"/>
            <a:chOff x="82193" y="1695236"/>
            <a:chExt cx="2819115" cy="167468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EA71DDB-3C69-4A96-AB19-B4EFC1055BBD}"/>
                </a:ext>
              </a:extLst>
            </p:cNvPr>
            <p:cNvSpPr/>
            <p:nvPr/>
          </p:nvSpPr>
          <p:spPr>
            <a:xfrm>
              <a:off x="297950" y="2106203"/>
              <a:ext cx="986320" cy="98632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1D0365-CA64-4721-B997-9E48E552C4DF}"/>
                </a:ext>
              </a:extLst>
            </p:cNvPr>
            <p:cNvSpPr/>
            <p:nvPr/>
          </p:nvSpPr>
          <p:spPr>
            <a:xfrm>
              <a:off x="1676400" y="1970926"/>
              <a:ext cx="986320" cy="98632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F23442-CA42-4B60-89C1-C7B9ACB71D18}"/>
                </a:ext>
              </a:extLst>
            </p:cNvPr>
            <p:cNvSpPr/>
            <p:nvPr/>
          </p:nvSpPr>
          <p:spPr>
            <a:xfrm>
              <a:off x="791110" y="1806540"/>
              <a:ext cx="986320" cy="98632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EFAD39-E0E4-4293-AB55-F74234FF1294}"/>
                </a:ext>
              </a:extLst>
            </p:cNvPr>
            <p:cNvSpPr/>
            <p:nvPr/>
          </p:nvSpPr>
          <p:spPr>
            <a:xfrm>
              <a:off x="968910" y="2672994"/>
              <a:ext cx="630719" cy="568503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D69305E-E2FA-4480-8C72-202842A3B10B}"/>
                </a:ext>
              </a:extLst>
            </p:cNvPr>
            <p:cNvSpPr/>
            <p:nvPr/>
          </p:nvSpPr>
          <p:spPr>
            <a:xfrm>
              <a:off x="2270589" y="2524020"/>
              <a:ext cx="630719" cy="568503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0CBC95A6-DBF8-4E24-B5B7-9D1E6B139691}"/>
                </a:ext>
              </a:extLst>
            </p:cNvPr>
            <p:cNvSpPr/>
            <p:nvPr/>
          </p:nvSpPr>
          <p:spPr>
            <a:xfrm>
              <a:off x="82193" y="1695236"/>
              <a:ext cx="760288" cy="1407560"/>
            </a:xfrm>
            <a:custGeom>
              <a:avLst/>
              <a:gdLst>
                <a:gd name="connsiteX0" fmla="*/ 349322 w 760288"/>
                <a:gd name="connsiteY0" fmla="*/ 1397285 h 1407560"/>
                <a:gd name="connsiteX1" fmla="*/ 143838 w 760288"/>
                <a:gd name="connsiteY1" fmla="*/ 1058238 h 1407560"/>
                <a:gd name="connsiteX2" fmla="*/ 0 w 760288"/>
                <a:gd name="connsiteY2" fmla="*/ 349321 h 1407560"/>
                <a:gd name="connsiteX3" fmla="*/ 184935 w 760288"/>
                <a:gd name="connsiteY3" fmla="*/ 760288 h 1407560"/>
                <a:gd name="connsiteX4" fmla="*/ 195209 w 760288"/>
                <a:gd name="connsiteY4" fmla="*/ 0 h 1407560"/>
                <a:gd name="connsiteX5" fmla="*/ 308225 w 760288"/>
                <a:gd name="connsiteY5" fmla="*/ 482885 h 1407560"/>
                <a:gd name="connsiteX6" fmla="*/ 431515 w 760288"/>
                <a:gd name="connsiteY6" fmla="*/ 164386 h 1407560"/>
                <a:gd name="connsiteX7" fmla="*/ 452063 w 760288"/>
                <a:gd name="connsiteY7" fmla="*/ 503434 h 1407560"/>
                <a:gd name="connsiteX8" fmla="*/ 678095 w 760288"/>
                <a:gd name="connsiteY8" fmla="*/ 297951 h 1407560"/>
                <a:gd name="connsiteX9" fmla="*/ 575353 w 760288"/>
                <a:gd name="connsiteY9" fmla="*/ 678094 h 1407560"/>
                <a:gd name="connsiteX10" fmla="*/ 688369 w 760288"/>
                <a:gd name="connsiteY10" fmla="*/ 760288 h 1407560"/>
                <a:gd name="connsiteX11" fmla="*/ 575353 w 760288"/>
                <a:gd name="connsiteY11" fmla="*/ 1304818 h 1407560"/>
                <a:gd name="connsiteX12" fmla="*/ 760288 w 760288"/>
                <a:gd name="connsiteY12" fmla="*/ 1263721 h 1407560"/>
                <a:gd name="connsiteX13" fmla="*/ 513708 w 760288"/>
                <a:gd name="connsiteY13" fmla="*/ 1407560 h 1407560"/>
                <a:gd name="connsiteX14" fmla="*/ 349322 w 760288"/>
                <a:gd name="connsiteY14" fmla="*/ 1397285 h 14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0288" h="1407560">
                  <a:moveTo>
                    <a:pt x="349322" y="1397285"/>
                  </a:moveTo>
                  <a:lnTo>
                    <a:pt x="143838" y="1058238"/>
                  </a:lnTo>
                  <a:lnTo>
                    <a:pt x="0" y="349321"/>
                  </a:lnTo>
                  <a:lnTo>
                    <a:pt x="184935" y="760288"/>
                  </a:lnTo>
                  <a:lnTo>
                    <a:pt x="195209" y="0"/>
                  </a:lnTo>
                  <a:lnTo>
                    <a:pt x="308225" y="482885"/>
                  </a:lnTo>
                  <a:lnTo>
                    <a:pt x="431515" y="164386"/>
                  </a:lnTo>
                  <a:lnTo>
                    <a:pt x="452063" y="503434"/>
                  </a:lnTo>
                  <a:lnTo>
                    <a:pt x="678095" y="297951"/>
                  </a:lnTo>
                  <a:lnTo>
                    <a:pt x="575353" y="678094"/>
                  </a:lnTo>
                  <a:lnTo>
                    <a:pt x="688369" y="760288"/>
                  </a:lnTo>
                  <a:lnTo>
                    <a:pt x="575353" y="1304818"/>
                  </a:lnTo>
                  <a:lnTo>
                    <a:pt x="760288" y="1263721"/>
                  </a:lnTo>
                  <a:lnTo>
                    <a:pt x="513708" y="1407560"/>
                  </a:lnTo>
                  <a:lnTo>
                    <a:pt x="349322" y="139728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48957EB-259A-475F-A2A8-F9A5C1E955B9}"/>
                </a:ext>
              </a:extLst>
            </p:cNvPr>
            <p:cNvSpPr/>
            <p:nvPr/>
          </p:nvSpPr>
          <p:spPr>
            <a:xfrm>
              <a:off x="503434" y="1880171"/>
              <a:ext cx="1037690" cy="1489753"/>
            </a:xfrm>
            <a:custGeom>
              <a:avLst/>
              <a:gdLst>
                <a:gd name="connsiteX0" fmla="*/ 297950 w 1037690"/>
                <a:gd name="connsiteY0" fmla="*/ 1489753 h 1489753"/>
                <a:gd name="connsiteX1" fmla="*/ 0 w 1037690"/>
                <a:gd name="connsiteY1" fmla="*/ 1017141 h 1489753"/>
                <a:gd name="connsiteX2" fmla="*/ 318499 w 1037690"/>
                <a:gd name="connsiteY2" fmla="*/ 1099335 h 1489753"/>
                <a:gd name="connsiteX3" fmla="*/ 277402 w 1037690"/>
                <a:gd name="connsiteY3" fmla="*/ 0 h 1489753"/>
                <a:gd name="connsiteX4" fmla="*/ 400692 w 1037690"/>
                <a:gd name="connsiteY4" fmla="*/ 359595 h 1489753"/>
                <a:gd name="connsiteX5" fmla="*/ 534256 w 1037690"/>
                <a:gd name="connsiteY5" fmla="*/ 61645 h 1489753"/>
                <a:gd name="connsiteX6" fmla="*/ 534256 w 1037690"/>
                <a:gd name="connsiteY6" fmla="*/ 554804 h 1489753"/>
                <a:gd name="connsiteX7" fmla="*/ 791110 w 1037690"/>
                <a:gd name="connsiteY7" fmla="*/ 441789 h 1489753"/>
                <a:gd name="connsiteX8" fmla="*/ 606175 w 1037690"/>
                <a:gd name="connsiteY8" fmla="*/ 842481 h 1489753"/>
                <a:gd name="connsiteX9" fmla="*/ 955496 w 1037690"/>
                <a:gd name="connsiteY9" fmla="*/ 739739 h 1489753"/>
                <a:gd name="connsiteX10" fmla="*/ 739739 w 1037690"/>
                <a:gd name="connsiteY10" fmla="*/ 1089060 h 1489753"/>
                <a:gd name="connsiteX11" fmla="*/ 1037690 w 1037690"/>
                <a:gd name="connsiteY11" fmla="*/ 1099335 h 1489753"/>
                <a:gd name="connsiteX12" fmla="*/ 770562 w 1037690"/>
                <a:gd name="connsiteY12" fmla="*/ 1243173 h 1489753"/>
                <a:gd name="connsiteX13" fmla="*/ 893851 w 1037690"/>
                <a:gd name="connsiteY13" fmla="*/ 1387011 h 1489753"/>
                <a:gd name="connsiteX14" fmla="*/ 462337 w 1037690"/>
                <a:gd name="connsiteY14" fmla="*/ 1438382 h 1489753"/>
                <a:gd name="connsiteX15" fmla="*/ 297950 w 1037690"/>
                <a:gd name="connsiteY15" fmla="*/ 1489753 h 148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7690" h="1489753">
                  <a:moveTo>
                    <a:pt x="297950" y="1489753"/>
                  </a:moveTo>
                  <a:lnTo>
                    <a:pt x="0" y="1017141"/>
                  </a:lnTo>
                  <a:lnTo>
                    <a:pt x="318499" y="1099335"/>
                  </a:lnTo>
                  <a:lnTo>
                    <a:pt x="277402" y="0"/>
                  </a:lnTo>
                  <a:lnTo>
                    <a:pt x="400692" y="359595"/>
                  </a:lnTo>
                  <a:lnTo>
                    <a:pt x="534256" y="61645"/>
                  </a:lnTo>
                  <a:lnTo>
                    <a:pt x="534256" y="554804"/>
                  </a:lnTo>
                  <a:lnTo>
                    <a:pt x="791110" y="441789"/>
                  </a:lnTo>
                  <a:lnTo>
                    <a:pt x="606175" y="842481"/>
                  </a:lnTo>
                  <a:lnTo>
                    <a:pt x="955496" y="739739"/>
                  </a:lnTo>
                  <a:lnTo>
                    <a:pt x="739739" y="1089060"/>
                  </a:lnTo>
                  <a:lnTo>
                    <a:pt x="1037690" y="1099335"/>
                  </a:lnTo>
                  <a:lnTo>
                    <a:pt x="770562" y="1243173"/>
                  </a:lnTo>
                  <a:lnTo>
                    <a:pt x="893851" y="1387011"/>
                  </a:lnTo>
                  <a:lnTo>
                    <a:pt x="462337" y="1438382"/>
                  </a:lnTo>
                  <a:lnTo>
                    <a:pt x="297950" y="1489753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B84C263-CE68-49D9-B954-E71647A9AC00}"/>
                </a:ext>
              </a:extLst>
            </p:cNvPr>
            <p:cNvSpPr/>
            <p:nvPr/>
          </p:nvSpPr>
          <p:spPr>
            <a:xfrm>
              <a:off x="472611" y="1756881"/>
              <a:ext cx="893852" cy="1304818"/>
            </a:xfrm>
            <a:custGeom>
              <a:avLst/>
              <a:gdLst>
                <a:gd name="connsiteX0" fmla="*/ 195209 w 893852"/>
                <a:gd name="connsiteY0" fmla="*/ 1304818 h 1304818"/>
                <a:gd name="connsiteX1" fmla="*/ 0 w 893852"/>
                <a:gd name="connsiteY1" fmla="*/ 462337 h 1304818"/>
                <a:gd name="connsiteX2" fmla="*/ 195209 w 893852"/>
                <a:gd name="connsiteY2" fmla="*/ 750013 h 1304818"/>
                <a:gd name="connsiteX3" fmla="*/ 390418 w 893852"/>
                <a:gd name="connsiteY3" fmla="*/ 0 h 1304818"/>
                <a:gd name="connsiteX4" fmla="*/ 431515 w 893852"/>
                <a:gd name="connsiteY4" fmla="*/ 657546 h 1304818"/>
                <a:gd name="connsiteX5" fmla="*/ 472611 w 893852"/>
                <a:gd name="connsiteY5" fmla="*/ 575353 h 1304818"/>
                <a:gd name="connsiteX6" fmla="*/ 852755 w 893852"/>
                <a:gd name="connsiteY6" fmla="*/ 164386 h 1304818"/>
                <a:gd name="connsiteX7" fmla="*/ 667820 w 893852"/>
                <a:gd name="connsiteY7" fmla="*/ 708917 h 1304818"/>
                <a:gd name="connsiteX8" fmla="*/ 893852 w 893852"/>
                <a:gd name="connsiteY8" fmla="*/ 698643 h 1304818"/>
                <a:gd name="connsiteX9" fmla="*/ 636998 w 893852"/>
                <a:gd name="connsiteY9" fmla="*/ 1078786 h 1304818"/>
                <a:gd name="connsiteX10" fmla="*/ 873304 w 893852"/>
                <a:gd name="connsiteY10" fmla="*/ 1068512 h 1304818"/>
                <a:gd name="connsiteX11" fmla="*/ 195209 w 893852"/>
                <a:gd name="connsiteY11" fmla="*/ 1304818 h 130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3852" h="1304818">
                  <a:moveTo>
                    <a:pt x="195209" y="1304818"/>
                  </a:moveTo>
                  <a:lnTo>
                    <a:pt x="0" y="462337"/>
                  </a:lnTo>
                  <a:lnTo>
                    <a:pt x="195209" y="750013"/>
                  </a:lnTo>
                  <a:lnTo>
                    <a:pt x="390418" y="0"/>
                  </a:lnTo>
                  <a:lnTo>
                    <a:pt x="431515" y="657546"/>
                  </a:lnTo>
                  <a:lnTo>
                    <a:pt x="472611" y="575353"/>
                  </a:lnTo>
                  <a:lnTo>
                    <a:pt x="852755" y="164386"/>
                  </a:lnTo>
                  <a:lnTo>
                    <a:pt x="667820" y="708917"/>
                  </a:lnTo>
                  <a:lnTo>
                    <a:pt x="893852" y="698643"/>
                  </a:lnTo>
                  <a:lnTo>
                    <a:pt x="636998" y="1078786"/>
                  </a:lnTo>
                  <a:lnTo>
                    <a:pt x="873304" y="1068512"/>
                  </a:lnTo>
                  <a:lnTo>
                    <a:pt x="195209" y="1304818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27069DD-12B3-4F12-BA4E-1670B8EF4381}"/>
              </a:ext>
            </a:extLst>
          </p:cNvPr>
          <p:cNvGrpSpPr/>
          <p:nvPr/>
        </p:nvGrpSpPr>
        <p:grpSpPr>
          <a:xfrm>
            <a:off x="9284777" y="2308262"/>
            <a:ext cx="2615188" cy="1938195"/>
            <a:chOff x="9402622" y="2099352"/>
            <a:chExt cx="2615188" cy="193819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5A10726-84A3-4C4C-956C-BB286BD5C4C9}"/>
                </a:ext>
              </a:extLst>
            </p:cNvPr>
            <p:cNvGrpSpPr/>
            <p:nvPr/>
          </p:nvGrpSpPr>
          <p:grpSpPr>
            <a:xfrm>
              <a:off x="9572088" y="2114763"/>
              <a:ext cx="842482" cy="1473959"/>
              <a:chOff x="9572088" y="2114763"/>
              <a:chExt cx="842482" cy="1473959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0D978A9-1A6F-4584-87E2-51B9FBB3E41B}"/>
                  </a:ext>
                </a:extLst>
              </p:cNvPr>
              <p:cNvSpPr/>
              <p:nvPr/>
            </p:nvSpPr>
            <p:spPr>
              <a:xfrm>
                <a:off x="9871608" y="2941834"/>
                <a:ext cx="288392" cy="6468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20F48AB-0521-492E-9C03-1F19CD6B083E}"/>
                  </a:ext>
                </a:extLst>
              </p:cNvPr>
              <p:cNvSpPr/>
              <p:nvPr/>
            </p:nvSpPr>
            <p:spPr>
              <a:xfrm>
                <a:off x="9572088" y="2114763"/>
                <a:ext cx="842482" cy="8424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8F2273E-10C7-478C-A8B9-902622A653F1}"/>
                </a:ext>
              </a:extLst>
            </p:cNvPr>
            <p:cNvGrpSpPr/>
            <p:nvPr/>
          </p:nvGrpSpPr>
          <p:grpSpPr>
            <a:xfrm>
              <a:off x="10928278" y="2099352"/>
              <a:ext cx="842482" cy="1473959"/>
              <a:chOff x="9572088" y="2114763"/>
              <a:chExt cx="842482" cy="1473959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A723E-81A0-4DBF-9349-D8308F7A8508}"/>
                  </a:ext>
                </a:extLst>
              </p:cNvPr>
              <p:cNvSpPr/>
              <p:nvPr/>
            </p:nvSpPr>
            <p:spPr>
              <a:xfrm>
                <a:off x="9871608" y="2957245"/>
                <a:ext cx="227887" cy="6314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489CCA2-F682-4053-93F6-0D7558DEC617}"/>
                  </a:ext>
                </a:extLst>
              </p:cNvPr>
              <p:cNvSpPr/>
              <p:nvPr/>
            </p:nvSpPr>
            <p:spPr>
              <a:xfrm>
                <a:off x="9572088" y="2114763"/>
                <a:ext cx="842482" cy="84248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96D564-5E93-40B2-AF75-C6124DD94E82}"/>
                </a:ext>
              </a:extLst>
            </p:cNvPr>
            <p:cNvSpPr txBox="1"/>
            <p:nvPr/>
          </p:nvSpPr>
          <p:spPr>
            <a:xfrm>
              <a:off x="9402622" y="365451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Black</a:t>
              </a:r>
              <a:r>
                <a:rPr lang="ko-KR" altLang="en-US" dirty="0"/>
                <a:t> </a:t>
              </a:r>
              <a:r>
                <a:rPr lang="en-US" altLang="ko-KR" dirty="0"/>
                <a:t>fuel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315EED-2B88-43B6-8FE9-1687063B6AB6}"/>
                </a:ext>
              </a:extLst>
            </p:cNvPr>
            <p:cNvSpPr txBox="1"/>
            <p:nvPr/>
          </p:nvSpPr>
          <p:spPr>
            <a:xfrm>
              <a:off x="10754644" y="3668215"/>
              <a:ext cx="1263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White</a:t>
              </a:r>
              <a:r>
                <a:rPr lang="ko-KR" altLang="en-US" dirty="0"/>
                <a:t> </a:t>
              </a:r>
              <a:r>
                <a:rPr lang="en-US" altLang="ko-KR" dirty="0"/>
                <a:t>fuel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7FC902-772C-41F2-A983-D69C3F597F62}"/>
                </a:ext>
              </a:extLst>
            </p:cNvPr>
            <p:cNvSpPr txBox="1"/>
            <p:nvPr/>
          </p:nvSpPr>
          <p:spPr>
            <a:xfrm>
              <a:off x="10515600" y="326527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95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472719" cy="955497"/>
          </a:xfrm>
        </p:spPr>
        <p:txBody>
          <a:bodyPr/>
          <a:lstStyle/>
          <a:p>
            <a:r>
              <a:rPr lang="ko-KR" altLang="en-US" dirty="0"/>
              <a:t>게임 스테이지 </a:t>
            </a:r>
            <a:r>
              <a:rPr lang="ko-KR" altLang="en-US" dirty="0" err="1"/>
              <a:t>기믹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95581F3-77C5-4239-9D01-D6645BFEC2D2}"/>
              </a:ext>
            </a:extLst>
          </p:cNvPr>
          <p:cNvGrpSpPr/>
          <p:nvPr/>
        </p:nvGrpSpPr>
        <p:grpSpPr>
          <a:xfrm>
            <a:off x="5638168" y="1403151"/>
            <a:ext cx="4294598" cy="1777429"/>
            <a:chOff x="380144" y="842481"/>
            <a:chExt cx="5291191" cy="2558265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7661A8AC-F5A5-4130-8CDE-9821277D4256}"/>
                </a:ext>
              </a:extLst>
            </p:cNvPr>
            <p:cNvSpPr/>
            <p:nvPr/>
          </p:nvSpPr>
          <p:spPr>
            <a:xfrm>
              <a:off x="380144" y="842481"/>
              <a:ext cx="5291191" cy="2147299"/>
            </a:xfrm>
            <a:custGeom>
              <a:avLst/>
              <a:gdLst>
                <a:gd name="connsiteX0" fmla="*/ 0 w 5291191"/>
                <a:gd name="connsiteY0" fmla="*/ 934948 h 2147299"/>
                <a:gd name="connsiteX1" fmla="*/ 3246634 w 5291191"/>
                <a:gd name="connsiteY1" fmla="*/ 2147299 h 2147299"/>
                <a:gd name="connsiteX2" fmla="*/ 5291191 w 5291191"/>
                <a:gd name="connsiteY2" fmla="*/ 1099335 h 2147299"/>
                <a:gd name="connsiteX3" fmla="*/ 1921267 w 5291191"/>
                <a:gd name="connsiteY3" fmla="*/ 0 h 2147299"/>
                <a:gd name="connsiteX4" fmla="*/ 0 w 5291191"/>
                <a:gd name="connsiteY4" fmla="*/ 934948 h 214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1191" h="2147299">
                  <a:moveTo>
                    <a:pt x="0" y="934948"/>
                  </a:moveTo>
                  <a:lnTo>
                    <a:pt x="3246634" y="2147299"/>
                  </a:lnTo>
                  <a:lnTo>
                    <a:pt x="5291191" y="1099335"/>
                  </a:lnTo>
                  <a:lnTo>
                    <a:pt x="1921267" y="0"/>
                  </a:lnTo>
                  <a:lnTo>
                    <a:pt x="0" y="934948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F18D7D8-A69C-4883-8748-C72A194C6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964" y="1047964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8D943E1-F741-473D-95B6-38FB0F009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5784" y="1315092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1B8BEE9-FE94-49F1-B907-55832CEB4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3604" y="1582220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F14164F-B16A-4862-8460-6AE19B6C8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247" y="1762018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AE70AFA-CC99-40EE-9DBB-4F1372708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1500027"/>
              <a:ext cx="3051425" cy="113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7977C31-658C-41BF-BD41-580CFA559088}"/>
                </a:ext>
              </a:extLst>
            </p:cNvPr>
            <p:cNvCxnSpPr>
              <a:cxnSpLocks/>
            </p:cNvCxnSpPr>
            <p:nvPr/>
          </p:nvCxnSpPr>
          <p:spPr>
            <a:xfrm>
              <a:off x="1823662" y="1157127"/>
              <a:ext cx="3051425" cy="113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14C8EFF-DBCD-4A5E-9C59-A039685BB463}"/>
                </a:ext>
              </a:extLst>
            </p:cNvPr>
            <p:cNvCxnSpPr>
              <a:stCxn id="3" idx="0"/>
            </p:cNvCxnSpPr>
            <p:nvPr/>
          </p:nvCxnSpPr>
          <p:spPr>
            <a:xfrm>
              <a:off x="380144" y="1777429"/>
              <a:ext cx="0" cy="36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519226-9606-49DB-9A74-14442B2C75C9}"/>
                </a:ext>
              </a:extLst>
            </p:cNvPr>
            <p:cNvCxnSpPr/>
            <p:nvPr/>
          </p:nvCxnSpPr>
          <p:spPr>
            <a:xfrm>
              <a:off x="5671335" y="1962364"/>
              <a:ext cx="0" cy="36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0A34D75-2B56-4E35-896F-BBF1BFFDED09}"/>
                </a:ext>
              </a:extLst>
            </p:cNvPr>
            <p:cNvCxnSpPr>
              <a:cxnSpLocks/>
            </p:cNvCxnSpPr>
            <p:nvPr/>
          </p:nvCxnSpPr>
          <p:spPr>
            <a:xfrm>
              <a:off x="380144" y="2125038"/>
              <a:ext cx="3267182" cy="127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296ED3C-D432-4B6C-AA50-E283D83DA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326" y="2309973"/>
              <a:ext cx="2024009" cy="1090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7D671BA-85DF-4C90-B338-6B5351A5BE34}"/>
                </a:ext>
              </a:extLst>
            </p:cNvPr>
            <p:cNvCxnSpPr/>
            <p:nvPr/>
          </p:nvCxnSpPr>
          <p:spPr>
            <a:xfrm>
              <a:off x="1047964" y="2013735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593BC3D-951C-448B-9A9B-022883D68422}"/>
                </a:ext>
              </a:extLst>
            </p:cNvPr>
            <p:cNvCxnSpPr/>
            <p:nvPr/>
          </p:nvCxnSpPr>
          <p:spPr>
            <a:xfrm>
              <a:off x="1715784" y="2258602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B9BA28-7EE9-48DF-AC47-9EAEA007E335}"/>
                </a:ext>
              </a:extLst>
            </p:cNvPr>
            <p:cNvCxnSpPr/>
            <p:nvPr/>
          </p:nvCxnSpPr>
          <p:spPr>
            <a:xfrm>
              <a:off x="2383604" y="2522306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8559A15-1650-48BE-AF30-A9863635C5FF}"/>
                </a:ext>
              </a:extLst>
            </p:cNvPr>
            <p:cNvCxnSpPr/>
            <p:nvPr/>
          </p:nvCxnSpPr>
          <p:spPr>
            <a:xfrm>
              <a:off x="3082247" y="2784297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567400C-7906-499A-ABC9-C2E26F031574}"/>
                </a:ext>
              </a:extLst>
            </p:cNvPr>
            <p:cNvCxnSpPr/>
            <p:nvPr/>
          </p:nvCxnSpPr>
          <p:spPr>
            <a:xfrm>
              <a:off x="4149047" y="2762892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AE745D9-2DEC-4ADE-9E14-C69BA8F74AF6}"/>
                </a:ext>
              </a:extLst>
            </p:cNvPr>
            <p:cNvCxnSpPr/>
            <p:nvPr/>
          </p:nvCxnSpPr>
          <p:spPr>
            <a:xfrm>
              <a:off x="4875087" y="2356207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D5C92A5-645A-4F9D-85D8-85D17DDCAB29}"/>
              </a:ext>
            </a:extLst>
          </p:cNvPr>
          <p:cNvSpPr txBox="1"/>
          <p:nvPr/>
        </p:nvSpPr>
        <p:spPr>
          <a:xfrm>
            <a:off x="1124730" y="297273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스테이지는 그리드로 구성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8276F45-65E4-4575-A957-507794DBFCAD}"/>
              </a:ext>
            </a:extLst>
          </p:cNvPr>
          <p:cNvGrpSpPr/>
          <p:nvPr/>
        </p:nvGrpSpPr>
        <p:grpSpPr>
          <a:xfrm>
            <a:off x="625012" y="1272283"/>
            <a:ext cx="4294598" cy="1777429"/>
            <a:chOff x="380144" y="842481"/>
            <a:chExt cx="5291191" cy="2558265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EE177263-6378-414C-BBD2-0C59ABB689F4}"/>
                </a:ext>
              </a:extLst>
            </p:cNvPr>
            <p:cNvSpPr/>
            <p:nvPr/>
          </p:nvSpPr>
          <p:spPr>
            <a:xfrm>
              <a:off x="380144" y="842481"/>
              <a:ext cx="5291191" cy="2147299"/>
            </a:xfrm>
            <a:custGeom>
              <a:avLst/>
              <a:gdLst>
                <a:gd name="connsiteX0" fmla="*/ 0 w 5291191"/>
                <a:gd name="connsiteY0" fmla="*/ 934948 h 2147299"/>
                <a:gd name="connsiteX1" fmla="*/ 3246634 w 5291191"/>
                <a:gd name="connsiteY1" fmla="*/ 2147299 h 2147299"/>
                <a:gd name="connsiteX2" fmla="*/ 5291191 w 5291191"/>
                <a:gd name="connsiteY2" fmla="*/ 1099335 h 2147299"/>
                <a:gd name="connsiteX3" fmla="*/ 1921267 w 5291191"/>
                <a:gd name="connsiteY3" fmla="*/ 0 h 2147299"/>
                <a:gd name="connsiteX4" fmla="*/ 0 w 5291191"/>
                <a:gd name="connsiteY4" fmla="*/ 934948 h 214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1191" h="2147299">
                  <a:moveTo>
                    <a:pt x="0" y="934948"/>
                  </a:moveTo>
                  <a:lnTo>
                    <a:pt x="3246634" y="2147299"/>
                  </a:lnTo>
                  <a:lnTo>
                    <a:pt x="5291191" y="1099335"/>
                  </a:lnTo>
                  <a:lnTo>
                    <a:pt x="1921267" y="0"/>
                  </a:lnTo>
                  <a:lnTo>
                    <a:pt x="0" y="934948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FF89B91-503F-4F61-9C8C-5EEA3BA23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964" y="1047964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3785694-0A84-4BCA-88A1-3B69A0251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5784" y="1315092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CDEF0E3-39BE-41F2-9906-5A2EFA9D4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3604" y="1582220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B90C693-9C73-4123-81B4-38E1166BE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247" y="1762018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1313B71-108D-4D8F-AF3F-80EA94D8202E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1500027"/>
              <a:ext cx="3051425" cy="113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8EA954C-00DC-40F1-A38A-88B95A7BF5C9}"/>
                </a:ext>
              </a:extLst>
            </p:cNvPr>
            <p:cNvCxnSpPr>
              <a:cxnSpLocks/>
            </p:cNvCxnSpPr>
            <p:nvPr/>
          </p:nvCxnSpPr>
          <p:spPr>
            <a:xfrm>
              <a:off x="1823662" y="1157127"/>
              <a:ext cx="3051425" cy="113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61F59D6-5BE4-4752-8748-716DF2B251D9}"/>
                </a:ext>
              </a:extLst>
            </p:cNvPr>
            <p:cNvCxnSpPr>
              <a:stCxn id="49" idx="0"/>
            </p:cNvCxnSpPr>
            <p:nvPr/>
          </p:nvCxnSpPr>
          <p:spPr>
            <a:xfrm>
              <a:off x="380144" y="1777429"/>
              <a:ext cx="0" cy="36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3A5671F-F164-46AA-BA01-4A9E54B1A616}"/>
                </a:ext>
              </a:extLst>
            </p:cNvPr>
            <p:cNvCxnSpPr/>
            <p:nvPr/>
          </p:nvCxnSpPr>
          <p:spPr>
            <a:xfrm>
              <a:off x="5671335" y="1962364"/>
              <a:ext cx="0" cy="36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FB5BD86-7364-49A1-A60A-48C9CAAD8F6C}"/>
                </a:ext>
              </a:extLst>
            </p:cNvPr>
            <p:cNvCxnSpPr>
              <a:cxnSpLocks/>
            </p:cNvCxnSpPr>
            <p:nvPr/>
          </p:nvCxnSpPr>
          <p:spPr>
            <a:xfrm>
              <a:off x="380144" y="2125038"/>
              <a:ext cx="3267182" cy="127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3BF628A-D59D-4B39-86EC-C6450EE1B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326" y="2309973"/>
              <a:ext cx="2024009" cy="1090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CED48B8-DB6F-4896-BB36-F53255BC9E7B}"/>
                </a:ext>
              </a:extLst>
            </p:cNvPr>
            <p:cNvCxnSpPr/>
            <p:nvPr/>
          </p:nvCxnSpPr>
          <p:spPr>
            <a:xfrm>
              <a:off x="1047964" y="2013735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48D9D11-9307-4849-B952-BB30FEFBDD5D}"/>
                </a:ext>
              </a:extLst>
            </p:cNvPr>
            <p:cNvCxnSpPr/>
            <p:nvPr/>
          </p:nvCxnSpPr>
          <p:spPr>
            <a:xfrm>
              <a:off x="1715784" y="2258602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AC2AA22-6195-41F5-99B8-EEF4317CC801}"/>
                </a:ext>
              </a:extLst>
            </p:cNvPr>
            <p:cNvCxnSpPr/>
            <p:nvPr/>
          </p:nvCxnSpPr>
          <p:spPr>
            <a:xfrm>
              <a:off x="2383604" y="2522306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CCFB57F-8488-4F69-AC1E-C19DFB34F5C5}"/>
                </a:ext>
              </a:extLst>
            </p:cNvPr>
            <p:cNvCxnSpPr/>
            <p:nvPr/>
          </p:nvCxnSpPr>
          <p:spPr>
            <a:xfrm>
              <a:off x="3082247" y="2784297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01E605C-48F1-49D3-A429-263AEF8EE1C8}"/>
                </a:ext>
              </a:extLst>
            </p:cNvPr>
            <p:cNvCxnSpPr/>
            <p:nvPr/>
          </p:nvCxnSpPr>
          <p:spPr>
            <a:xfrm>
              <a:off x="4149047" y="2762892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F3051AF-3E52-4399-95BE-D5824DC9B2A9}"/>
                </a:ext>
              </a:extLst>
            </p:cNvPr>
            <p:cNvCxnSpPr/>
            <p:nvPr/>
          </p:nvCxnSpPr>
          <p:spPr>
            <a:xfrm>
              <a:off x="4875087" y="2356207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649DFE3-3A1C-48C0-B91F-F8125CBF1580}"/>
              </a:ext>
            </a:extLst>
          </p:cNvPr>
          <p:cNvSpPr txBox="1"/>
          <p:nvPr/>
        </p:nvSpPr>
        <p:spPr>
          <a:xfrm>
            <a:off x="5874894" y="3238204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발생시 해당 구역의 전투의 열기로 인해</a:t>
            </a:r>
            <a:endParaRPr lang="en-US" altLang="ko-KR" dirty="0"/>
          </a:p>
          <a:p>
            <a:r>
              <a:rPr lang="ko-KR" altLang="en-US" dirty="0"/>
              <a:t>연소가 발생하기 시작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ADD8F5-BE4E-495F-8914-9D96AB524DFC}"/>
              </a:ext>
            </a:extLst>
          </p:cNvPr>
          <p:cNvSpPr/>
          <p:nvPr/>
        </p:nvSpPr>
        <p:spPr>
          <a:xfrm>
            <a:off x="6860329" y="1415048"/>
            <a:ext cx="783374" cy="11263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E7BF6C-ED16-447A-962A-A6F7DC09FC07}"/>
              </a:ext>
            </a:extLst>
          </p:cNvPr>
          <p:cNvSpPr/>
          <p:nvPr/>
        </p:nvSpPr>
        <p:spPr>
          <a:xfrm>
            <a:off x="7473000" y="1579057"/>
            <a:ext cx="783374" cy="11263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C0CE586F-F835-431A-BC56-E5D331972869}"/>
              </a:ext>
            </a:extLst>
          </p:cNvPr>
          <p:cNvSpPr/>
          <p:nvPr/>
        </p:nvSpPr>
        <p:spPr>
          <a:xfrm>
            <a:off x="7161889" y="201108"/>
            <a:ext cx="1771650" cy="2105025"/>
          </a:xfrm>
          <a:custGeom>
            <a:avLst/>
            <a:gdLst>
              <a:gd name="connsiteX0" fmla="*/ 742950 w 1771650"/>
              <a:gd name="connsiteY0" fmla="*/ 2105025 h 2105025"/>
              <a:gd name="connsiteX1" fmla="*/ 676275 w 1771650"/>
              <a:gd name="connsiteY1" fmla="*/ 2095500 h 2105025"/>
              <a:gd name="connsiteX2" fmla="*/ 600075 w 1771650"/>
              <a:gd name="connsiteY2" fmla="*/ 2057400 h 2105025"/>
              <a:gd name="connsiteX3" fmla="*/ 561975 w 1771650"/>
              <a:gd name="connsiteY3" fmla="*/ 2028825 h 2105025"/>
              <a:gd name="connsiteX4" fmla="*/ 542925 w 1771650"/>
              <a:gd name="connsiteY4" fmla="*/ 2000250 h 2105025"/>
              <a:gd name="connsiteX5" fmla="*/ 571500 w 1771650"/>
              <a:gd name="connsiteY5" fmla="*/ 1971675 h 2105025"/>
              <a:gd name="connsiteX6" fmla="*/ 600075 w 1771650"/>
              <a:gd name="connsiteY6" fmla="*/ 1962150 h 2105025"/>
              <a:gd name="connsiteX7" fmla="*/ 619125 w 1771650"/>
              <a:gd name="connsiteY7" fmla="*/ 1933575 h 2105025"/>
              <a:gd name="connsiteX8" fmla="*/ 542925 w 1771650"/>
              <a:gd name="connsiteY8" fmla="*/ 1828800 h 2105025"/>
              <a:gd name="connsiteX9" fmla="*/ 381000 w 1771650"/>
              <a:gd name="connsiteY9" fmla="*/ 1704975 h 2105025"/>
              <a:gd name="connsiteX10" fmla="*/ 266700 w 1771650"/>
              <a:gd name="connsiteY10" fmla="*/ 1609725 h 2105025"/>
              <a:gd name="connsiteX11" fmla="*/ 0 w 1771650"/>
              <a:gd name="connsiteY11" fmla="*/ 1314450 h 2105025"/>
              <a:gd name="connsiteX12" fmla="*/ 123825 w 1771650"/>
              <a:gd name="connsiteY12" fmla="*/ 1276350 h 2105025"/>
              <a:gd name="connsiteX13" fmla="*/ 295275 w 1771650"/>
              <a:gd name="connsiteY13" fmla="*/ 1209675 h 2105025"/>
              <a:gd name="connsiteX14" fmla="*/ 352425 w 1771650"/>
              <a:gd name="connsiteY14" fmla="*/ 1171575 h 2105025"/>
              <a:gd name="connsiteX15" fmla="*/ 381000 w 1771650"/>
              <a:gd name="connsiteY15" fmla="*/ 1114425 h 2105025"/>
              <a:gd name="connsiteX16" fmla="*/ 390525 w 1771650"/>
              <a:gd name="connsiteY16" fmla="*/ 923925 h 2105025"/>
              <a:gd name="connsiteX17" fmla="*/ 400050 w 1771650"/>
              <a:gd name="connsiteY17" fmla="*/ 885825 h 2105025"/>
              <a:gd name="connsiteX18" fmla="*/ 447675 w 1771650"/>
              <a:gd name="connsiteY18" fmla="*/ 838200 h 2105025"/>
              <a:gd name="connsiteX19" fmla="*/ 476250 w 1771650"/>
              <a:gd name="connsiteY19" fmla="*/ 809625 h 2105025"/>
              <a:gd name="connsiteX20" fmla="*/ 552450 w 1771650"/>
              <a:gd name="connsiteY20" fmla="*/ 704850 h 2105025"/>
              <a:gd name="connsiteX21" fmla="*/ 628650 w 1771650"/>
              <a:gd name="connsiteY21" fmla="*/ 609600 h 2105025"/>
              <a:gd name="connsiteX22" fmla="*/ 666750 w 1771650"/>
              <a:gd name="connsiteY22" fmla="*/ 552450 h 2105025"/>
              <a:gd name="connsiteX23" fmla="*/ 676275 w 1771650"/>
              <a:gd name="connsiteY23" fmla="*/ 523875 h 2105025"/>
              <a:gd name="connsiteX24" fmla="*/ 695325 w 1771650"/>
              <a:gd name="connsiteY24" fmla="*/ 495300 h 2105025"/>
              <a:gd name="connsiteX25" fmla="*/ 742950 w 1771650"/>
              <a:gd name="connsiteY25" fmla="*/ 361950 h 2105025"/>
              <a:gd name="connsiteX26" fmla="*/ 752475 w 1771650"/>
              <a:gd name="connsiteY26" fmla="*/ 276225 h 2105025"/>
              <a:gd name="connsiteX27" fmla="*/ 762000 w 1771650"/>
              <a:gd name="connsiteY27" fmla="*/ 66675 h 2105025"/>
              <a:gd name="connsiteX28" fmla="*/ 790575 w 1771650"/>
              <a:gd name="connsiteY28" fmla="*/ 38100 h 2105025"/>
              <a:gd name="connsiteX29" fmla="*/ 857250 w 1771650"/>
              <a:gd name="connsiteY29" fmla="*/ 28575 h 2105025"/>
              <a:gd name="connsiteX30" fmla="*/ 885825 w 1771650"/>
              <a:gd name="connsiteY30" fmla="*/ 19050 h 2105025"/>
              <a:gd name="connsiteX31" fmla="*/ 1266825 w 1771650"/>
              <a:gd name="connsiteY31" fmla="*/ 47625 h 2105025"/>
              <a:gd name="connsiteX32" fmla="*/ 1390650 w 1771650"/>
              <a:gd name="connsiteY32" fmla="*/ 28575 h 2105025"/>
              <a:gd name="connsiteX33" fmla="*/ 1485900 w 1771650"/>
              <a:gd name="connsiteY33" fmla="*/ 9525 h 2105025"/>
              <a:gd name="connsiteX34" fmla="*/ 1514475 w 1771650"/>
              <a:gd name="connsiteY34" fmla="*/ 0 h 2105025"/>
              <a:gd name="connsiteX35" fmla="*/ 1600200 w 1771650"/>
              <a:gd name="connsiteY35" fmla="*/ 142875 h 2105025"/>
              <a:gd name="connsiteX36" fmla="*/ 1657350 w 1771650"/>
              <a:gd name="connsiteY36" fmla="*/ 219075 h 2105025"/>
              <a:gd name="connsiteX37" fmla="*/ 1714500 w 1771650"/>
              <a:gd name="connsiteY37" fmla="*/ 361950 h 2105025"/>
              <a:gd name="connsiteX38" fmla="*/ 1733550 w 1771650"/>
              <a:gd name="connsiteY38" fmla="*/ 428625 h 2105025"/>
              <a:gd name="connsiteX39" fmla="*/ 1752600 w 1771650"/>
              <a:gd name="connsiteY39" fmla="*/ 485775 h 2105025"/>
              <a:gd name="connsiteX40" fmla="*/ 1771650 w 1771650"/>
              <a:gd name="connsiteY40" fmla="*/ 581025 h 2105025"/>
              <a:gd name="connsiteX41" fmla="*/ 1762125 w 1771650"/>
              <a:gd name="connsiteY41" fmla="*/ 666750 h 2105025"/>
              <a:gd name="connsiteX42" fmla="*/ 1724025 w 1771650"/>
              <a:gd name="connsiteY42" fmla="*/ 685800 h 2105025"/>
              <a:gd name="connsiteX43" fmla="*/ 1647825 w 1771650"/>
              <a:gd name="connsiteY43" fmla="*/ 723900 h 2105025"/>
              <a:gd name="connsiteX44" fmla="*/ 1638300 w 1771650"/>
              <a:gd name="connsiteY44" fmla="*/ 752475 h 2105025"/>
              <a:gd name="connsiteX45" fmla="*/ 1619250 w 1771650"/>
              <a:gd name="connsiteY45" fmla="*/ 781050 h 2105025"/>
              <a:gd name="connsiteX46" fmla="*/ 1609725 w 1771650"/>
              <a:gd name="connsiteY46" fmla="*/ 828675 h 2105025"/>
              <a:gd name="connsiteX47" fmla="*/ 1562100 w 1771650"/>
              <a:gd name="connsiteY47" fmla="*/ 981075 h 2105025"/>
              <a:gd name="connsiteX48" fmla="*/ 1390650 w 1771650"/>
              <a:gd name="connsiteY48" fmla="*/ 1171575 h 2105025"/>
              <a:gd name="connsiteX49" fmla="*/ 1143000 w 1771650"/>
              <a:gd name="connsiteY49" fmla="*/ 1276350 h 2105025"/>
              <a:gd name="connsiteX50" fmla="*/ 1057275 w 1771650"/>
              <a:gd name="connsiteY50" fmla="*/ 1285875 h 2105025"/>
              <a:gd name="connsiteX51" fmla="*/ 1019175 w 1771650"/>
              <a:gd name="connsiteY51" fmla="*/ 1295400 h 2105025"/>
              <a:gd name="connsiteX52" fmla="*/ 1009650 w 1771650"/>
              <a:gd name="connsiteY52" fmla="*/ 1323975 h 2105025"/>
              <a:gd name="connsiteX53" fmla="*/ 1000125 w 1771650"/>
              <a:gd name="connsiteY53" fmla="*/ 1409700 h 2105025"/>
              <a:gd name="connsiteX54" fmla="*/ 990600 w 1771650"/>
              <a:gd name="connsiteY54" fmla="*/ 1438275 h 2105025"/>
              <a:gd name="connsiteX55" fmla="*/ 981075 w 1771650"/>
              <a:gd name="connsiteY55" fmla="*/ 1476375 h 2105025"/>
              <a:gd name="connsiteX56" fmla="*/ 962025 w 1771650"/>
              <a:gd name="connsiteY56" fmla="*/ 1581150 h 2105025"/>
              <a:gd name="connsiteX57" fmla="*/ 990600 w 1771650"/>
              <a:gd name="connsiteY57" fmla="*/ 1666875 h 2105025"/>
              <a:gd name="connsiteX58" fmla="*/ 1019175 w 1771650"/>
              <a:gd name="connsiteY58" fmla="*/ 1685925 h 2105025"/>
              <a:gd name="connsiteX59" fmla="*/ 1038225 w 1771650"/>
              <a:gd name="connsiteY59" fmla="*/ 1714500 h 2105025"/>
              <a:gd name="connsiteX60" fmla="*/ 1009650 w 1771650"/>
              <a:gd name="connsiteY60" fmla="*/ 1724025 h 2105025"/>
              <a:gd name="connsiteX61" fmla="*/ 981075 w 1771650"/>
              <a:gd name="connsiteY61" fmla="*/ 1743075 h 2105025"/>
              <a:gd name="connsiteX62" fmla="*/ 933450 w 1771650"/>
              <a:gd name="connsiteY62" fmla="*/ 1762125 h 2105025"/>
              <a:gd name="connsiteX63" fmla="*/ 857250 w 1771650"/>
              <a:gd name="connsiteY63" fmla="*/ 1819275 h 2105025"/>
              <a:gd name="connsiteX64" fmla="*/ 819150 w 1771650"/>
              <a:gd name="connsiteY64" fmla="*/ 1847850 h 2105025"/>
              <a:gd name="connsiteX65" fmla="*/ 742950 w 1771650"/>
              <a:gd name="connsiteY65" fmla="*/ 1895475 h 2105025"/>
              <a:gd name="connsiteX66" fmla="*/ 704850 w 1771650"/>
              <a:gd name="connsiteY66" fmla="*/ 1914525 h 2105025"/>
              <a:gd name="connsiteX67" fmla="*/ 676275 w 1771650"/>
              <a:gd name="connsiteY67" fmla="*/ 1943100 h 2105025"/>
              <a:gd name="connsiteX68" fmla="*/ 647700 w 1771650"/>
              <a:gd name="connsiteY68" fmla="*/ 1962150 h 2105025"/>
              <a:gd name="connsiteX69" fmla="*/ 638175 w 1771650"/>
              <a:gd name="connsiteY69" fmla="*/ 1990725 h 2105025"/>
              <a:gd name="connsiteX70" fmla="*/ 666750 w 1771650"/>
              <a:gd name="connsiteY70" fmla="*/ 2066925 h 2105025"/>
              <a:gd name="connsiteX71" fmla="*/ 695325 w 1771650"/>
              <a:gd name="connsiteY71" fmla="*/ 2076450 h 2105025"/>
              <a:gd name="connsiteX72" fmla="*/ 723900 w 1771650"/>
              <a:gd name="connsiteY72" fmla="*/ 2095500 h 2105025"/>
              <a:gd name="connsiteX73" fmla="*/ 742950 w 1771650"/>
              <a:gd name="connsiteY73" fmla="*/ 2105025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71650" h="2105025">
                <a:moveTo>
                  <a:pt x="742950" y="2105025"/>
                </a:moveTo>
                <a:cubicBezTo>
                  <a:pt x="735013" y="2105025"/>
                  <a:pt x="698290" y="2099903"/>
                  <a:pt x="676275" y="2095500"/>
                </a:cubicBezTo>
                <a:cubicBezTo>
                  <a:pt x="647676" y="2089780"/>
                  <a:pt x="623969" y="2073329"/>
                  <a:pt x="600075" y="2057400"/>
                </a:cubicBezTo>
                <a:cubicBezTo>
                  <a:pt x="586866" y="2048594"/>
                  <a:pt x="573200" y="2040050"/>
                  <a:pt x="561975" y="2028825"/>
                </a:cubicBezTo>
                <a:cubicBezTo>
                  <a:pt x="553880" y="2020730"/>
                  <a:pt x="549275" y="2009775"/>
                  <a:pt x="542925" y="2000250"/>
                </a:cubicBezTo>
                <a:cubicBezTo>
                  <a:pt x="552450" y="1990725"/>
                  <a:pt x="560292" y="1979147"/>
                  <a:pt x="571500" y="1971675"/>
                </a:cubicBezTo>
                <a:cubicBezTo>
                  <a:pt x="579854" y="1966106"/>
                  <a:pt x="592235" y="1968422"/>
                  <a:pt x="600075" y="1962150"/>
                </a:cubicBezTo>
                <a:cubicBezTo>
                  <a:pt x="609014" y="1954999"/>
                  <a:pt x="612775" y="1943100"/>
                  <a:pt x="619125" y="1933575"/>
                </a:cubicBezTo>
                <a:cubicBezTo>
                  <a:pt x="602950" y="1868875"/>
                  <a:pt x="616520" y="1895386"/>
                  <a:pt x="542925" y="1828800"/>
                </a:cubicBezTo>
                <a:cubicBezTo>
                  <a:pt x="413700" y="1711882"/>
                  <a:pt x="463100" y="1732342"/>
                  <a:pt x="381000" y="1704975"/>
                </a:cubicBezTo>
                <a:cubicBezTo>
                  <a:pt x="342900" y="1673225"/>
                  <a:pt x="302288" y="1644267"/>
                  <a:pt x="266700" y="1609725"/>
                </a:cubicBezTo>
                <a:cubicBezTo>
                  <a:pt x="82982" y="1431410"/>
                  <a:pt x="102770" y="1451477"/>
                  <a:pt x="0" y="1314450"/>
                </a:cubicBezTo>
                <a:cubicBezTo>
                  <a:pt x="70574" y="1267401"/>
                  <a:pt x="-25240" y="1326038"/>
                  <a:pt x="123825" y="1276350"/>
                </a:cubicBezTo>
                <a:cubicBezTo>
                  <a:pt x="177229" y="1258549"/>
                  <a:pt x="264836" y="1229968"/>
                  <a:pt x="295275" y="1209675"/>
                </a:cubicBezTo>
                <a:lnTo>
                  <a:pt x="352425" y="1171575"/>
                </a:lnTo>
                <a:cubicBezTo>
                  <a:pt x="364305" y="1153755"/>
                  <a:pt x="379028" y="1137100"/>
                  <a:pt x="381000" y="1114425"/>
                </a:cubicBezTo>
                <a:cubicBezTo>
                  <a:pt x="386508" y="1051085"/>
                  <a:pt x="385245" y="987285"/>
                  <a:pt x="390525" y="923925"/>
                </a:cubicBezTo>
                <a:cubicBezTo>
                  <a:pt x="391612" y="910879"/>
                  <a:pt x="394893" y="897857"/>
                  <a:pt x="400050" y="885825"/>
                </a:cubicBezTo>
                <a:cubicBezTo>
                  <a:pt x="415572" y="849606"/>
                  <a:pt x="419453" y="861719"/>
                  <a:pt x="447675" y="838200"/>
                </a:cubicBezTo>
                <a:cubicBezTo>
                  <a:pt x="458023" y="829576"/>
                  <a:pt x="467928" y="820217"/>
                  <a:pt x="476250" y="809625"/>
                </a:cubicBezTo>
                <a:cubicBezTo>
                  <a:pt x="502930" y="775668"/>
                  <a:pt x="524804" y="738025"/>
                  <a:pt x="552450" y="704850"/>
                </a:cubicBezTo>
                <a:cubicBezTo>
                  <a:pt x="610238" y="635504"/>
                  <a:pt x="585196" y="667538"/>
                  <a:pt x="628650" y="609600"/>
                </a:cubicBezTo>
                <a:cubicBezTo>
                  <a:pt x="651298" y="541656"/>
                  <a:pt x="619184" y="623799"/>
                  <a:pt x="666750" y="552450"/>
                </a:cubicBezTo>
                <a:cubicBezTo>
                  <a:pt x="672319" y="544096"/>
                  <a:pt x="671785" y="532855"/>
                  <a:pt x="676275" y="523875"/>
                </a:cubicBezTo>
                <a:cubicBezTo>
                  <a:pt x="681395" y="513636"/>
                  <a:pt x="690205" y="505539"/>
                  <a:pt x="695325" y="495300"/>
                </a:cubicBezTo>
                <a:cubicBezTo>
                  <a:pt x="724632" y="436686"/>
                  <a:pt x="725262" y="423860"/>
                  <a:pt x="742950" y="361950"/>
                </a:cubicBezTo>
                <a:cubicBezTo>
                  <a:pt x="746125" y="333375"/>
                  <a:pt x="750624" y="304916"/>
                  <a:pt x="752475" y="276225"/>
                </a:cubicBezTo>
                <a:cubicBezTo>
                  <a:pt x="756977" y="206448"/>
                  <a:pt x="750953" y="135719"/>
                  <a:pt x="762000" y="66675"/>
                </a:cubicBezTo>
                <a:cubicBezTo>
                  <a:pt x="764128" y="53374"/>
                  <a:pt x="778068" y="43103"/>
                  <a:pt x="790575" y="38100"/>
                </a:cubicBezTo>
                <a:cubicBezTo>
                  <a:pt x="811420" y="29762"/>
                  <a:pt x="835025" y="31750"/>
                  <a:pt x="857250" y="28575"/>
                </a:cubicBezTo>
                <a:cubicBezTo>
                  <a:pt x="866775" y="25400"/>
                  <a:pt x="875788" y="18786"/>
                  <a:pt x="885825" y="19050"/>
                </a:cubicBezTo>
                <a:cubicBezTo>
                  <a:pt x="1173324" y="26616"/>
                  <a:pt x="1119079" y="18076"/>
                  <a:pt x="1266825" y="47625"/>
                </a:cubicBezTo>
                <a:cubicBezTo>
                  <a:pt x="1329645" y="26685"/>
                  <a:pt x="1272781" y="43309"/>
                  <a:pt x="1390650" y="28575"/>
                </a:cubicBezTo>
                <a:cubicBezTo>
                  <a:pt x="1423915" y="24417"/>
                  <a:pt x="1454007" y="18637"/>
                  <a:pt x="1485900" y="9525"/>
                </a:cubicBezTo>
                <a:cubicBezTo>
                  <a:pt x="1495554" y="6767"/>
                  <a:pt x="1504950" y="3175"/>
                  <a:pt x="1514475" y="0"/>
                </a:cubicBezTo>
                <a:cubicBezTo>
                  <a:pt x="1630667" y="174287"/>
                  <a:pt x="1526977" y="11074"/>
                  <a:pt x="1600200" y="142875"/>
                </a:cubicBezTo>
                <a:cubicBezTo>
                  <a:pt x="1626555" y="190314"/>
                  <a:pt x="1619153" y="159051"/>
                  <a:pt x="1657350" y="219075"/>
                </a:cubicBezTo>
                <a:cubicBezTo>
                  <a:pt x="1686782" y="265325"/>
                  <a:pt x="1697028" y="309534"/>
                  <a:pt x="1714500" y="361950"/>
                </a:cubicBezTo>
                <a:cubicBezTo>
                  <a:pt x="1746511" y="457982"/>
                  <a:pt x="1697670" y="309024"/>
                  <a:pt x="1733550" y="428625"/>
                </a:cubicBezTo>
                <a:cubicBezTo>
                  <a:pt x="1739320" y="447859"/>
                  <a:pt x="1747730" y="466294"/>
                  <a:pt x="1752600" y="485775"/>
                </a:cubicBezTo>
                <a:cubicBezTo>
                  <a:pt x="1760453" y="517187"/>
                  <a:pt x="1771650" y="581025"/>
                  <a:pt x="1771650" y="581025"/>
                </a:cubicBezTo>
                <a:cubicBezTo>
                  <a:pt x="1768475" y="609600"/>
                  <a:pt x="1774022" y="640576"/>
                  <a:pt x="1762125" y="666750"/>
                </a:cubicBezTo>
                <a:cubicBezTo>
                  <a:pt x="1756249" y="679676"/>
                  <a:pt x="1736437" y="678904"/>
                  <a:pt x="1724025" y="685800"/>
                </a:cubicBezTo>
                <a:cubicBezTo>
                  <a:pt x="1656544" y="723290"/>
                  <a:pt x="1700063" y="706487"/>
                  <a:pt x="1647825" y="723900"/>
                </a:cubicBezTo>
                <a:cubicBezTo>
                  <a:pt x="1644650" y="733425"/>
                  <a:pt x="1642790" y="743495"/>
                  <a:pt x="1638300" y="752475"/>
                </a:cubicBezTo>
                <a:cubicBezTo>
                  <a:pt x="1633180" y="762714"/>
                  <a:pt x="1623270" y="770331"/>
                  <a:pt x="1619250" y="781050"/>
                </a:cubicBezTo>
                <a:cubicBezTo>
                  <a:pt x="1613566" y="796209"/>
                  <a:pt x="1613652" y="812969"/>
                  <a:pt x="1609725" y="828675"/>
                </a:cubicBezTo>
                <a:cubicBezTo>
                  <a:pt x="1603578" y="853262"/>
                  <a:pt x="1570387" y="966008"/>
                  <a:pt x="1562100" y="981075"/>
                </a:cubicBezTo>
                <a:cubicBezTo>
                  <a:pt x="1525012" y="1048508"/>
                  <a:pt x="1454461" y="1128067"/>
                  <a:pt x="1390650" y="1171575"/>
                </a:cubicBezTo>
                <a:cubicBezTo>
                  <a:pt x="1337541" y="1207786"/>
                  <a:pt x="1201885" y="1260989"/>
                  <a:pt x="1143000" y="1276350"/>
                </a:cubicBezTo>
                <a:cubicBezTo>
                  <a:pt x="1115180" y="1283607"/>
                  <a:pt x="1085850" y="1282700"/>
                  <a:pt x="1057275" y="1285875"/>
                </a:cubicBezTo>
                <a:cubicBezTo>
                  <a:pt x="1044575" y="1289050"/>
                  <a:pt x="1029397" y="1287222"/>
                  <a:pt x="1019175" y="1295400"/>
                </a:cubicBezTo>
                <a:cubicBezTo>
                  <a:pt x="1011335" y="1301672"/>
                  <a:pt x="1011301" y="1314071"/>
                  <a:pt x="1009650" y="1323975"/>
                </a:cubicBezTo>
                <a:cubicBezTo>
                  <a:pt x="1004923" y="1352335"/>
                  <a:pt x="1004852" y="1381340"/>
                  <a:pt x="1000125" y="1409700"/>
                </a:cubicBezTo>
                <a:cubicBezTo>
                  <a:pt x="998474" y="1419604"/>
                  <a:pt x="993358" y="1428621"/>
                  <a:pt x="990600" y="1438275"/>
                </a:cubicBezTo>
                <a:cubicBezTo>
                  <a:pt x="987004" y="1450862"/>
                  <a:pt x="983915" y="1463596"/>
                  <a:pt x="981075" y="1476375"/>
                </a:cubicBezTo>
                <a:cubicBezTo>
                  <a:pt x="972200" y="1516313"/>
                  <a:pt x="968918" y="1539793"/>
                  <a:pt x="962025" y="1581150"/>
                </a:cubicBezTo>
                <a:cubicBezTo>
                  <a:pt x="968411" y="1619465"/>
                  <a:pt x="963813" y="1640088"/>
                  <a:pt x="990600" y="1666875"/>
                </a:cubicBezTo>
                <a:cubicBezTo>
                  <a:pt x="998695" y="1674970"/>
                  <a:pt x="1009650" y="1679575"/>
                  <a:pt x="1019175" y="1685925"/>
                </a:cubicBezTo>
                <a:cubicBezTo>
                  <a:pt x="1025525" y="1695450"/>
                  <a:pt x="1041001" y="1703394"/>
                  <a:pt x="1038225" y="1714500"/>
                </a:cubicBezTo>
                <a:cubicBezTo>
                  <a:pt x="1035790" y="1724240"/>
                  <a:pt x="1018630" y="1719535"/>
                  <a:pt x="1009650" y="1724025"/>
                </a:cubicBezTo>
                <a:cubicBezTo>
                  <a:pt x="999411" y="1729145"/>
                  <a:pt x="991314" y="1737955"/>
                  <a:pt x="981075" y="1743075"/>
                </a:cubicBezTo>
                <a:cubicBezTo>
                  <a:pt x="965782" y="1750721"/>
                  <a:pt x="948012" y="1753164"/>
                  <a:pt x="933450" y="1762125"/>
                </a:cubicBezTo>
                <a:cubicBezTo>
                  <a:pt x="906410" y="1778765"/>
                  <a:pt x="882650" y="1800225"/>
                  <a:pt x="857250" y="1819275"/>
                </a:cubicBezTo>
                <a:cubicBezTo>
                  <a:pt x="844550" y="1828800"/>
                  <a:pt x="833349" y="1840750"/>
                  <a:pt x="819150" y="1847850"/>
                </a:cubicBezTo>
                <a:cubicBezTo>
                  <a:pt x="722613" y="1896118"/>
                  <a:pt x="841868" y="1833651"/>
                  <a:pt x="742950" y="1895475"/>
                </a:cubicBezTo>
                <a:cubicBezTo>
                  <a:pt x="730909" y="1903000"/>
                  <a:pt x="716404" y="1906272"/>
                  <a:pt x="704850" y="1914525"/>
                </a:cubicBezTo>
                <a:cubicBezTo>
                  <a:pt x="693889" y="1922355"/>
                  <a:pt x="686623" y="1934476"/>
                  <a:pt x="676275" y="1943100"/>
                </a:cubicBezTo>
                <a:cubicBezTo>
                  <a:pt x="667481" y="1950429"/>
                  <a:pt x="657225" y="1955800"/>
                  <a:pt x="647700" y="1962150"/>
                </a:cubicBezTo>
                <a:cubicBezTo>
                  <a:pt x="644525" y="1971675"/>
                  <a:pt x="638175" y="1980685"/>
                  <a:pt x="638175" y="1990725"/>
                </a:cubicBezTo>
                <a:cubicBezTo>
                  <a:pt x="638175" y="2012411"/>
                  <a:pt x="647042" y="2051159"/>
                  <a:pt x="666750" y="2066925"/>
                </a:cubicBezTo>
                <a:cubicBezTo>
                  <a:pt x="674590" y="2073197"/>
                  <a:pt x="686345" y="2071960"/>
                  <a:pt x="695325" y="2076450"/>
                </a:cubicBezTo>
                <a:cubicBezTo>
                  <a:pt x="705564" y="2081570"/>
                  <a:pt x="713661" y="2090380"/>
                  <a:pt x="723900" y="2095500"/>
                </a:cubicBezTo>
                <a:cubicBezTo>
                  <a:pt x="732880" y="2099990"/>
                  <a:pt x="750887" y="2105025"/>
                  <a:pt x="742950" y="2105025"/>
                </a:cubicBezTo>
                <a:close/>
              </a:path>
            </a:pathLst>
          </a:custGeom>
          <a:solidFill>
            <a:srgbClr val="E7E6E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682332-1059-4B31-A501-E896B0FCA3F8}"/>
              </a:ext>
            </a:extLst>
          </p:cNvPr>
          <p:cNvGrpSpPr/>
          <p:nvPr/>
        </p:nvGrpSpPr>
        <p:grpSpPr>
          <a:xfrm>
            <a:off x="219765" y="4156811"/>
            <a:ext cx="4294598" cy="1777429"/>
            <a:chOff x="380144" y="842481"/>
            <a:chExt cx="5291191" cy="2558265"/>
          </a:xfrm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F2D2289-46FB-46AB-A728-2192BFFC0C57}"/>
                </a:ext>
              </a:extLst>
            </p:cNvPr>
            <p:cNvSpPr/>
            <p:nvPr/>
          </p:nvSpPr>
          <p:spPr>
            <a:xfrm>
              <a:off x="380144" y="842481"/>
              <a:ext cx="5291191" cy="2147299"/>
            </a:xfrm>
            <a:custGeom>
              <a:avLst/>
              <a:gdLst>
                <a:gd name="connsiteX0" fmla="*/ 0 w 5291191"/>
                <a:gd name="connsiteY0" fmla="*/ 934948 h 2147299"/>
                <a:gd name="connsiteX1" fmla="*/ 3246634 w 5291191"/>
                <a:gd name="connsiteY1" fmla="*/ 2147299 h 2147299"/>
                <a:gd name="connsiteX2" fmla="*/ 5291191 w 5291191"/>
                <a:gd name="connsiteY2" fmla="*/ 1099335 h 2147299"/>
                <a:gd name="connsiteX3" fmla="*/ 1921267 w 5291191"/>
                <a:gd name="connsiteY3" fmla="*/ 0 h 2147299"/>
                <a:gd name="connsiteX4" fmla="*/ 0 w 5291191"/>
                <a:gd name="connsiteY4" fmla="*/ 934948 h 214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1191" h="2147299">
                  <a:moveTo>
                    <a:pt x="0" y="934948"/>
                  </a:moveTo>
                  <a:lnTo>
                    <a:pt x="3246634" y="2147299"/>
                  </a:lnTo>
                  <a:lnTo>
                    <a:pt x="5291191" y="1099335"/>
                  </a:lnTo>
                  <a:lnTo>
                    <a:pt x="1921267" y="0"/>
                  </a:lnTo>
                  <a:lnTo>
                    <a:pt x="0" y="934948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8672AAE-7F89-4FC2-9C57-A81C72B2B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964" y="1047964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5D663B0-C759-46BC-9A48-C53ABC406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5784" y="1315092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F284E98-1185-4CFD-B60C-97952AEFA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3604" y="1582220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BF27344-A24E-409E-B5A6-9341C47ED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247" y="1762018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1C81F25-3B6F-4982-8089-E11ADCFC15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1500027"/>
              <a:ext cx="3051425" cy="113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4CD3D57-03DB-47C9-A91A-619EB0AF8A41}"/>
                </a:ext>
              </a:extLst>
            </p:cNvPr>
            <p:cNvCxnSpPr>
              <a:cxnSpLocks/>
            </p:cNvCxnSpPr>
            <p:nvPr/>
          </p:nvCxnSpPr>
          <p:spPr>
            <a:xfrm>
              <a:off x="1823662" y="1157127"/>
              <a:ext cx="3051425" cy="113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CE9B9C1-2E7F-4697-9053-7270EE81AD32}"/>
                </a:ext>
              </a:extLst>
            </p:cNvPr>
            <p:cNvCxnSpPr>
              <a:stCxn id="73" idx="0"/>
            </p:cNvCxnSpPr>
            <p:nvPr/>
          </p:nvCxnSpPr>
          <p:spPr>
            <a:xfrm>
              <a:off x="380144" y="1777429"/>
              <a:ext cx="0" cy="36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5117805-4CD3-4826-AE5F-438C6E97A726}"/>
                </a:ext>
              </a:extLst>
            </p:cNvPr>
            <p:cNvCxnSpPr/>
            <p:nvPr/>
          </p:nvCxnSpPr>
          <p:spPr>
            <a:xfrm>
              <a:off x="5671335" y="1962364"/>
              <a:ext cx="0" cy="36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0A566F36-BC72-4084-9F83-875ABD7E56F1}"/>
                </a:ext>
              </a:extLst>
            </p:cNvPr>
            <p:cNvCxnSpPr>
              <a:cxnSpLocks/>
            </p:cNvCxnSpPr>
            <p:nvPr/>
          </p:nvCxnSpPr>
          <p:spPr>
            <a:xfrm>
              <a:off x="380144" y="2125038"/>
              <a:ext cx="3267182" cy="127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EE9B7D0-5B3E-42CB-8A9D-96ABBCFF5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326" y="2309973"/>
              <a:ext cx="2024009" cy="1090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853F641-D86A-49AD-9753-9D811017CA8B}"/>
                </a:ext>
              </a:extLst>
            </p:cNvPr>
            <p:cNvCxnSpPr/>
            <p:nvPr/>
          </p:nvCxnSpPr>
          <p:spPr>
            <a:xfrm>
              <a:off x="1047964" y="2013735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0E7595A-6FE6-4614-ACCA-331654F1AD01}"/>
                </a:ext>
              </a:extLst>
            </p:cNvPr>
            <p:cNvCxnSpPr/>
            <p:nvPr/>
          </p:nvCxnSpPr>
          <p:spPr>
            <a:xfrm>
              <a:off x="1715784" y="2258602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D338C27-AF1A-4AAE-B98B-1E338F835E4C}"/>
                </a:ext>
              </a:extLst>
            </p:cNvPr>
            <p:cNvCxnSpPr/>
            <p:nvPr/>
          </p:nvCxnSpPr>
          <p:spPr>
            <a:xfrm>
              <a:off x="2383604" y="2522306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4BB2DA6-229A-4923-9561-EAE151FB009F}"/>
                </a:ext>
              </a:extLst>
            </p:cNvPr>
            <p:cNvCxnSpPr/>
            <p:nvPr/>
          </p:nvCxnSpPr>
          <p:spPr>
            <a:xfrm>
              <a:off x="3082247" y="2784297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F36287E-A0DA-493B-8717-DEA108521599}"/>
                </a:ext>
              </a:extLst>
            </p:cNvPr>
            <p:cNvCxnSpPr/>
            <p:nvPr/>
          </p:nvCxnSpPr>
          <p:spPr>
            <a:xfrm>
              <a:off x="4149047" y="2762892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7AB823A-3977-491A-86C8-B5464FD76D1C}"/>
                </a:ext>
              </a:extLst>
            </p:cNvPr>
            <p:cNvCxnSpPr/>
            <p:nvPr/>
          </p:nvCxnSpPr>
          <p:spPr>
            <a:xfrm>
              <a:off x="4875087" y="2356207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94BC80-F6CB-48F7-B0CA-78C2914C9099}"/>
              </a:ext>
            </a:extLst>
          </p:cNvPr>
          <p:cNvSpPr txBox="1"/>
          <p:nvPr/>
        </p:nvSpPr>
        <p:spPr>
          <a:xfrm>
            <a:off x="179743" y="5922016"/>
            <a:ext cx="6691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구역이 연소 한계에 다다르면 폭발</a:t>
            </a:r>
            <a:endParaRPr lang="en-US" altLang="ko-KR" dirty="0"/>
          </a:p>
          <a:p>
            <a:r>
              <a:rPr lang="ko-KR" altLang="en-US" dirty="0"/>
              <a:t>해당 구역의 모든 유닛에게 큰 피해를 주며 주변 칸으로 밀어냄</a:t>
            </a:r>
            <a:endParaRPr lang="en-US" altLang="ko-KR" dirty="0"/>
          </a:p>
          <a:p>
            <a:r>
              <a:rPr lang="ko-KR" altLang="en-US" dirty="0"/>
              <a:t>주변 칸의 연소 수치를 상승시킨 후 폭발한 구역은 붕괴됨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10628A6-D903-488E-BED7-C600E90F4D68}"/>
              </a:ext>
            </a:extLst>
          </p:cNvPr>
          <p:cNvSpPr/>
          <p:nvPr/>
        </p:nvSpPr>
        <p:spPr>
          <a:xfrm>
            <a:off x="1441926" y="4168708"/>
            <a:ext cx="783374" cy="11263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AB8A6C3-C466-4FD9-92D7-E3F37A2A6EEF}"/>
              </a:ext>
            </a:extLst>
          </p:cNvPr>
          <p:cNvSpPr/>
          <p:nvPr/>
        </p:nvSpPr>
        <p:spPr>
          <a:xfrm>
            <a:off x="2054597" y="4332717"/>
            <a:ext cx="783374" cy="11263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2A6E22F9-1420-49ED-99C3-31A7836D9D79}"/>
              </a:ext>
            </a:extLst>
          </p:cNvPr>
          <p:cNvSpPr/>
          <p:nvPr/>
        </p:nvSpPr>
        <p:spPr>
          <a:xfrm>
            <a:off x="1743486" y="2954768"/>
            <a:ext cx="1771650" cy="2105025"/>
          </a:xfrm>
          <a:custGeom>
            <a:avLst/>
            <a:gdLst>
              <a:gd name="connsiteX0" fmla="*/ 742950 w 1771650"/>
              <a:gd name="connsiteY0" fmla="*/ 2105025 h 2105025"/>
              <a:gd name="connsiteX1" fmla="*/ 676275 w 1771650"/>
              <a:gd name="connsiteY1" fmla="*/ 2095500 h 2105025"/>
              <a:gd name="connsiteX2" fmla="*/ 600075 w 1771650"/>
              <a:gd name="connsiteY2" fmla="*/ 2057400 h 2105025"/>
              <a:gd name="connsiteX3" fmla="*/ 561975 w 1771650"/>
              <a:gd name="connsiteY3" fmla="*/ 2028825 h 2105025"/>
              <a:gd name="connsiteX4" fmla="*/ 542925 w 1771650"/>
              <a:gd name="connsiteY4" fmla="*/ 2000250 h 2105025"/>
              <a:gd name="connsiteX5" fmla="*/ 571500 w 1771650"/>
              <a:gd name="connsiteY5" fmla="*/ 1971675 h 2105025"/>
              <a:gd name="connsiteX6" fmla="*/ 600075 w 1771650"/>
              <a:gd name="connsiteY6" fmla="*/ 1962150 h 2105025"/>
              <a:gd name="connsiteX7" fmla="*/ 619125 w 1771650"/>
              <a:gd name="connsiteY7" fmla="*/ 1933575 h 2105025"/>
              <a:gd name="connsiteX8" fmla="*/ 542925 w 1771650"/>
              <a:gd name="connsiteY8" fmla="*/ 1828800 h 2105025"/>
              <a:gd name="connsiteX9" fmla="*/ 381000 w 1771650"/>
              <a:gd name="connsiteY9" fmla="*/ 1704975 h 2105025"/>
              <a:gd name="connsiteX10" fmla="*/ 266700 w 1771650"/>
              <a:gd name="connsiteY10" fmla="*/ 1609725 h 2105025"/>
              <a:gd name="connsiteX11" fmla="*/ 0 w 1771650"/>
              <a:gd name="connsiteY11" fmla="*/ 1314450 h 2105025"/>
              <a:gd name="connsiteX12" fmla="*/ 123825 w 1771650"/>
              <a:gd name="connsiteY12" fmla="*/ 1276350 h 2105025"/>
              <a:gd name="connsiteX13" fmla="*/ 295275 w 1771650"/>
              <a:gd name="connsiteY13" fmla="*/ 1209675 h 2105025"/>
              <a:gd name="connsiteX14" fmla="*/ 352425 w 1771650"/>
              <a:gd name="connsiteY14" fmla="*/ 1171575 h 2105025"/>
              <a:gd name="connsiteX15" fmla="*/ 381000 w 1771650"/>
              <a:gd name="connsiteY15" fmla="*/ 1114425 h 2105025"/>
              <a:gd name="connsiteX16" fmla="*/ 390525 w 1771650"/>
              <a:gd name="connsiteY16" fmla="*/ 923925 h 2105025"/>
              <a:gd name="connsiteX17" fmla="*/ 400050 w 1771650"/>
              <a:gd name="connsiteY17" fmla="*/ 885825 h 2105025"/>
              <a:gd name="connsiteX18" fmla="*/ 447675 w 1771650"/>
              <a:gd name="connsiteY18" fmla="*/ 838200 h 2105025"/>
              <a:gd name="connsiteX19" fmla="*/ 476250 w 1771650"/>
              <a:gd name="connsiteY19" fmla="*/ 809625 h 2105025"/>
              <a:gd name="connsiteX20" fmla="*/ 552450 w 1771650"/>
              <a:gd name="connsiteY20" fmla="*/ 704850 h 2105025"/>
              <a:gd name="connsiteX21" fmla="*/ 628650 w 1771650"/>
              <a:gd name="connsiteY21" fmla="*/ 609600 h 2105025"/>
              <a:gd name="connsiteX22" fmla="*/ 666750 w 1771650"/>
              <a:gd name="connsiteY22" fmla="*/ 552450 h 2105025"/>
              <a:gd name="connsiteX23" fmla="*/ 676275 w 1771650"/>
              <a:gd name="connsiteY23" fmla="*/ 523875 h 2105025"/>
              <a:gd name="connsiteX24" fmla="*/ 695325 w 1771650"/>
              <a:gd name="connsiteY24" fmla="*/ 495300 h 2105025"/>
              <a:gd name="connsiteX25" fmla="*/ 742950 w 1771650"/>
              <a:gd name="connsiteY25" fmla="*/ 361950 h 2105025"/>
              <a:gd name="connsiteX26" fmla="*/ 752475 w 1771650"/>
              <a:gd name="connsiteY26" fmla="*/ 276225 h 2105025"/>
              <a:gd name="connsiteX27" fmla="*/ 762000 w 1771650"/>
              <a:gd name="connsiteY27" fmla="*/ 66675 h 2105025"/>
              <a:gd name="connsiteX28" fmla="*/ 790575 w 1771650"/>
              <a:gd name="connsiteY28" fmla="*/ 38100 h 2105025"/>
              <a:gd name="connsiteX29" fmla="*/ 857250 w 1771650"/>
              <a:gd name="connsiteY29" fmla="*/ 28575 h 2105025"/>
              <a:gd name="connsiteX30" fmla="*/ 885825 w 1771650"/>
              <a:gd name="connsiteY30" fmla="*/ 19050 h 2105025"/>
              <a:gd name="connsiteX31" fmla="*/ 1266825 w 1771650"/>
              <a:gd name="connsiteY31" fmla="*/ 47625 h 2105025"/>
              <a:gd name="connsiteX32" fmla="*/ 1390650 w 1771650"/>
              <a:gd name="connsiteY32" fmla="*/ 28575 h 2105025"/>
              <a:gd name="connsiteX33" fmla="*/ 1485900 w 1771650"/>
              <a:gd name="connsiteY33" fmla="*/ 9525 h 2105025"/>
              <a:gd name="connsiteX34" fmla="*/ 1514475 w 1771650"/>
              <a:gd name="connsiteY34" fmla="*/ 0 h 2105025"/>
              <a:gd name="connsiteX35" fmla="*/ 1600200 w 1771650"/>
              <a:gd name="connsiteY35" fmla="*/ 142875 h 2105025"/>
              <a:gd name="connsiteX36" fmla="*/ 1657350 w 1771650"/>
              <a:gd name="connsiteY36" fmla="*/ 219075 h 2105025"/>
              <a:gd name="connsiteX37" fmla="*/ 1714500 w 1771650"/>
              <a:gd name="connsiteY37" fmla="*/ 361950 h 2105025"/>
              <a:gd name="connsiteX38" fmla="*/ 1733550 w 1771650"/>
              <a:gd name="connsiteY38" fmla="*/ 428625 h 2105025"/>
              <a:gd name="connsiteX39" fmla="*/ 1752600 w 1771650"/>
              <a:gd name="connsiteY39" fmla="*/ 485775 h 2105025"/>
              <a:gd name="connsiteX40" fmla="*/ 1771650 w 1771650"/>
              <a:gd name="connsiteY40" fmla="*/ 581025 h 2105025"/>
              <a:gd name="connsiteX41" fmla="*/ 1762125 w 1771650"/>
              <a:gd name="connsiteY41" fmla="*/ 666750 h 2105025"/>
              <a:gd name="connsiteX42" fmla="*/ 1724025 w 1771650"/>
              <a:gd name="connsiteY42" fmla="*/ 685800 h 2105025"/>
              <a:gd name="connsiteX43" fmla="*/ 1647825 w 1771650"/>
              <a:gd name="connsiteY43" fmla="*/ 723900 h 2105025"/>
              <a:gd name="connsiteX44" fmla="*/ 1638300 w 1771650"/>
              <a:gd name="connsiteY44" fmla="*/ 752475 h 2105025"/>
              <a:gd name="connsiteX45" fmla="*/ 1619250 w 1771650"/>
              <a:gd name="connsiteY45" fmla="*/ 781050 h 2105025"/>
              <a:gd name="connsiteX46" fmla="*/ 1609725 w 1771650"/>
              <a:gd name="connsiteY46" fmla="*/ 828675 h 2105025"/>
              <a:gd name="connsiteX47" fmla="*/ 1562100 w 1771650"/>
              <a:gd name="connsiteY47" fmla="*/ 981075 h 2105025"/>
              <a:gd name="connsiteX48" fmla="*/ 1390650 w 1771650"/>
              <a:gd name="connsiteY48" fmla="*/ 1171575 h 2105025"/>
              <a:gd name="connsiteX49" fmla="*/ 1143000 w 1771650"/>
              <a:gd name="connsiteY49" fmla="*/ 1276350 h 2105025"/>
              <a:gd name="connsiteX50" fmla="*/ 1057275 w 1771650"/>
              <a:gd name="connsiteY50" fmla="*/ 1285875 h 2105025"/>
              <a:gd name="connsiteX51" fmla="*/ 1019175 w 1771650"/>
              <a:gd name="connsiteY51" fmla="*/ 1295400 h 2105025"/>
              <a:gd name="connsiteX52" fmla="*/ 1009650 w 1771650"/>
              <a:gd name="connsiteY52" fmla="*/ 1323975 h 2105025"/>
              <a:gd name="connsiteX53" fmla="*/ 1000125 w 1771650"/>
              <a:gd name="connsiteY53" fmla="*/ 1409700 h 2105025"/>
              <a:gd name="connsiteX54" fmla="*/ 990600 w 1771650"/>
              <a:gd name="connsiteY54" fmla="*/ 1438275 h 2105025"/>
              <a:gd name="connsiteX55" fmla="*/ 981075 w 1771650"/>
              <a:gd name="connsiteY55" fmla="*/ 1476375 h 2105025"/>
              <a:gd name="connsiteX56" fmla="*/ 962025 w 1771650"/>
              <a:gd name="connsiteY56" fmla="*/ 1581150 h 2105025"/>
              <a:gd name="connsiteX57" fmla="*/ 990600 w 1771650"/>
              <a:gd name="connsiteY57" fmla="*/ 1666875 h 2105025"/>
              <a:gd name="connsiteX58" fmla="*/ 1019175 w 1771650"/>
              <a:gd name="connsiteY58" fmla="*/ 1685925 h 2105025"/>
              <a:gd name="connsiteX59" fmla="*/ 1038225 w 1771650"/>
              <a:gd name="connsiteY59" fmla="*/ 1714500 h 2105025"/>
              <a:gd name="connsiteX60" fmla="*/ 1009650 w 1771650"/>
              <a:gd name="connsiteY60" fmla="*/ 1724025 h 2105025"/>
              <a:gd name="connsiteX61" fmla="*/ 981075 w 1771650"/>
              <a:gd name="connsiteY61" fmla="*/ 1743075 h 2105025"/>
              <a:gd name="connsiteX62" fmla="*/ 933450 w 1771650"/>
              <a:gd name="connsiteY62" fmla="*/ 1762125 h 2105025"/>
              <a:gd name="connsiteX63" fmla="*/ 857250 w 1771650"/>
              <a:gd name="connsiteY63" fmla="*/ 1819275 h 2105025"/>
              <a:gd name="connsiteX64" fmla="*/ 819150 w 1771650"/>
              <a:gd name="connsiteY64" fmla="*/ 1847850 h 2105025"/>
              <a:gd name="connsiteX65" fmla="*/ 742950 w 1771650"/>
              <a:gd name="connsiteY65" fmla="*/ 1895475 h 2105025"/>
              <a:gd name="connsiteX66" fmla="*/ 704850 w 1771650"/>
              <a:gd name="connsiteY66" fmla="*/ 1914525 h 2105025"/>
              <a:gd name="connsiteX67" fmla="*/ 676275 w 1771650"/>
              <a:gd name="connsiteY67" fmla="*/ 1943100 h 2105025"/>
              <a:gd name="connsiteX68" fmla="*/ 647700 w 1771650"/>
              <a:gd name="connsiteY68" fmla="*/ 1962150 h 2105025"/>
              <a:gd name="connsiteX69" fmla="*/ 638175 w 1771650"/>
              <a:gd name="connsiteY69" fmla="*/ 1990725 h 2105025"/>
              <a:gd name="connsiteX70" fmla="*/ 666750 w 1771650"/>
              <a:gd name="connsiteY70" fmla="*/ 2066925 h 2105025"/>
              <a:gd name="connsiteX71" fmla="*/ 695325 w 1771650"/>
              <a:gd name="connsiteY71" fmla="*/ 2076450 h 2105025"/>
              <a:gd name="connsiteX72" fmla="*/ 723900 w 1771650"/>
              <a:gd name="connsiteY72" fmla="*/ 2095500 h 2105025"/>
              <a:gd name="connsiteX73" fmla="*/ 742950 w 1771650"/>
              <a:gd name="connsiteY73" fmla="*/ 2105025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71650" h="2105025">
                <a:moveTo>
                  <a:pt x="742950" y="2105025"/>
                </a:moveTo>
                <a:cubicBezTo>
                  <a:pt x="735013" y="2105025"/>
                  <a:pt x="698290" y="2099903"/>
                  <a:pt x="676275" y="2095500"/>
                </a:cubicBezTo>
                <a:cubicBezTo>
                  <a:pt x="647676" y="2089780"/>
                  <a:pt x="623969" y="2073329"/>
                  <a:pt x="600075" y="2057400"/>
                </a:cubicBezTo>
                <a:cubicBezTo>
                  <a:pt x="586866" y="2048594"/>
                  <a:pt x="573200" y="2040050"/>
                  <a:pt x="561975" y="2028825"/>
                </a:cubicBezTo>
                <a:cubicBezTo>
                  <a:pt x="553880" y="2020730"/>
                  <a:pt x="549275" y="2009775"/>
                  <a:pt x="542925" y="2000250"/>
                </a:cubicBezTo>
                <a:cubicBezTo>
                  <a:pt x="552450" y="1990725"/>
                  <a:pt x="560292" y="1979147"/>
                  <a:pt x="571500" y="1971675"/>
                </a:cubicBezTo>
                <a:cubicBezTo>
                  <a:pt x="579854" y="1966106"/>
                  <a:pt x="592235" y="1968422"/>
                  <a:pt x="600075" y="1962150"/>
                </a:cubicBezTo>
                <a:cubicBezTo>
                  <a:pt x="609014" y="1954999"/>
                  <a:pt x="612775" y="1943100"/>
                  <a:pt x="619125" y="1933575"/>
                </a:cubicBezTo>
                <a:cubicBezTo>
                  <a:pt x="602950" y="1868875"/>
                  <a:pt x="616520" y="1895386"/>
                  <a:pt x="542925" y="1828800"/>
                </a:cubicBezTo>
                <a:cubicBezTo>
                  <a:pt x="413700" y="1711882"/>
                  <a:pt x="463100" y="1732342"/>
                  <a:pt x="381000" y="1704975"/>
                </a:cubicBezTo>
                <a:cubicBezTo>
                  <a:pt x="342900" y="1673225"/>
                  <a:pt x="302288" y="1644267"/>
                  <a:pt x="266700" y="1609725"/>
                </a:cubicBezTo>
                <a:cubicBezTo>
                  <a:pt x="82982" y="1431410"/>
                  <a:pt x="102770" y="1451477"/>
                  <a:pt x="0" y="1314450"/>
                </a:cubicBezTo>
                <a:cubicBezTo>
                  <a:pt x="70574" y="1267401"/>
                  <a:pt x="-25240" y="1326038"/>
                  <a:pt x="123825" y="1276350"/>
                </a:cubicBezTo>
                <a:cubicBezTo>
                  <a:pt x="177229" y="1258549"/>
                  <a:pt x="264836" y="1229968"/>
                  <a:pt x="295275" y="1209675"/>
                </a:cubicBezTo>
                <a:lnTo>
                  <a:pt x="352425" y="1171575"/>
                </a:lnTo>
                <a:cubicBezTo>
                  <a:pt x="364305" y="1153755"/>
                  <a:pt x="379028" y="1137100"/>
                  <a:pt x="381000" y="1114425"/>
                </a:cubicBezTo>
                <a:cubicBezTo>
                  <a:pt x="386508" y="1051085"/>
                  <a:pt x="385245" y="987285"/>
                  <a:pt x="390525" y="923925"/>
                </a:cubicBezTo>
                <a:cubicBezTo>
                  <a:pt x="391612" y="910879"/>
                  <a:pt x="394893" y="897857"/>
                  <a:pt x="400050" y="885825"/>
                </a:cubicBezTo>
                <a:cubicBezTo>
                  <a:pt x="415572" y="849606"/>
                  <a:pt x="419453" y="861719"/>
                  <a:pt x="447675" y="838200"/>
                </a:cubicBezTo>
                <a:cubicBezTo>
                  <a:pt x="458023" y="829576"/>
                  <a:pt x="467928" y="820217"/>
                  <a:pt x="476250" y="809625"/>
                </a:cubicBezTo>
                <a:cubicBezTo>
                  <a:pt x="502930" y="775668"/>
                  <a:pt x="524804" y="738025"/>
                  <a:pt x="552450" y="704850"/>
                </a:cubicBezTo>
                <a:cubicBezTo>
                  <a:pt x="610238" y="635504"/>
                  <a:pt x="585196" y="667538"/>
                  <a:pt x="628650" y="609600"/>
                </a:cubicBezTo>
                <a:cubicBezTo>
                  <a:pt x="651298" y="541656"/>
                  <a:pt x="619184" y="623799"/>
                  <a:pt x="666750" y="552450"/>
                </a:cubicBezTo>
                <a:cubicBezTo>
                  <a:pt x="672319" y="544096"/>
                  <a:pt x="671785" y="532855"/>
                  <a:pt x="676275" y="523875"/>
                </a:cubicBezTo>
                <a:cubicBezTo>
                  <a:pt x="681395" y="513636"/>
                  <a:pt x="690205" y="505539"/>
                  <a:pt x="695325" y="495300"/>
                </a:cubicBezTo>
                <a:cubicBezTo>
                  <a:pt x="724632" y="436686"/>
                  <a:pt x="725262" y="423860"/>
                  <a:pt x="742950" y="361950"/>
                </a:cubicBezTo>
                <a:cubicBezTo>
                  <a:pt x="746125" y="333375"/>
                  <a:pt x="750624" y="304916"/>
                  <a:pt x="752475" y="276225"/>
                </a:cubicBezTo>
                <a:cubicBezTo>
                  <a:pt x="756977" y="206448"/>
                  <a:pt x="750953" y="135719"/>
                  <a:pt x="762000" y="66675"/>
                </a:cubicBezTo>
                <a:cubicBezTo>
                  <a:pt x="764128" y="53374"/>
                  <a:pt x="778068" y="43103"/>
                  <a:pt x="790575" y="38100"/>
                </a:cubicBezTo>
                <a:cubicBezTo>
                  <a:pt x="811420" y="29762"/>
                  <a:pt x="835025" y="31750"/>
                  <a:pt x="857250" y="28575"/>
                </a:cubicBezTo>
                <a:cubicBezTo>
                  <a:pt x="866775" y="25400"/>
                  <a:pt x="875788" y="18786"/>
                  <a:pt x="885825" y="19050"/>
                </a:cubicBezTo>
                <a:cubicBezTo>
                  <a:pt x="1173324" y="26616"/>
                  <a:pt x="1119079" y="18076"/>
                  <a:pt x="1266825" y="47625"/>
                </a:cubicBezTo>
                <a:cubicBezTo>
                  <a:pt x="1329645" y="26685"/>
                  <a:pt x="1272781" y="43309"/>
                  <a:pt x="1390650" y="28575"/>
                </a:cubicBezTo>
                <a:cubicBezTo>
                  <a:pt x="1423915" y="24417"/>
                  <a:pt x="1454007" y="18637"/>
                  <a:pt x="1485900" y="9525"/>
                </a:cubicBezTo>
                <a:cubicBezTo>
                  <a:pt x="1495554" y="6767"/>
                  <a:pt x="1504950" y="3175"/>
                  <a:pt x="1514475" y="0"/>
                </a:cubicBezTo>
                <a:cubicBezTo>
                  <a:pt x="1630667" y="174287"/>
                  <a:pt x="1526977" y="11074"/>
                  <a:pt x="1600200" y="142875"/>
                </a:cubicBezTo>
                <a:cubicBezTo>
                  <a:pt x="1626555" y="190314"/>
                  <a:pt x="1619153" y="159051"/>
                  <a:pt x="1657350" y="219075"/>
                </a:cubicBezTo>
                <a:cubicBezTo>
                  <a:pt x="1686782" y="265325"/>
                  <a:pt x="1697028" y="309534"/>
                  <a:pt x="1714500" y="361950"/>
                </a:cubicBezTo>
                <a:cubicBezTo>
                  <a:pt x="1746511" y="457982"/>
                  <a:pt x="1697670" y="309024"/>
                  <a:pt x="1733550" y="428625"/>
                </a:cubicBezTo>
                <a:cubicBezTo>
                  <a:pt x="1739320" y="447859"/>
                  <a:pt x="1747730" y="466294"/>
                  <a:pt x="1752600" y="485775"/>
                </a:cubicBezTo>
                <a:cubicBezTo>
                  <a:pt x="1760453" y="517187"/>
                  <a:pt x="1771650" y="581025"/>
                  <a:pt x="1771650" y="581025"/>
                </a:cubicBezTo>
                <a:cubicBezTo>
                  <a:pt x="1768475" y="609600"/>
                  <a:pt x="1774022" y="640576"/>
                  <a:pt x="1762125" y="666750"/>
                </a:cubicBezTo>
                <a:cubicBezTo>
                  <a:pt x="1756249" y="679676"/>
                  <a:pt x="1736437" y="678904"/>
                  <a:pt x="1724025" y="685800"/>
                </a:cubicBezTo>
                <a:cubicBezTo>
                  <a:pt x="1656544" y="723290"/>
                  <a:pt x="1700063" y="706487"/>
                  <a:pt x="1647825" y="723900"/>
                </a:cubicBezTo>
                <a:cubicBezTo>
                  <a:pt x="1644650" y="733425"/>
                  <a:pt x="1642790" y="743495"/>
                  <a:pt x="1638300" y="752475"/>
                </a:cubicBezTo>
                <a:cubicBezTo>
                  <a:pt x="1633180" y="762714"/>
                  <a:pt x="1623270" y="770331"/>
                  <a:pt x="1619250" y="781050"/>
                </a:cubicBezTo>
                <a:cubicBezTo>
                  <a:pt x="1613566" y="796209"/>
                  <a:pt x="1613652" y="812969"/>
                  <a:pt x="1609725" y="828675"/>
                </a:cubicBezTo>
                <a:cubicBezTo>
                  <a:pt x="1603578" y="853262"/>
                  <a:pt x="1570387" y="966008"/>
                  <a:pt x="1562100" y="981075"/>
                </a:cubicBezTo>
                <a:cubicBezTo>
                  <a:pt x="1525012" y="1048508"/>
                  <a:pt x="1454461" y="1128067"/>
                  <a:pt x="1390650" y="1171575"/>
                </a:cubicBezTo>
                <a:cubicBezTo>
                  <a:pt x="1337541" y="1207786"/>
                  <a:pt x="1201885" y="1260989"/>
                  <a:pt x="1143000" y="1276350"/>
                </a:cubicBezTo>
                <a:cubicBezTo>
                  <a:pt x="1115180" y="1283607"/>
                  <a:pt x="1085850" y="1282700"/>
                  <a:pt x="1057275" y="1285875"/>
                </a:cubicBezTo>
                <a:cubicBezTo>
                  <a:pt x="1044575" y="1289050"/>
                  <a:pt x="1029397" y="1287222"/>
                  <a:pt x="1019175" y="1295400"/>
                </a:cubicBezTo>
                <a:cubicBezTo>
                  <a:pt x="1011335" y="1301672"/>
                  <a:pt x="1011301" y="1314071"/>
                  <a:pt x="1009650" y="1323975"/>
                </a:cubicBezTo>
                <a:cubicBezTo>
                  <a:pt x="1004923" y="1352335"/>
                  <a:pt x="1004852" y="1381340"/>
                  <a:pt x="1000125" y="1409700"/>
                </a:cubicBezTo>
                <a:cubicBezTo>
                  <a:pt x="998474" y="1419604"/>
                  <a:pt x="993358" y="1428621"/>
                  <a:pt x="990600" y="1438275"/>
                </a:cubicBezTo>
                <a:cubicBezTo>
                  <a:pt x="987004" y="1450862"/>
                  <a:pt x="983915" y="1463596"/>
                  <a:pt x="981075" y="1476375"/>
                </a:cubicBezTo>
                <a:cubicBezTo>
                  <a:pt x="972200" y="1516313"/>
                  <a:pt x="968918" y="1539793"/>
                  <a:pt x="962025" y="1581150"/>
                </a:cubicBezTo>
                <a:cubicBezTo>
                  <a:pt x="968411" y="1619465"/>
                  <a:pt x="963813" y="1640088"/>
                  <a:pt x="990600" y="1666875"/>
                </a:cubicBezTo>
                <a:cubicBezTo>
                  <a:pt x="998695" y="1674970"/>
                  <a:pt x="1009650" y="1679575"/>
                  <a:pt x="1019175" y="1685925"/>
                </a:cubicBezTo>
                <a:cubicBezTo>
                  <a:pt x="1025525" y="1695450"/>
                  <a:pt x="1041001" y="1703394"/>
                  <a:pt x="1038225" y="1714500"/>
                </a:cubicBezTo>
                <a:cubicBezTo>
                  <a:pt x="1035790" y="1724240"/>
                  <a:pt x="1018630" y="1719535"/>
                  <a:pt x="1009650" y="1724025"/>
                </a:cubicBezTo>
                <a:cubicBezTo>
                  <a:pt x="999411" y="1729145"/>
                  <a:pt x="991314" y="1737955"/>
                  <a:pt x="981075" y="1743075"/>
                </a:cubicBezTo>
                <a:cubicBezTo>
                  <a:pt x="965782" y="1750721"/>
                  <a:pt x="948012" y="1753164"/>
                  <a:pt x="933450" y="1762125"/>
                </a:cubicBezTo>
                <a:cubicBezTo>
                  <a:pt x="906410" y="1778765"/>
                  <a:pt x="882650" y="1800225"/>
                  <a:pt x="857250" y="1819275"/>
                </a:cubicBezTo>
                <a:cubicBezTo>
                  <a:pt x="844550" y="1828800"/>
                  <a:pt x="833349" y="1840750"/>
                  <a:pt x="819150" y="1847850"/>
                </a:cubicBezTo>
                <a:cubicBezTo>
                  <a:pt x="722613" y="1896118"/>
                  <a:pt x="841868" y="1833651"/>
                  <a:pt x="742950" y="1895475"/>
                </a:cubicBezTo>
                <a:cubicBezTo>
                  <a:pt x="730909" y="1903000"/>
                  <a:pt x="716404" y="1906272"/>
                  <a:pt x="704850" y="1914525"/>
                </a:cubicBezTo>
                <a:cubicBezTo>
                  <a:pt x="693889" y="1922355"/>
                  <a:pt x="686623" y="1934476"/>
                  <a:pt x="676275" y="1943100"/>
                </a:cubicBezTo>
                <a:cubicBezTo>
                  <a:pt x="667481" y="1950429"/>
                  <a:pt x="657225" y="1955800"/>
                  <a:pt x="647700" y="1962150"/>
                </a:cubicBezTo>
                <a:cubicBezTo>
                  <a:pt x="644525" y="1971675"/>
                  <a:pt x="638175" y="1980685"/>
                  <a:pt x="638175" y="1990725"/>
                </a:cubicBezTo>
                <a:cubicBezTo>
                  <a:pt x="638175" y="2012411"/>
                  <a:pt x="647042" y="2051159"/>
                  <a:pt x="666750" y="2066925"/>
                </a:cubicBezTo>
                <a:cubicBezTo>
                  <a:pt x="674590" y="2073197"/>
                  <a:pt x="686345" y="2071960"/>
                  <a:pt x="695325" y="2076450"/>
                </a:cubicBezTo>
                <a:cubicBezTo>
                  <a:pt x="705564" y="2081570"/>
                  <a:pt x="713661" y="2090380"/>
                  <a:pt x="723900" y="2095500"/>
                </a:cubicBezTo>
                <a:cubicBezTo>
                  <a:pt x="732880" y="2099990"/>
                  <a:pt x="750887" y="2105025"/>
                  <a:pt x="742950" y="2105025"/>
                </a:cubicBezTo>
                <a:close/>
              </a:path>
            </a:pathLst>
          </a:custGeom>
          <a:solidFill>
            <a:srgbClr val="E7E6E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12FFAA2-4C20-476A-A86D-364C2C36B3B8}"/>
              </a:ext>
            </a:extLst>
          </p:cNvPr>
          <p:cNvSpPr/>
          <p:nvPr/>
        </p:nvSpPr>
        <p:spPr>
          <a:xfrm>
            <a:off x="2701120" y="4048788"/>
            <a:ext cx="783374" cy="11263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3EDF29A-2ACB-4B39-8EF2-8742FA2830EE}"/>
              </a:ext>
            </a:extLst>
          </p:cNvPr>
          <p:cNvSpPr/>
          <p:nvPr/>
        </p:nvSpPr>
        <p:spPr>
          <a:xfrm>
            <a:off x="2643887" y="4464515"/>
            <a:ext cx="783374" cy="11263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39B7F94-100A-49E8-BCBA-B37A908E8AA8}"/>
              </a:ext>
            </a:extLst>
          </p:cNvPr>
          <p:cNvSpPr/>
          <p:nvPr/>
        </p:nvSpPr>
        <p:spPr>
          <a:xfrm>
            <a:off x="1414528" y="4630230"/>
            <a:ext cx="783374" cy="11263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5A2573D-9D38-431E-809A-746EC86B367A}"/>
              </a:ext>
            </a:extLst>
          </p:cNvPr>
          <p:cNvSpPr/>
          <p:nvPr/>
        </p:nvSpPr>
        <p:spPr>
          <a:xfrm>
            <a:off x="853831" y="4473569"/>
            <a:ext cx="783374" cy="11263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4BDCE07-BD5E-442C-956B-9BEE1B087F12}"/>
              </a:ext>
            </a:extLst>
          </p:cNvPr>
          <p:cNvSpPr/>
          <p:nvPr/>
        </p:nvSpPr>
        <p:spPr>
          <a:xfrm>
            <a:off x="864001" y="4028399"/>
            <a:ext cx="783374" cy="11263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C62911A-1701-4BD4-9523-54A0265CFA45}"/>
              </a:ext>
            </a:extLst>
          </p:cNvPr>
          <p:cNvSpPr/>
          <p:nvPr/>
        </p:nvSpPr>
        <p:spPr>
          <a:xfrm>
            <a:off x="2168315" y="3828323"/>
            <a:ext cx="783374" cy="112633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폭발: 8pt 93">
            <a:extLst>
              <a:ext uri="{FF2B5EF4-FFF2-40B4-BE49-F238E27FC236}">
                <a16:creationId xmlns:a16="http://schemas.microsoft.com/office/drawing/2014/main" id="{2ECDA5F4-6540-4B2E-8C10-930A905EE682}"/>
              </a:ext>
            </a:extLst>
          </p:cNvPr>
          <p:cNvSpPr/>
          <p:nvPr/>
        </p:nvSpPr>
        <p:spPr>
          <a:xfrm>
            <a:off x="1237622" y="3874840"/>
            <a:ext cx="1768216" cy="1604327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DE294823-7EF6-47CC-B892-E5CF6EAFDCB2}"/>
              </a:ext>
            </a:extLst>
          </p:cNvPr>
          <p:cNvSpPr/>
          <p:nvPr/>
        </p:nvSpPr>
        <p:spPr>
          <a:xfrm>
            <a:off x="4782618" y="1837396"/>
            <a:ext cx="1189104" cy="332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6C435163-71ED-4E6E-B0DF-025C8D1619C9}"/>
              </a:ext>
            </a:extLst>
          </p:cNvPr>
          <p:cNvSpPr/>
          <p:nvPr/>
        </p:nvSpPr>
        <p:spPr>
          <a:xfrm rot="7952262">
            <a:off x="3598691" y="3323696"/>
            <a:ext cx="3228372" cy="332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98FF04A-D430-4053-A2F0-6780F0F50083}"/>
              </a:ext>
            </a:extLst>
          </p:cNvPr>
          <p:cNvGrpSpPr/>
          <p:nvPr/>
        </p:nvGrpSpPr>
        <p:grpSpPr>
          <a:xfrm>
            <a:off x="6247436" y="4328297"/>
            <a:ext cx="4294598" cy="1777429"/>
            <a:chOff x="380144" y="842481"/>
            <a:chExt cx="5291191" cy="2558265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A94768D4-B327-46B1-92FF-619BFBF7D1ED}"/>
                </a:ext>
              </a:extLst>
            </p:cNvPr>
            <p:cNvSpPr/>
            <p:nvPr/>
          </p:nvSpPr>
          <p:spPr>
            <a:xfrm>
              <a:off x="380144" y="842481"/>
              <a:ext cx="5291191" cy="2147299"/>
            </a:xfrm>
            <a:custGeom>
              <a:avLst/>
              <a:gdLst>
                <a:gd name="connsiteX0" fmla="*/ 0 w 5291191"/>
                <a:gd name="connsiteY0" fmla="*/ 934948 h 2147299"/>
                <a:gd name="connsiteX1" fmla="*/ 3246634 w 5291191"/>
                <a:gd name="connsiteY1" fmla="*/ 2147299 h 2147299"/>
                <a:gd name="connsiteX2" fmla="*/ 5291191 w 5291191"/>
                <a:gd name="connsiteY2" fmla="*/ 1099335 h 2147299"/>
                <a:gd name="connsiteX3" fmla="*/ 1921267 w 5291191"/>
                <a:gd name="connsiteY3" fmla="*/ 0 h 2147299"/>
                <a:gd name="connsiteX4" fmla="*/ 0 w 5291191"/>
                <a:gd name="connsiteY4" fmla="*/ 934948 h 214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1191" h="2147299">
                  <a:moveTo>
                    <a:pt x="0" y="934948"/>
                  </a:moveTo>
                  <a:lnTo>
                    <a:pt x="3246634" y="2147299"/>
                  </a:lnTo>
                  <a:lnTo>
                    <a:pt x="5291191" y="1099335"/>
                  </a:lnTo>
                  <a:lnTo>
                    <a:pt x="1921267" y="0"/>
                  </a:lnTo>
                  <a:lnTo>
                    <a:pt x="0" y="934948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E4AF63EA-45C7-4A9C-8545-49C216DD9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964" y="1047964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2907306-9A54-432E-915A-EF32401EF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5784" y="1938391"/>
              <a:ext cx="739740" cy="342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0940BBB-824B-4D7A-AD0F-4D166C495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3604" y="2262455"/>
              <a:ext cx="739738" cy="285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C305665-B5F9-449F-BE7A-E9504FD219E1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1500027"/>
              <a:ext cx="3051425" cy="113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87CFEA7-FE30-4A38-8F04-0708E87D3971}"/>
                </a:ext>
              </a:extLst>
            </p:cNvPr>
            <p:cNvCxnSpPr>
              <a:cxnSpLocks/>
            </p:cNvCxnSpPr>
            <p:nvPr/>
          </p:nvCxnSpPr>
          <p:spPr>
            <a:xfrm>
              <a:off x="1823662" y="1157127"/>
              <a:ext cx="3051425" cy="113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CAF9DC6-1EB2-46E7-9040-2471157309FC}"/>
                </a:ext>
              </a:extLst>
            </p:cNvPr>
            <p:cNvCxnSpPr>
              <a:stCxn id="104" idx="0"/>
            </p:cNvCxnSpPr>
            <p:nvPr/>
          </p:nvCxnSpPr>
          <p:spPr>
            <a:xfrm>
              <a:off x="380144" y="1777429"/>
              <a:ext cx="0" cy="36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6DB3D48-5A36-49B7-A5FD-0B6788022C71}"/>
                </a:ext>
              </a:extLst>
            </p:cNvPr>
            <p:cNvCxnSpPr/>
            <p:nvPr/>
          </p:nvCxnSpPr>
          <p:spPr>
            <a:xfrm>
              <a:off x="5671335" y="1962364"/>
              <a:ext cx="0" cy="36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D62F6E6-784E-494E-94D5-6AF176B4B281}"/>
                </a:ext>
              </a:extLst>
            </p:cNvPr>
            <p:cNvCxnSpPr>
              <a:cxnSpLocks/>
            </p:cNvCxnSpPr>
            <p:nvPr/>
          </p:nvCxnSpPr>
          <p:spPr>
            <a:xfrm>
              <a:off x="380144" y="2125038"/>
              <a:ext cx="3267182" cy="127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7C35761-4E10-4743-ABD6-E93BEFEBAA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326" y="2309973"/>
              <a:ext cx="2024009" cy="1090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4A87DA52-DC06-436A-A1F2-7724BBCA08E8}"/>
                </a:ext>
              </a:extLst>
            </p:cNvPr>
            <p:cNvCxnSpPr/>
            <p:nvPr/>
          </p:nvCxnSpPr>
          <p:spPr>
            <a:xfrm>
              <a:off x="1047964" y="2013735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0CC57FE6-26C9-4D33-8660-AF69C16C1EEC}"/>
                </a:ext>
              </a:extLst>
            </p:cNvPr>
            <p:cNvCxnSpPr/>
            <p:nvPr/>
          </p:nvCxnSpPr>
          <p:spPr>
            <a:xfrm>
              <a:off x="1715784" y="2258602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5E42AAF-3C19-4A9C-A074-5ADDF9C34B5F}"/>
                </a:ext>
              </a:extLst>
            </p:cNvPr>
            <p:cNvCxnSpPr/>
            <p:nvPr/>
          </p:nvCxnSpPr>
          <p:spPr>
            <a:xfrm>
              <a:off x="2383604" y="2522306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5352B6F-32CF-4F7D-A853-BB085D1B100A}"/>
                </a:ext>
              </a:extLst>
            </p:cNvPr>
            <p:cNvCxnSpPr/>
            <p:nvPr/>
          </p:nvCxnSpPr>
          <p:spPr>
            <a:xfrm>
              <a:off x="3082247" y="2784297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E927E55-14D4-4B9E-92AC-FFE2B7D7AD5A}"/>
                </a:ext>
              </a:extLst>
            </p:cNvPr>
            <p:cNvCxnSpPr/>
            <p:nvPr/>
          </p:nvCxnSpPr>
          <p:spPr>
            <a:xfrm>
              <a:off x="4149047" y="2762892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1AD8AAF0-68C4-4D89-B969-D8AFD3754DE2}"/>
                </a:ext>
              </a:extLst>
            </p:cNvPr>
            <p:cNvCxnSpPr/>
            <p:nvPr/>
          </p:nvCxnSpPr>
          <p:spPr>
            <a:xfrm>
              <a:off x="4875087" y="2356207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C8952B9-5788-4211-9FDF-F359814E4EB7}"/>
              </a:ext>
            </a:extLst>
          </p:cNvPr>
          <p:cNvCxnSpPr/>
          <p:nvPr/>
        </p:nvCxnSpPr>
        <p:spPr>
          <a:xfrm>
            <a:off x="7858053" y="4681641"/>
            <a:ext cx="0" cy="2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86326A3-5A6C-489C-9680-01B8654E700B}"/>
              </a:ext>
            </a:extLst>
          </p:cNvPr>
          <p:cNvCxnSpPr/>
          <p:nvPr/>
        </p:nvCxnSpPr>
        <p:spPr>
          <a:xfrm>
            <a:off x="8394735" y="4880452"/>
            <a:ext cx="0" cy="2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6B09B52-C166-444A-B1A2-ABA93F8D5B9A}"/>
              </a:ext>
            </a:extLst>
          </p:cNvPr>
          <p:cNvCxnSpPr/>
          <p:nvPr/>
        </p:nvCxnSpPr>
        <p:spPr>
          <a:xfrm>
            <a:off x="8832014" y="4997936"/>
            <a:ext cx="0" cy="2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E2AA810-607E-4A50-8D4E-13CEEBA834E5}"/>
              </a:ext>
            </a:extLst>
          </p:cNvPr>
          <p:cNvSpPr/>
          <p:nvPr/>
        </p:nvSpPr>
        <p:spPr>
          <a:xfrm>
            <a:off x="8012396" y="4212744"/>
            <a:ext cx="630424" cy="87554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BADE9BC-B3BE-4A6D-98EE-2DE35F70027D}"/>
              </a:ext>
            </a:extLst>
          </p:cNvPr>
          <p:cNvSpPr/>
          <p:nvPr/>
        </p:nvSpPr>
        <p:spPr>
          <a:xfrm>
            <a:off x="8546094" y="4346229"/>
            <a:ext cx="630424" cy="87554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A9E04E6-B52C-4F49-AC02-C5341D5E48EA}"/>
              </a:ext>
            </a:extLst>
          </p:cNvPr>
          <p:cNvSpPr/>
          <p:nvPr/>
        </p:nvSpPr>
        <p:spPr>
          <a:xfrm>
            <a:off x="8584032" y="4766068"/>
            <a:ext cx="630424" cy="87554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5FA72D3-AA85-43C6-8DBB-18FF696F49EA}"/>
              </a:ext>
            </a:extLst>
          </p:cNvPr>
          <p:cNvSpPr/>
          <p:nvPr/>
        </p:nvSpPr>
        <p:spPr>
          <a:xfrm>
            <a:off x="7602306" y="4858102"/>
            <a:ext cx="630424" cy="87554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D776DD9-3248-4531-B5CE-44B992E52B7E}"/>
              </a:ext>
            </a:extLst>
          </p:cNvPr>
          <p:cNvSpPr/>
          <p:nvPr/>
        </p:nvSpPr>
        <p:spPr>
          <a:xfrm>
            <a:off x="7031084" y="4716958"/>
            <a:ext cx="630424" cy="87554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402213-4DBA-4248-848C-AA1FD0AF4953}"/>
              </a:ext>
            </a:extLst>
          </p:cNvPr>
          <p:cNvSpPr/>
          <p:nvPr/>
        </p:nvSpPr>
        <p:spPr>
          <a:xfrm>
            <a:off x="7051978" y="4308052"/>
            <a:ext cx="630424" cy="87554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isometricOffAxis2Top">
              <a:rot lat="18658560" lon="3488574" rev="1776419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B253E0F-7213-4B08-B09B-4A5844AB70E3}"/>
              </a:ext>
            </a:extLst>
          </p:cNvPr>
          <p:cNvCxnSpPr>
            <a:cxnSpLocks/>
          </p:cNvCxnSpPr>
          <p:nvPr/>
        </p:nvCxnSpPr>
        <p:spPr>
          <a:xfrm flipV="1">
            <a:off x="7643703" y="4934205"/>
            <a:ext cx="239942" cy="9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4F71DAE-6B4E-4FF9-A9C5-E626879D3076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7856868" y="4965093"/>
            <a:ext cx="727164" cy="23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873AAC77-176C-4C2F-9176-FBEE83CA8A8B}"/>
              </a:ext>
            </a:extLst>
          </p:cNvPr>
          <p:cNvCxnSpPr>
            <a:cxnSpLocks/>
          </p:cNvCxnSpPr>
          <p:nvPr/>
        </p:nvCxnSpPr>
        <p:spPr>
          <a:xfrm flipV="1">
            <a:off x="8452013" y="4949326"/>
            <a:ext cx="1567737" cy="67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화살표: 오른쪽 138">
            <a:extLst>
              <a:ext uri="{FF2B5EF4-FFF2-40B4-BE49-F238E27FC236}">
                <a16:creationId xmlns:a16="http://schemas.microsoft.com/office/drawing/2014/main" id="{24636DFF-2D6C-4A9C-AF61-FAD9BB2F181F}"/>
              </a:ext>
            </a:extLst>
          </p:cNvPr>
          <p:cNvSpPr/>
          <p:nvPr/>
        </p:nvSpPr>
        <p:spPr>
          <a:xfrm rot="211730">
            <a:off x="3850563" y="4747032"/>
            <a:ext cx="2370641" cy="332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80B58DE-2FC7-43F4-AE51-77C580602045}"/>
              </a:ext>
            </a:extLst>
          </p:cNvPr>
          <p:cNvGrpSpPr/>
          <p:nvPr/>
        </p:nvGrpSpPr>
        <p:grpSpPr>
          <a:xfrm rot="736280">
            <a:off x="7046952" y="1227495"/>
            <a:ext cx="396472" cy="824673"/>
            <a:chOff x="9454243" y="2323673"/>
            <a:chExt cx="842482" cy="1473959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E1A1640-D58B-44DD-8B05-8CCFF80CB667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D0437A8B-22BF-444D-BCCA-01E36B669413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1D0BB46-81E6-41E0-93E3-4CBE59819E08}"/>
              </a:ext>
            </a:extLst>
          </p:cNvPr>
          <p:cNvGrpSpPr/>
          <p:nvPr/>
        </p:nvGrpSpPr>
        <p:grpSpPr>
          <a:xfrm rot="21054794">
            <a:off x="7600469" y="1416635"/>
            <a:ext cx="396472" cy="824673"/>
            <a:chOff x="9454243" y="2323673"/>
            <a:chExt cx="842482" cy="1473959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6989101-82AC-483A-9377-F97FBC524017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2CFE3DB4-3AEC-4CD4-9106-22311A87E0C2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30F9346-8FB1-42D6-AF3D-F592C69426DD}"/>
              </a:ext>
            </a:extLst>
          </p:cNvPr>
          <p:cNvGrpSpPr/>
          <p:nvPr/>
        </p:nvGrpSpPr>
        <p:grpSpPr>
          <a:xfrm rot="19367512">
            <a:off x="635236" y="3437618"/>
            <a:ext cx="396472" cy="824673"/>
            <a:chOff x="9454243" y="2323673"/>
            <a:chExt cx="842482" cy="1473959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4488BCC-9123-4BCB-B99A-F847E24F037C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EB3500A-0792-4D9D-BB75-2E1DB04AD878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C9E9B0A-45A2-4F6D-8DEE-09E500278BAD}"/>
              </a:ext>
            </a:extLst>
          </p:cNvPr>
          <p:cNvGrpSpPr/>
          <p:nvPr/>
        </p:nvGrpSpPr>
        <p:grpSpPr>
          <a:xfrm rot="2459523">
            <a:off x="3087549" y="3645840"/>
            <a:ext cx="396472" cy="824673"/>
            <a:chOff x="9454243" y="2323673"/>
            <a:chExt cx="842482" cy="1473959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23EB2AC3-B22B-4F18-84E7-7DBB649F6C0F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E9BF10EC-FF22-43D1-AC87-E35E78C23E53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442C4261-ABC9-459A-97C3-DA8824AFAD72}"/>
              </a:ext>
            </a:extLst>
          </p:cNvPr>
          <p:cNvGrpSpPr/>
          <p:nvPr/>
        </p:nvGrpSpPr>
        <p:grpSpPr>
          <a:xfrm rot="1585250">
            <a:off x="6642523" y="4151492"/>
            <a:ext cx="396472" cy="824673"/>
            <a:chOff x="9454243" y="2323673"/>
            <a:chExt cx="842482" cy="1473959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D2EAFC9-8EE6-4740-83D9-241CF0CE6554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5E81039-F92E-4916-84DF-75716CC70A98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E091A3D9-6F7F-4A7B-921D-4330E63F1168}"/>
              </a:ext>
            </a:extLst>
          </p:cNvPr>
          <p:cNvGrpSpPr/>
          <p:nvPr/>
        </p:nvGrpSpPr>
        <p:grpSpPr>
          <a:xfrm rot="19225714">
            <a:off x="9611334" y="4456079"/>
            <a:ext cx="396472" cy="824673"/>
            <a:chOff x="9454243" y="2323673"/>
            <a:chExt cx="842482" cy="1473959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90D87EF-89CE-43C5-8BCC-B3AC5B148E7C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63DE52F-15B7-4081-A766-1D635EBAE92B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폭발: 8pt 157">
            <a:extLst>
              <a:ext uri="{FF2B5EF4-FFF2-40B4-BE49-F238E27FC236}">
                <a16:creationId xmlns:a16="http://schemas.microsoft.com/office/drawing/2014/main" id="{013F2B0B-BA49-4202-A037-13292E2FB533}"/>
              </a:ext>
            </a:extLst>
          </p:cNvPr>
          <p:cNvSpPr/>
          <p:nvPr/>
        </p:nvSpPr>
        <p:spPr>
          <a:xfrm>
            <a:off x="7473000" y="1729132"/>
            <a:ext cx="209402" cy="287909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폭발: 8pt 158">
            <a:extLst>
              <a:ext uri="{FF2B5EF4-FFF2-40B4-BE49-F238E27FC236}">
                <a16:creationId xmlns:a16="http://schemas.microsoft.com/office/drawing/2014/main" id="{1A5CC04F-60B2-4A9F-908D-73917B965920}"/>
              </a:ext>
            </a:extLst>
          </p:cNvPr>
          <p:cNvSpPr/>
          <p:nvPr/>
        </p:nvSpPr>
        <p:spPr>
          <a:xfrm>
            <a:off x="7293418" y="1491963"/>
            <a:ext cx="326897" cy="47911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82E1AA5D-DA41-4B91-B5A7-76134F7EAC7A}"/>
              </a:ext>
            </a:extLst>
          </p:cNvPr>
          <p:cNvSpPr/>
          <p:nvPr/>
        </p:nvSpPr>
        <p:spPr>
          <a:xfrm>
            <a:off x="7649347" y="3268009"/>
            <a:ext cx="1771650" cy="2105025"/>
          </a:xfrm>
          <a:custGeom>
            <a:avLst/>
            <a:gdLst>
              <a:gd name="connsiteX0" fmla="*/ 742950 w 1771650"/>
              <a:gd name="connsiteY0" fmla="*/ 2105025 h 2105025"/>
              <a:gd name="connsiteX1" fmla="*/ 676275 w 1771650"/>
              <a:gd name="connsiteY1" fmla="*/ 2095500 h 2105025"/>
              <a:gd name="connsiteX2" fmla="*/ 600075 w 1771650"/>
              <a:gd name="connsiteY2" fmla="*/ 2057400 h 2105025"/>
              <a:gd name="connsiteX3" fmla="*/ 561975 w 1771650"/>
              <a:gd name="connsiteY3" fmla="*/ 2028825 h 2105025"/>
              <a:gd name="connsiteX4" fmla="*/ 542925 w 1771650"/>
              <a:gd name="connsiteY4" fmla="*/ 2000250 h 2105025"/>
              <a:gd name="connsiteX5" fmla="*/ 571500 w 1771650"/>
              <a:gd name="connsiteY5" fmla="*/ 1971675 h 2105025"/>
              <a:gd name="connsiteX6" fmla="*/ 600075 w 1771650"/>
              <a:gd name="connsiteY6" fmla="*/ 1962150 h 2105025"/>
              <a:gd name="connsiteX7" fmla="*/ 619125 w 1771650"/>
              <a:gd name="connsiteY7" fmla="*/ 1933575 h 2105025"/>
              <a:gd name="connsiteX8" fmla="*/ 542925 w 1771650"/>
              <a:gd name="connsiteY8" fmla="*/ 1828800 h 2105025"/>
              <a:gd name="connsiteX9" fmla="*/ 381000 w 1771650"/>
              <a:gd name="connsiteY9" fmla="*/ 1704975 h 2105025"/>
              <a:gd name="connsiteX10" fmla="*/ 266700 w 1771650"/>
              <a:gd name="connsiteY10" fmla="*/ 1609725 h 2105025"/>
              <a:gd name="connsiteX11" fmla="*/ 0 w 1771650"/>
              <a:gd name="connsiteY11" fmla="*/ 1314450 h 2105025"/>
              <a:gd name="connsiteX12" fmla="*/ 123825 w 1771650"/>
              <a:gd name="connsiteY12" fmla="*/ 1276350 h 2105025"/>
              <a:gd name="connsiteX13" fmla="*/ 295275 w 1771650"/>
              <a:gd name="connsiteY13" fmla="*/ 1209675 h 2105025"/>
              <a:gd name="connsiteX14" fmla="*/ 352425 w 1771650"/>
              <a:gd name="connsiteY14" fmla="*/ 1171575 h 2105025"/>
              <a:gd name="connsiteX15" fmla="*/ 381000 w 1771650"/>
              <a:gd name="connsiteY15" fmla="*/ 1114425 h 2105025"/>
              <a:gd name="connsiteX16" fmla="*/ 390525 w 1771650"/>
              <a:gd name="connsiteY16" fmla="*/ 923925 h 2105025"/>
              <a:gd name="connsiteX17" fmla="*/ 400050 w 1771650"/>
              <a:gd name="connsiteY17" fmla="*/ 885825 h 2105025"/>
              <a:gd name="connsiteX18" fmla="*/ 447675 w 1771650"/>
              <a:gd name="connsiteY18" fmla="*/ 838200 h 2105025"/>
              <a:gd name="connsiteX19" fmla="*/ 476250 w 1771650"/>
              <a:gd name="connsiteY19" fmla="*/ 809625 h 2105025"/>
              <a:gd name="connsiteX20" fmla="*/ 552450 w 1771650"/>
              <a:gd name="connsiteY20" fmla="*/ 704850 h 2105025"/>
              <a:gd name="connsiteX21" fmla="*/ 628650 w 1771650"/>
              <a:gd name="connsiteY21" fmla="*/ 609600 h 2105025"/>
              <a:gd name="connsiteX22" fmla="*/ 666750 w 1771650"/>
              <a:gd name="connsiteY22" fmla="*/ 552450 h 2105025"/>
              <a:gd name="connsiteX23" fmla="*/ 676275 w 1771650"/>
              <a:gd name="connsiteY23" fmla="*/ 523875 h 2105025"/>
              <a:gd name="connsiteX24" fmla="*/ 695325 w 1771650"/>
              <a:gd name="connsiteY24" fmla="*/ 495300 h 2105025"/>
              <a:gd name="connsiteX25" fmla="*/ 742950 w 1771650"/>
              <a:gd name="connsiteY25" fmla="*/ 361950 h 2105025"/>
              <a:gd name="connsiteX26" fmla="*/ 752475 w 1771650"/>
              <a:gd name="connsiteY26" fmla="*/ 276225 h 2105025"/>
              <a:gd name="connsiteX27" fmla="*/ 762000 w 1771650"/>
              <a:gd name="connsiteY27" fmla="*/ 66675 h 2105025"/>
              <a:gd name="connsiteX28" fmla="*/ 790575 w 1771650"/>
              <a:gd name="connsiteY28" fmla="*/ 38100 h 2105025"/>
              <a:gd name="connsiteX29" fmla="*/ 857250 w 1771650"/>
              <a:gd name="connsiteY29" fmla="*/ 28575 h 2105025"/>
              <a:gd name="connsiteX30" fmla="*/ 885825 w 1771650"/>
              <a:gd name="connsiteY30" fmla="*/ 19050 h 2105025"/>
              <a:gd name="connsiteX31" fmla="*/ 1266825 w 1771650"/>
              <a:gd name="connsiteY31" fmla="*/ 47625 h 2105025"/>
              <a:gd name="connsiteX32" fmla="*/ 1390650 w 1771650"/>
              <a:gd name="connsiteY32" fmla="*/ 28575 h 2105025"/>
              <a:gd name="connsiteX33" fmla="*/ 1485900 w 1771650"/>
              <a:gd name="connsiteY33" fmla="*/ 9525 h 2105025"/>
              <a:gd name="connsiteX34" fmla="*/ 1514475 w 1771650"/>
              <a:gd name="connsiteY34" fmla="*/ 0 h 2105025"/>
              <a:gd name="connsiteX35" fmla="*/ 1600200 w 1771650"/>
              <a:gd name="connsiteY35" fmla="*/ 142875 h 2105025"/>
              <a:gd name="connsiteX36" fmla="*/ 1657350 w 1771650"/>
              <a:gd name="connsiteY36" fmla="*/ 219075 h 2105025"/>
              <a:gd name="connsiteX37" fmla="*/ 1714500 w 1771650"/>
              <a:gd name="connsiteY37" fmla="*/ 361950 h 2105025"/>
              <a:gd name="connsiteX38" fmla="*/ 1733550 w 1771650"/>
              <a:gd name="connsiteY38" fmla="*/ 428625 h 2105025"/>
              <a:gd name="connsiteX39" fmla="*/ 1752600 w 1771650"/>
              <a:gd name="connsiteY39" fmla="*/ 485775 h 2105025"/>
              <a:gd name="connsiteX40" fmla="*/ 1771650 w 1771650"/>
              <a:gd name="connsiteY40" fmla="*/ 581025 h 2105025"/>
              <a:gd name="connsiteX41" fmla="*/ 1762125 w 1771650"/>
              <a:gd name="connsiteY41" fmla="*/ 666750 h 2105025"/>
              <a:gd name="connsiteX42" fmla="*/ 1724025 w 1771650"/>
              <a:gd name="connsiteY42" fmla="*/ 685800 h 2105025"/>
              <a:gd name="connsiteX43" fmla="*/ 1647825 w 1771650"/>
              <a:gd name="connsiteY43" fmla="*/ 723900 h 2105025"/>
              <a:gd name="connsiteX44" fmla="*/ 1638300 w 1771650"/>
              <a:gd name="connsiteY44" fmla="*/ 752475 h 2105025"/>
              <a:gd name="connsiteX45" fmla="*/ 1619250 w 1771650"/>
              <a:gd name="connsiteY45" fmla="*/ 781050 h 2105025"/>
              <a:gd name="connsiteX46" fmla="*/ 1609725 w 1771650"/>
              <a:gd name="connsiteY46" fmla="*/ 828675 h 2105025"/>
              <a:gd name="connsiteX47" fmla="*/ 1562100 w 1771650"/>
              <a:gd name="connsiteY47" fmla="*/ 981075 h 2105025"/>
              <a:gd name="connsiteX48" fmla="*/ 1390650 w 1771650"/>
              <a:gd name="connsiteY48" fmla="*/ 1171575 h 2105025"/>
              <a:gd name="connsiteX49" fmla="*/ 1143000 w 1771650"/>
              <a:gd name="connsiteY49" fmla="*/ 1276350 h 2105025"/>
              <a:gd name="connsiteX50" fmla="*/ 1057275 w 1771650"/>
              <a:gd name="connsiteY50" fmla="*/ 1285875 h 2105025"/>
              <a:gd name="connsiteX51" fmla="*/ 1019175 w 1771650"/>
              <a:gd name="connsiteY51" fmla="*/ 1295400 h 2105025"/>
              <a:gd name="connsiteX52" fmla="*/ 1009650 w 1771650"/>
              <a:gd name="connsiteY52" fmla="*/ 1323975 h 2105025"/>
              <a:gd name="connsiteX53" fmla="*/ 1000125 w 1771650"/>
              <a:gd name="connsiteY53" fmla="*/ 1409700 h 2105025"/>
              <a:gd name="connsiteX54" fmla="*/ 990600 w 1771650"/>
              <a:gd name="connsiteY54" fmla="*/ 1438275 h 2105025"/>
              <a:gd name="connsiteX55" fmla="*/ 981075 w 1771650"/>
              <a:gd name="connsiteY55" fmla="*/ 1476375 h 2105025"/>
              <a:gd name="connsiteX56" fmla="*/ 962025 w 1771650"/>
              <a:gd name="connsiteY56" fmla="*/ 1581150 h 2105025"/>
              <a:gd name="connsiteX57" fmla="*/ 990600 w 1771650"/>
              <a:gd name="connsiteY57" fmla="*/ 1666875 h 2105025"/>
              <a:gd name="connsiteX58" fmla="*/ 1019175 w 1771650"/>
              <a:gd name="connsiteY58" fmla="*/ 1685925 h 2105025"/>
              <a:gd name="connsiteX59" fmla="*/ 1038225 w 1771650"/>
              <a:gd name="connsiteY59" fmla="*/ 1714500 h 2105025"/>
              <a:gd name="connsiteX60" fmla="*/ 1009650 w 1771650"/>
              <a:gd name="connsiteY60" fmla="*/ 1724025 h 2105025"/>
              <a:gd name="connsiteX61" fmla="*/ 981075 w 1771650"/>
              <a:gd name="connsiteY61" fmla="*/ 1743075 h 2105025"/>
              <a:gd name="connsiteX62" fmla="*/ 933450 w 1771650"/>
              <a:gd name="connsiteY62" fmla="*/ 1762125 h 2105025"/>
              <a:gd name="connsiteX63" fmla="*/ 857250 w 1771650"/>
              <a:gd name="connsiteY63" fmla="*/ 1819275 h 2105025"/>
              <a:gd name="connsiteX64" fmla="*/ 819150 w 1771650"/>
              <a:gd name="connsiteY64" fmla="*/ 1847850 h 2105025"/>
              <a:gd name="connsiteX65" fmla="*/ 742950 w 1771650"/>
              <a:gd name="connsiteY65" fmla="*/ 1895475 h 2105025"/>
              <a:gd name="connsiteX66" fmla="*/ 704850 w 1771650"/>
              <a:gd name="connsiteY66" fmla="*/ 1914525 h 2105025"/>
              <a:gd name="connsiteX67" fmla="*/ 676275 w 1771650"/>
              <a:gd name="connsiteY67" fmla="*/ 1943100 h 2105025"/>
              <a:gd name="connsiteX68" fmla="*/ 647700 w 1771650"/>
              <a:gd name="connsiteY68" fmla="*/ 1962150 h 2105025"/>
              <a:gd name="connsiteX69" fmla="*/ 638175 w 1771650"/>
              <a:gd name="connsiteY69" fmla="*/ 1990725 h 2105025"/>
              <a:gd name="connsiteX70" fmla="*/ 666750 w 1771650"/>
              <a:gd name="connsiteY70" fmla="*/ 2066925 h 2105025"/>
              <a:gd name="connsiteX71" fmla="*/ 695325 w 1771650"/>
              <a:gd name="connsiteY71" fmla="*/ 2076450 h 2105025"/>
              <a:gd name="connsiteX72" fmla="*/ 723900 w 1771650"/>
              <a:gd name="connsiteY72" fmla="*/ 2095500 h 2105025"/>
              <a:gd name="connsiteX73" fmla="*/ 742950 w 1771650"/>
              <a:gd name="connsiteY73" fmla="*/ 2105025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71650" h="2105025">
                <a:moveTo>
                  <a:pt x="742950" y="2105025"/>
                </a:moveTo>
                <a:cubicBezTo>
                  <a:pt x="735013" y="2105025"/>
                  <a:pt x="698290" y="2099903"/>
                  <a:pt x="676275" y="2095500"/>
                </a:cubicBezTo>
                <a:cubicBezTo>
                  <a:pt x="647676" y="2089780"/>
                  <a:pt x="623969" y="2073329"/>
                  <a:pt x="600075" y="2057400"/>
                </a:cubicBezTo>
                <a:cubicBezTo>
                  <a:pt x="586866" y="2048594"/>
                  <a:pt x="573200" y="2040050"/>
                  <a:pt x="561975" y="2028825"/>
                </a:cubicBezTo>
                <a:cubicBezTo>
                  <a:pt x="553880" y="2020730"/>
                  <a:pt x="549275" y="2009775"/>
                  <a:pt x="542925" y="2000250"/>
                </a:cubicBezTo>
                <a:cubicBezTo>
                  <a:pt x="552450" y="1990725"/>
                  <a:pt x="560292" y="1979147"/>
                  <a:pt x="571500" y="1971675"/>
                </a:cubicBezTo>
                <a:cubicBezTo>
                  <a:pt x="579854" y="1966106"/>
                  <a:pt x="592235" y="1968422"/>
                  <a:pt x="600075" y="1962150"/>
                </a:cubicBezTo>
                <a:cubicBezTo>
                  <a:pt x="609014" y="1954999"/>
                  <a:pt x="612775" y="1943100"/>
                  <a:pt x="619125" y="1933575"/>
                </a:cubicBezTo>
                <a:cubicBezTo>
                  <a:pt x="602950" y="1868875"/>
                  <a:pt x="616520" y="1895386"/>
                  <a:pt x="542925" y="1828800"/>
                </a:cubicBezTo>
                <a:cubicBezTo>
                  <a:pt x="413700" y="1711882"/>
                  <a:pt x="463100" y="1732342"/>
                  <a:pt x="381000" y="1704975"/>
                </a:cubicBezTo>
                <a:cubicBezTo>
                  <a:pt x="342900" y="1673225"/>
                  <a:pt x="302288" y="1644267"/>
                  <a:pt x="266700" y="1609725"/>
                </a:cubicBezTo>
                <a:cubicBezTo>
                  <a:pt x="82982" y="1431410"/>
                  <a:pt x="102770" y="1451477"/>
                  <a:pt x="0" y="1314450"/>
                </a:cubicBezTo>
                <a:cubicBezTo>
                  <a:pt x="70574" y="1267401"/>
                  <a:pt x="-25240" y="1326038"/>
                  <a:pt x="123825" y="1276350"/>
                </a:cubicBezTo>
                <a:cubicBezTo>
                  <a:pt x="177229" y="1258549"/>
                  <a:pt x="264836" y="1229968"/>
                  <a:pt x="295275" y="1209675"/>
                </a:cubicBezTo>
                <a:lnTo>
                  <a:pt x="352425" y="1171575"/>
                </a:lnTo>
                <a:cubicBezTo>
                  <a:pt x="364305" y="1153755"/>
                  <a:pt x="379028" y="1137100"/>
                  <a:pt x="381000" y="1114425"/>
                </a:cubicBezTo>
                <a:cubicBezTo>
                  <a:pt x="386508" y="1051085"/>
                  <a:pt x="385245" y="987285"/>
                  <a:pt x="390525" y="923925"/>
                </a:cubicBezTo>
                <a:cubicBezTo>
                  <a:pt x="391612" y="910879"/>
                  <a:pt x="394893" y="897857"/>
                  <a:pt x="400050" y="885825"/>
                </a:cubicBezTo>
                <a:cubicBezTo>
                  <a:pt x="415572" y="849606"/>
                  <a:pt x="419453" y="861719"/>
                  <a:pt x="447675" y="838200"/>
                </a:cubicBezTo>
                <a:cubicBezTo>
                  <a:pt x="458023" y="829576"/>
                  <a:pt x="467928" y="820217"/>
                  <a:pt x="476250" y="809625"/>
                </a:cubicBezTo>
                <a:cubicBezTo>
                  <a:pt x="502930" y="775668"/>
                  <a:pt x="524804" y="738025"/>
                  <a:pt x="552450" y="704850"/>
                </a:cubicBezTo>
                <a:cubicBezTo>
                  <a:pt x="610238" y="635504"/>
                  <a:pt x="585196" y="667538"/>
                  <a:pt x="628650" y="609600"/>
                </a:cubicBezTo>
                <a:cubicBezTo>
                  <a:pt x="651298" y="541656"/>
                  <a:pt x="619184" y="623799"/>
                  <a:pt x="666750" y="552450"/>
                </a:cubicBezTo>
                <a:cubicBezTo>
                  <a:pt x="672319" y="544096"/>
                  <a:pt x="671785" y="532855"/>
                  <a:pt x="676275" y="523875"/>
                </a:cubicBezTo>
                <a:cubicBezTo>
                  <a:pt x="681395" y="513636"/>
                  <a:pt x="690205" y="505539"/>
                  <a:pt x="695325" y="495300"/>
                </a:cubicBezTo>
                <a:cubicBezTo>
                  <a:pt x="724632" y="436686"/>
                  <a:pt x="725262" y="423860"/>
                  <a:pt x="742950" y="361950"/>
                </a:cubicBezTo>
                <a:cubicBezTo>
                  <a:pt x="746125" y="333375"/>
                  <a:pt x="750624" y="304916"/>
                  <a:pt x="752475" y="276225"/>
                </a:cubicBezTo>
                <a:cubicBezTo>
                  <a:pt x="756977" y="206448"/>
                  <a:pt x="750953" y="135719"/>
                  <a:pt x="762000" y="66675"/>
                </a:cubicBezTo>
                <a:cubicBezTo>
                  <a:pt x="764128" y="53374"/>
                  <a:pt x="778068" y="43103"/>
                  <a:pt x="790575" y="38100"/>
                </a:cubicBezTo>
                <a:cubicBezTo>
                  <a:pt x="811420" y="29762"/>
                  <a:pt x="835025" y="31750"/>
                  <a:pt x="857250" y="28575"/>
                </a:cubicBezTo>
                <a:cubicBezTo>
                  <a:pt x="866775" y="25400"/>
                  <a:pt x="875788" y="18786"/>
                  <a:pt x="885825" y="19050"/>
                </a:cubicBezTo>
                <a:cubicBezTo>
                  <a:pt x="1173324" y="26616"/>
                  <a:pt x="1119079" y="18076"/>
                  <a:pt x="1266825" y="47625"/>
                </a:cubicBezTo>
                <a:cubicBezTo>
                  <a:pt x="1329645" y="26685"/>
                  <a:pt x="1272781" y="43309"/>
                  <a:pt x="1390650" y="28575"/>
                </a:cubicBezTo>
                <a:cubicBezTo>
                  <a:pt x="1423915" y="24417"/>
                  <a:pt x="1454007" y="18637"/>
                  <a:pt x="1485900" y="9525"/>
                </a:cubicBezTo>
                <a:cubicBezTo>
                  <a:pt x="1495554" y="6767"/>
                  <a:pt x="1504950" y="3175"/>
                  <a:pt x="1514475" y="0"/>
                </a:cubicBezTo>
                <a:cubicBezTo>
                  <a:pt x="1630667" y="174287"/>
                  <a:pt x="1526977" y="11074"/>
                  <a:pt x="1600200" y="142875"/>
                </a:cubicBezTo>
                <a:cubicBezTo>
                  <a:pt x="1626555" y="190314"/>
                  <a:pt x="1619153" y="159051"/>
                  <a:pt x="1657350" y="219075"/>
                </a:cubicBezTo>
                <a:cubicBezTo>
                  <a:pt x="1686782" y="265325"/>
                  <a:pt x="1697028" y="309534"/>
                  <a:pt x="1714500" y="361950"/>
                </a:cubicBezTo>
                <a:cubicBezTo>
                  <a:pt x="1746511" y="457982"/>
                  <a:pt x="1697670" y="309024"/>
                  <a:pt x="1733550" y="428625"/>
                </a:cubicBezTo>
                <a:cubicBezTo>
                  <a:pt x="1739320" y="447859"/>
                  <a:pt x="1747730" y="466294"/>
                  <a:pt x="1752600" y="485775"/>
                </a:cubicBezTo>
                <a:cubicBezTo>
                  <a:pt x="1760453" y="517187"/>
                  <a:pt x="1771650" y="581025"/>
                  <a:pt x="1771650" y="581025"/>
                </a:cubicBezTo>
                <a:cubicBezTo>
                  <a:pt x="1768475" y="609600"/>
                  <a:pt x="1774022" y="640576"/>
                  <a:pt x="1762125" y="666750"/>
                </a:cubicBezTo>
                <a:cubicBezTo>
                  <a:pt x="1756249" y="679676"/>
                  <a:pt x="1736437" y="678904"/>
                  <a:pt x="1724025" y="685800"/>
                </a:cubicBezTo>
                <a:cubicBezTo>
                  <a:pt x="1656544" y="723290"/>
                  <a:pt x="1700063" y="706487"/>
                  <a:pt x="1647825" y="723900"/>
                </a:cubicBezTo>
                <a:cubicBezTo>
                  <a:pt x="1644650" y="733425"/>
                  <a:pt x="1642790" y="743495"/>
                  <a:pt x="1638300" y="752475"/>
                </a:cubicBezTo>
                <a:cubicBezTo>
                  <a:pt x="1633180" y="762714"/>
                  <a:pt x="1623270" y="770331"/>
                  <a:pt x="1619250" y="781050"/>
                </a:cubicBezTo>
                <a:cubicBezTo>
                  <a:pt x="1613566" y="796209"/>
                  <a:pt x="1613652" y="812969"/>
                  <a:pt x="1609725" y="828675"/>
                </a:cubicBezTo>
                <a:cubicBezTo>
                  <a:pt x="1603578" y="853262"/>
                  <a:pt x="1570387" y="966008"/>
                  <a:pt x="1562100" y="981075"/>
                </a:cubicBezTo>
                <a:cubicBezTo>
                  <a:pt x="1525012" y="1048508"/>
                  <a:pt x="1454461" y="1128067"/>
                  <a:pt x="1390650" y="1171575"/>
                </a:cubicBezTo>
                <a:cubicBezTo>
                  <a:pt x="1337541" y="1207786"/>
                  <a:pt x="1201885" y="1260989"/>
                  <a:pt x="1143000" y="1276350"/>
                </a:cubicBezTo>
                <a:cubicBezTo>
                  <a:pt x="1115180" y="1283607"/>
                  <a:pt x="1085850" y="1282700"/>
                  <a:pt x="1057275" y="1285875"/>
                </a:cubicBezTo>
                <a:cubicBezTo>
                  <a:pt x="1044575" y="1289050"/>
                  <a:pt x="1029397" y="1287222"/>
                  <a:pt x="1019175" y="1295400"/>
                </a:cubicBezTo>
                <a:cubicBezTo>
                  <a:pt x="1011335" y="1301672"/>
                  <a:pt x="1011301" y="1314071"/>
                  <a:pt x="1009650" y="1323975"/>
                </a:cubicBezTo>
                <a:cubicBezTo>
                  <a:pt x="1004923" y="1352335"/>
                  <a:pt x="1004852" y="1381340"/>
                  <a:pt x="1000125" y="1409700"/>
                </a:cubicBezTo>
                <a:cubicBezTo>
                  <a:pt x="998474" y="1419604"/>
                  <a:pt x="993358" y="1428621"/>
                  <a:pt x="990600" y="1438275"/>
                </a:cubicBezTo>
                <a:cubicBezTo>
                  <a:pt x="987004" y="1450862"/>
                  <a:pt x="983915" y="1463596"/>
                  <a:pt x="981075" y="1476375"/>
                </a:cubicBezTo>
                <a:cubicBezTo>
                  <a:pt x="972200" y="1516313"/>
                  <a:pt x="968918" y="1539793"/>
                  <a:pt x="962025" y="1581150"/>
                </a:cubicBezTo>
                <a:cubicBezTo>
                  <a:pt x="968411" y="1619465"/>
                  <a:pt x="963813" y="1640088"/>
                  <a:pt x="990600" y="1666875"/>
                </a:cubicBezTo>
                <a:cubicBezTo>
                  <a:pt x="998695" y="1674970"/>
                  <a:pt x="1009650" y="1679575"/>
                  <a:pt x="1019175" y="1685925"/>
                </a:cubicBezTo>
                <a:cubicBezTo>
                  <a:pt x="1025525" y="1695450"/>
                  <a:pt x="1041001" y="1703394"/>
                  <a:pt x="1038225" y="1714500"/>
                </a:cubicBezTo>
                <a:cubicBezTo>
                  <a:pt x="1035790" y="1724240"/>
                  <a:pt x="1018630" y="1719535"/>
                  <a:pt x="1009650" y="1724025"/>
                </a:cubicBezTo>
                <a:cubicBezTo>
                  <a:pt x="999411" y="1729145"/>
                  <a:pt x="991314" y="1737955"/>
                  <a:pt x="981075" y="1743075"/>
                </a:cubicBezTo>
                <a:cubicBezTo>
                  <a:pt x="965782" y="1750721"/>
                  <a:pt x="948012" y="1753164"/>
                  <a:pt x="933450" y="1762125"/>
                </a:cubicBezTo>
                <a:cubicBezTo>
                  <a:pt x="906410" y="1778765"/>
                  <a:pt x="882650" y="1800225"/>
                  <a:pt x="857250" y="1819275"/>
                </a:cubicBezTo>
                <a:cubicBezTo>
                  <a:pt x="844550" y="1828800"/>
                  <a:pt x="833349" y="1840750"/>
                  <a:pt x="819150" y="1847850"/>
                </a:cubicBezTo>
                <a:cubicBezTo>
                  <a:pt x="722613" y="1896118"/>
                  <a:pt x="841868" y="1833651"/>
                  <a:pt x="742950" y="1895475"/>
                </a:cubicBezTo>
                <a:cubicBezTo>
                  <a:pt x="730909" y="1903000"/>
                  <a:pt x="716404" y="1906272"/>
                  <a:pt x="704850" y="1914525"/>
                </a:cubicBezTo>
                <a:cubicBezTo>
                  <a:pt x="693889" y="1922355"/>
                  <a:pt x="686623" y="1934476"/>
                  <a:pt x="676275" y="1943100"/>
                </a:cubicBezTo>
                <a:cubicBezTo>
                  <a:pt x="667481" y="1950429"/>
                  <a:pt x="657225" y="1955800"/>
                  <a:pt x="647700" y="1962150"/>
                </a:cubicBezTo>
                <a:cubicBezTo>
                  <a:pt x="644525" y="1971675"/>
                  <a:pt x="638175" y="1980685"/>
                  <a:pt x="638175" y="1990725"/>
                </a:cubicBezTo>
                <a:cubicBezTo>
                  <a:pt x="638175" y="2012411"/>
                  <a:pt x="647042" y="2051159"/>
                  <a:pt x="666750" y="2066925"/>
                </a:cubicBezTo>
                <a:cubicBezTo>
                  <a:pt x="674590" y="2073197"/>
                  <a:pt x="686345" y="2071960"/>
                  <a:pt x="695325" y="2076450"/>
                </a:cubicBezTo>
                <a:cubicBezTo>
                  <a:pt x="705564" y="2081570"/>
                  <a:pt x="713661" y="2090380"/>
                  <a:pt x="723900" y="2095500"/>
                </a:cubicBezTo>
                <a:cubicBezTo>
                  <a:pt x="732880" y="2099990"/>
                  <a:pt x="750887" y="2105025"/>
                  <a:pt x="742950" y="2105025"/>
                </a:cubicBezTo>
                <a:close/>
              </a:path>
            </a:pathLst>
          </a:custGeom>
          <a:solidFill>
            <a:srgbClr val="E7E6E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472719" cy="955497"/>
          </a:xfrm>
        </p:spPr>
        <p:txBody>
          <a:bodyPr/>
          <a:lstStyle/>
          <a:p>
            <a:r>
              <a:rPr lang="ko-KR" altLang="en-US" dirty="0"/>
              <a:t>게임 스테이지 </a:t>
            </a:r>
            <a:r>
              <a:rPr lang="ko-KR" altLang="en-US" dirty="0" err="1"/>
              <a:t>기믹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8276F45-65E4-4575-A957-507794DBFCAD}"/>
              </a:ext>
            </a:extLst>
          </p:cNvPr>
          <p:cNvGrpSpPr/>
          <p:nvPr/>
        </p:nvGrpSpPr>
        <p:grpSpPr>
          <a:xfrm>
            <a:off x="786936" y="1958083"/>
            <a:ext cx="9790847" cy="4052192"/>
            <a:chOff x="380144" y="842481"/>
            <a:chExt cx="5291191" cy="2558265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EE177263-6378-414C-BBD2-0C59ABB689F4}"/>
                </a:ext>
              </a:extLst>
            </p:cNvPr>
            <p:cNvSpPr/>
            <p:nvPr/>
          </p:nvSpPr>
          <p:spPr>
            <a:xfrm>
              <a:off x="380144" y="842481"/>
              <a:ext cx="5291191" cy="2147299"/>
            </a:xfrm>
            <a:custGeom>
              <a:avLst/>
              <a:gdLst>
                <a:gd name="connsiteX0" fmla="*/ 0 w 5291191"/>
                <a:gd name="connsiteY0" fmla="*/ 934948 h 2147299"/>
                <a:gd name="connsiteX1" fmla="*/ 3246634 w 5291191"/>
                <a:gd name="connsiteY1" fmla="*/ 2147299 h 2147299"/>
                <a:gd name="connsiteX2" fmla="*/ 5291191 w 5291191"/>
                <a:gd name="connsiteY2" fmla="*/ 1099335 h 2147299"/>
                <a:gd name="connsiteX3" fmla="*/ 1921267 w 5291191"/>
                <a:gd name="connsiteY3" fmla="*/ 0 h 2147299"/>
                <a:gd name="connsiteX4" fmla="*/ 0 w 5291191"/>
                <a:gd name="connsiteY4" fmla="*/ 934948 h 214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1191" h="2147299">
                  <a:moveTo>
                    <a:pt x="0" y="934948"/>
                  </a:moveTo>
                  <a:lnTo>
                    <a:pt x="3246634" y="2147299"/>
                  </a:lnTo>
                  <a:lnTo>
                    <a:pt x="5291191" y="1099335"/>
                  </a:lnTo>
                  <a:lnTo>
                    <a:pt x="1921267" y="0"/>
                  </a:lnTo>
                  <a:lnTo>
                    <a:pt x="0" y="934948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FF89B91-503F-4F61-9C8C-5EEA3BA23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964" y="1047964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3785694-0A84-4BCA-88A1-3B69A0251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5784" y="1315092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CDEF0E3-39BE-41F2-9906-5A2EFA9D4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3604" y="1582220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B90C693-9C73-4123-81B4-38E1166BE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247" y="1762018"/>
              <a:ext cx="1931542" cy="96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1313B71-108D-4D8F-AF3F-80EA94D8202E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1500027"/>
              <a:ext cx="3051425" cy="113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8EA954C-00DC-40F1-A38A-88B95A7BF5C9}"/>
                </a:ext>
              </a:extLst>
            </p:cNvPr>
            <p:cNvCxnSpPr>
              <a:cxnSpLocks/>
            </p:cNvCxnSpPr>
            <p:nvPr/>
          </p:nvCxnSpPr>
          <p:spPr>
            <a:xfrm>
              <a:off x="1823662" y="1157127"/>
              <a:ext cx="3051425" cy="113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61F59D6-5BE4-4752-8748-716DF2B251D9}"/>
                </a:ext>
              </a:extLst>
            </p:cNvPr>
            <p:cNvCxnSpPr>
              <a:stCxn id="49" idx="0"/>
            </p:cNvCxnSpPr>
            <p:nvPr/>
          </p:nvCxnSpPr>
          <p:spPr>
            <a:xfrm>
              <a:off x="380144" y="1777429"/>
              <a:ext cx="0" cy="36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3A5671F-F164-46AA-BA01-4A9E54B1A616}"/>
                </a:ext>
              </a:extLst>
            </p:cNvPr>
            <p:cNvCxnSpPr/>
            <p:nvPr/>
          </p:nvCxnSpPr>
          <p:spPr>
            <a:xfrm>
              <a:off x="5671335" y="1962364"/>
              <a:ext cx="0" cy="36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FB5BD86-7364-49A1-A60A-48C9CAAD8F6C}"/>
                </a:ext>
              </a:extLst>
            </p:cNvPr>
            <p:cNvCxnSpPr>
              <a:cxnSpLocks/>
            </p:cNvCxnSpPr>
            <p:nvPr/>
          </p:nvCxnSpPr>
          <p:spPr>
            <a:xfrm>
              <a:off x="380144" y="2125038"/>
              <a:ext cx="3267182" cy="127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3BF628A-D59D-4B39-86EC-C6450EE1B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326" y="2309973"/>
              <a:ext cx="2024009" cy="1090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CED48B8-DB6F-4896-BB36-F53255BC9E7B}"/>
                </a:ext>
              </a:extLst>
            </p:cNvPr>
            <p:cNvCxnSpPr/>
            <p:nvPr/>
          </p:nvCxnSpPr>
          <p:spPr>
            <a:xfrm>
              <a:off x="1047964" y="2013735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48D9D11-9307-4849-B952-BB30FEFBDD5D}"/>
                </a:ext>
              </a:extLst>
            </p:cNvPr>
            <p:cNvCxnSpPr/>
            <p:nvPr/>
          </p:nvCxnSpPr>
          <p:spPr>
            <a:xfrm>
              <a:off x="1715784" y="2258602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AC2AA22-6195-41F5-99B8-EEF4317CC801}"/>
                </a:ext>
              </a:extLst>
            </p:cNvPr>
            <p:cNvCxnSpPr/>
            <p:nvPr/>
          </p:nvCxnSpPr>
          <p:spPr>
            <a:xfrm>
              <a:off x="2383604" y="2522306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CCFB57F-8488-4F69-AC1E-C19DFB34F5C5}"/>
                </a:ext>
              </a:extLst>
            </p:cNvPr>
            <p:cNvCxnSpPr/>
            <p:nvPr/>
          </p:nvCxnSpPr>
          <p:spPr>
            <a:xfrm>
              <a:off x="3082247" y="2784297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01E605C-48F1-49D3-A429-263AEF8EE1C8}"/>
                </a:ext>
              </a:extLst>
            </p:cNvPr>
            <p:cNvCxnSpPr/>
            <p:nvPr/>
          </p:nvCxnSpPr>
          <p:spPr>
            <a:xfrm>
              <a:off x="4149047" y="2762892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F3051AF-3E52-4399-95BE-D5824DC9B2A9}"/>
                </a:ext>
              </a:extLst>
            </p:cNvPr>
            <p:cNvCxnSpPr/>
            <p:nvPr/>
          </p:nvCxnSpPr>
          <p:spPr>
            <a:xfrm>
              <a:off x="4875087" y="2356207"/>
              <a:ext cx="0" cy="410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EB7D8B-7B40-456E-91C5-08C42B201639}"/>
              </a:ext>
            </a:extLst>
          </p:cNvPr>
          <p:cNvCxnSpPr/>
          <p:nvPr/>
        </p:nvCxnSpPr>
        <p:spPr>
          <a:xfrm flipV="1">
            <a:off x="3809741" y="2886075"/>
            <a:ext cx="3764247" cy="157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A9D2AE4-D9F3-428B-A8E7-AA9C097E63F1}"/>
              </a:ext>
            </a:extLst>
          </p:cNvPr>
          <p:cNvSpPr/>
          <p:nvPr/>
        </p:nvSpPr>
        <p:spPr>
          <a:xfrm>
            <a:off x="819150" y="1952625"/>
            <a:ext cx="6753225" cy="2476500"/>
          </a:xfrm>
          <a:custGeom>
            <a:avLst/>
            <a:gdLst>
              <a:gd name="connsiteX0" fmla="*/ 0 w 6753225"/>
              <a:gd name="connsiteY0" fmla="*/ 1514475 h 2476500"/>
              <a:gd name="connsiteX1" fmla="*/ 3038475 w 6753225"/>
              <a:gd name="connsiteY1" fmla="*/ 2476500 h 2476500"/>
              <a:gd name="connsiteX2" fmla="*/ 6753225 w 6753225"/>
              <a:gd name="connsiteY2" fmla="*/ 952500 h 2476500"/>
              <a:gd name="connsiteX3" fmla="*/ 3571875 w 6753225"/>
              <a:gd name="connsiteY3" fmla="*/ 0 h 2476500"/>
              <a:gd name="connsiteX4" fmla="*/ 0 w 6753225"/>
              <a:gd name="connsiteY4" fmla="*/ 1514475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225" h="2476500">
                <a:moveTo>
                  <a:pt x="0" y="1514475"/>
                </a:moveTo>
                <a:lnTo>
                  <a:pt x="3038475" y="2476500"/>
                </a:lnTo>
                <a:lnTo>
                  <a:pt x="6753225" y="952500"/>
                </a:lnTo>
                <a:lnTo>
                  <a:pt x="3571875" y="0"/>
                </a:lnTo>
                <a:lnTo>
                  <a:pt x="0" y="1514475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4293F1BF-964B-4609-AD8B-F8782717FFC8}"/>
              </a:ext>
            </a:extLst>
          </p:cNvPr>
          <p:cNvSpPr/>
          <p:nvPr/>
        </p:nvSpPr>
        <p:spPr>
          <a:xfrm>
            <a:off x="3988142" y="2886075"/>
            <a:ext cx="6753225" cy="2476500"/>
          </a:xfrm>
          <a:custGeom>
            <a:avLst/>
            <a:gdLst>
              <a:gd name="connsiteX0" fmla="*/ 0 w 6753225"/>
              <a:gd name="connsiteY0" fmla="*/ 1514475 h 2476500"/>
              <a:gd name="connsiteX1" fmla="*/ 3038475 w 6753225"/>
              <a:gd name="connsiteY1" fmla="*/ 2476500 h 2476500"/>
              <a:gd name="connsiteX2" fmla="*/ 6753225 w 6753225"/>
              <a:gd name="connsiteY2" fmla="*/ 952500 h 2476500"/>
              <a:gd name="connsiteX3" fmla="*/ 3571875 w 6753225"/>
              <a:gd name="connsiteY3" fmla="*/ 0 h 2476500"/>
              <a:gd name="connsiteX4" fmla="*/ 0 w 6753225"/>
              <a:gd name="connsiteY4" fmla="*/ 1514475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225" h="2476500">
                <a:moveTo>
                  <a:pt x="0" y="1514475"/>
                </a:moveTo>
                <a:lnTo>
                  <a:pt x="3038475" y="2476500"/>
                </a:lnTo>
                <a:lnTo>
                  <a:pt x="6753225" y="952500"/>
                </a:lnTo>
                <a:lnTo>
                  <a:pt x="3571875" y="0"/>
                </a:lnTo>
                <a:lnTo>
                  <a:pt x="0" y="151447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B146CF7-748E-4E00-B351-968FFBFCA9CB}"/>
              </a:ext>
            </a:extLst>
          </p:cNvPr>
          <p:cNvSpPr txBox="1"/>
          <p:nvPr/>
        </p:nvSpPr>
        <p:spPr>
          <a:xfrm>
            <a:off x="179743" y="5922016"/>
            <a:ext cx="855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스테이지의 절반은 흑색연료</a:t>
            </a:r>
            <a:r>
              <a:rPr lang="en-US" altLang="ko-KR" dirty="0"/>
              <a:t>, </a:t>
            </a:r>
            <a:r>
              <a:rPr lang="ko-KR" altLang="en-US" dirty="0"/>
              <a:t>나머지 절반은 백색 연료로 이루어짐</a:t>
            </a:r>
            <a:endParaRPr lang="en-US" altLang="ko-KR" dirty="0"/>
          </a:p>
          <a:p>
            <a:r>
              <a:rPr lang="ko-KR" altLang="en-US" dirty="0"/>
              <a:t>제한된 시간동안 전투를 통해 스테이지 내 자신의 연료가 더 많이 남은 팀이 승리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AFAC915-51C3-4E0C-A2D4-44BE68CAAF8E}"/>
              </a:ext>
            </a:extLst>
          </p:cNvPr>
          <p:cNvGrpSpPr/>
          <p:nvPr/>
        </p:nvGrpSpPr>
        <p:grpSpPr>
          <a:xfrm rot="736280">
            <a:off x="5117229" y="1903585"/>
            <a:ext cx="396472" cy="824673"/>
            <a:chOff x="9454243" y="2323673"/>
            <a:chExt cx="842482" cy="1473959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6BD5DE9-A8BF-430C-9207-174C3D4509B5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1A3900BF-8767-48B5-83DD-FE72B22E24F9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1B159FB9-8739-4CA4-A366-45DEA236562C}"/>
              </a:ext>
            </a:extLst>
          </p:cNvPr>
          <p:cNvGrpSpPr/>
          <p:nvPr/>
        </p:nvGrpSpPr>
        <p:grpSpPr>
          <a:xfrm rot="736280">
            <a:off x="4909362" y="2382069"/>
            <a:ext cx="396472" cy="824673"/>
            <a:chOff x="9454243" y="2323673"/>
            <a:chExt cx="842482" cy="1473959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557666E-A986-4A22-B2D7-3B34AF6A6F18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67CD260-D3BA-4A1D-AABA-84A19353BFEA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2AA5D5C-3C9E-4688-8FB4-E20392242538}"/>
              </a:ext>
            </a:extLst>
          </p:cNvPr>
          <p:cNvGrpSpPr/>
          <p:nvPr/>
        </p:nvGrpSpPr>
        <p:grpSpPr>
          <a:xfrm rot="736280">
            <a:off x="3744816" y="2188960"/>
            <a:ext cx="396472" cy="824673"/>
            <a:chOff x="9454243" y="2323673"/>
            <a:chExt cx="842482" cy="1473959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A0A6F8CC-6231-4762-B701-1BD048D88AAA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BC9B41E-2584-4BDE-A878-EE0C90D0DE24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2C543B9-D51E-4300-BD48-2AAA8CDDFBE3}"/>
              </a:ext>
            </a:extLst>
          </p:cNvPr>
          <p:cNvGrpSpPr/>
          <p:nvPr/>
        </p:nvGrpSpPr>
        <p:grpSpPr>
          <a:xfrm rot="736280">
            <a:off x="4023313" y="2646293"/>
            <a:ext cx="396472" cy="824673"/>
            <a:chOff x="9454243" y="2323673"/>
            <a:chExt cx="842482" cy="147395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EC516E-E8A4-460F-B352-2A6039A6EF50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37E600CD-0E4B-4B0B-8AE3-A11FBFDAE31E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F49D9BFE-96DA-4BCF-83C5-1716140BFC56}"/>
              </a:ext>
            </a:extLst>
          </p:cNvPr>
          <p:cNvGrpSpPr/>
          <p:nvPr/>
        </p:nvGrpSpPr>
        <p:grpSpPr>
          <a:xfrm rot="21054794">
            <a:off x="7782290" y="2746107"/>
            <a:ext cx="396472" cy="824673"/>
            <a:chOff x="9454243" y="2323673"/>
            <a:chExt cx="842482" cy="1473959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3CC253A-5686-4BAF-B009-AD4395851F59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027D608-EE65-4420-8C7A-57D21E4B6227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2F5DC77-DBA0-46EA-B51E-967EFBB8B05D}"/>
              </a:ext>
            </a:extLst>
          </p:cNvPr>
          <p:cNvGrpSpPr/>
          <p:nvPr/>
        </p:nvGrpSpPr>
        <p:grpSpPr>
          <a:xfrm rot="21054794">
            <a:off x="7391238" y="3543557"/>
            <a:ext cx="396472" cy="824673"/>
            <a:chOff x="9454243" y="2323673"/>
            <a:chExt cx="842482" cy="1473959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B844F54-A37E-4280-8DD9-D3F4A8C97434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73AC93B-EA80-47F8-A475-9EADE6BE8BD6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A8E57AD1-6EB3-4447-9097-F2B4CDAF3ED5}"/>
              </a:ext>
            </a:extLst>
          </p:cNvPr>
          <p:cNvGrpSpPr/>
          <p:nvPr/>
        </p:nvGrpSpPr>
        <p:grpSpPr>
          <a:xfrm rot="21054794">
            <a:off x="6724104" y="3073702"/>
            <a:ext cx="396472" cy="824673"/>
            <a:chOff x="9454243" y="2323673"/>
            <a:chExt cx="842482" cy="1473959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32FD5CA-96F0-4E04-8366-AE2322814C8C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0E2D43AC-2412-4A01-9B5E-501AE8F50492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252B7A1-BC3D-4F84-933C-5A3C01F329ED}"/>
              </a:ext>
            </a:extLst>
          </p:cNvPr>
          <p:cNvGrpSpPr/>
          <p:nvPr/>
        </p:nvGrpSpPr>
        <p:grpSpPr>
          <a:xfrm rot="21054794">
            <a:off x="6466736" y="3815223"/>
            <a:ext cx="396472" cy="824673"/>
            <a:chOff x="9454243" y="2323673"/>
            <a:chExt cx="842482" cy="1473959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63ECDABD-61F1-4E34-911A-7C5CFA8E7B74}"/>
                </a:ext>
              </a:extLst>
            </p:cNvPr>
            <p:cNvSpPr/>
            <p:nvPr/>
          </p:nvSpPr>
          <p:spPr>
            <a:xfrm>
              <a:off x="9753763" y="3150744"/>
              <a:ext cx="288392" cy="64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B87D1D48-9705-4EAA-9E3E-0F2044CEC2B9}"/>
                </a:ext>
              </a:extLst>
            </p:cNvPr>
            <p:cNvSpPr/>
            <p:nvPr/>
          </p:nvSpPr>
          <p:spPr>
            <a:xfrm>
              <a:off x="9454243" y="2323673"/>
              <a:ext cx="842482" cy="8424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6990E25-48C5-4A5D-8316-AC5290CE5205}"/>
              </a:ext>
            </a:extLst>
          </p:cNvPr>
          <p:cNvSpPr txBox="1"/>
          <p:nvPr/>
        </p:nvSpPr>
        <p:spPr>
          <a:xfrm>
            <a:off x="6472719" y="97832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유닛은 사용자가 임의로 배치 가능</a:t>
            </a:r>
          </a:p>
        </p:txBody>
      </p:sp>
    </p:spTree>
    <p:extLst>
      <p:ext uri="{BB962C8B-B14F-4D97-AF65-F5344CB8AC3E}">
        <p14:creationId xmlns:p14="http://schemas.microsoft.com/office/powerpoint/2010/main" val="36936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127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게임 스토리 기획 작성</vt:lpstr>
      <vt:lpstr>게임 스토리 기획서 작성</vt:lpstr>
      <vt:lpstr>게임 스테이지 기믹</vt:lpstr>
      <vt:lpstr>게임 스테이지 기믹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 작성</dc:title>
  <dc:creator>김병진</dc:creator>
  <cp:lastModifiedBy>김병진</cp:lastModifiedBy>
  <cp:revision>25</cp:revision>
  <dcterms:created xsi:type="dcterms:W3CDTF">2017-09-13T01:29:52Z</dcterms:created>
  <dcterms:modified xsi:type="dcterms:W3CDTF">2017-09-13T02:03:08Z</dcterms:modified>
</cp:coreProperties>
</file>