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1" r:id="rId3"/>
    <p:sldId id="314" r:id="rId4"/>
    <p:sldId id="302" r:id="rId5"/>
    <p:sldId id="295" r:id="rId6"/>
    <p:sldId id="298" r:id="rId7"/>
    <p:sldId id="299" r:id="rId8"/>
    <p:sldId id="300" r:id="rId9"/>
    <p:sldId id="313" r:id="rId10"/>
    <p:sldId id="312" r:id="rId11"/>
    <p:sldId id="307" r:id="rId12"/>
    <p:sldId id="304" r:id="rId13"/>
    <p:sldId id="303" r:id="rId14"/>
    <p:sldId id="305" r:id="rId15"/>
    <p:sldId id="306" r:id="rId16"/>
    <p:sldId id="311" r:id="rId17"/>
    <p:sldId id="308" r:id="rId18"/>
    <p:sldId id="309" r:id="rId19"/>
    <p:sldId id="310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 autoAdjust="0"/>
  </p:normalViewPr>
  <p:slideViewPr>
    <p:cSldViewPr>
      <p:cViewPr>
        <p:scale>
          <a:sx n="70" d="100"/>
          <a:sy n="70" d="100"/>
        </p:scale>
        <p:origin x="-2178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40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400300" y="0"/>
            <a:ext cx="4343400" cy="4103817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oundhousE_Logo_NoBackground.gi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7424928" y="5230368"/>
            <a:ext cx="1712976" cy="16184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6096"/>
            <a:ext cx="9144000" cy="2279904"/>
          </a:xfrm>
        </p:spPr>
        <p:txBody>
          <a:bodyPr/>
          <a:lstStyle/>
          <a:p>
            <a:r>
              <a:rPr lang="en-US" dirty="0" smtClean="0"/>
              <a:t>Professional Database Management with RoundhousE!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8686800" cy="822960"/>
          </a:xfrm>
        </p:spPr>
        <p:txBody>
          <a:bodyPr>
            <a:normAutofit/>
          </a:bodyPr>
          <a:lstStyle/>
          <a:p>
            <a:pPr algn="ctr"/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ChuckNorris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tools to help make developers more productive by scaffolding frameworks, etc</a:t>
            </a:r>
          </a:p>
          <a:p>
            <a:r>
              <a:rPr lang="en-US" dirty="0" smtClean="0"/>
              <a:t>RoundhousE makes db migrations easy</a:t>
            </a:r>
          </a:p>
          <a:p>
            <a:r>
              <a:rPr lang="en-US" dirty="0" smtClean="0"/>
              <a:t>http://groups.google.com/group/chucknorrisframework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required parameter (/d) for database</a:t>
            </a:r>
          </a:p>
          <a:p>
            <a:r>
              <a:rPr lang="en-US" dirty="0" smtClean="0"/>
              <a:t>Folder format</a:t>
            </a:r>
          </a:p>
          <a:p>
            <a:r>
              <a:rPr lang="en-US" dirty="0" smtClean="0"/>
              <a:t>Comes with </a:t>
            </a:r>
            <a:r>
              <a:rPr lang="en-US" dirty="0" smtClean="0"/>
              <a:t>samples</a:t>
            </a:r>
          </a:p>
          <a:p>
            <a:r>
              <a:rPr lang="en-US" dirty="0" smtClean="0"/>
              <a:t>Documentation is solid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Auditors Smile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 logging – who did exactly what when?</a:t>
            </a:r>
          </a:p>
          <a:p>
            <a:r>
              <a:rPr lang="en-US" dirty="0" smtClean="0"/>
              <a:t>Auditing changes by capturing all scripts and logs each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1.0.0.0 – version?</a:t>
            </a:r>
          </a:p>
          <a:p>
            <a:r>
              <a:rPr lang="en-US" dirty="0" smtClean="0"/>
              <a:t>“What version is your database on?”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meant for an environment will only run in that environment</a:t>
            </a:r>
          </a:p>
          <a:p>
            <a:r>
              <a:rPr lang="en-US" dirty="0" smtClean="0"/>
              <a:t>Default is “LOCAL”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/ Customizable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cool stuff</a:t>
            </a:r>
          </a:p>
          <a:p>
            <a:r>
              <a:rPr lang="en-US" dirty="0" smtClean="0"/>
              <a:t>Don’t like RoundhousE as the schema? Change it</a:t>
            </a:r>
          </a:p>
          <a:p>
            <a:r>
              <a:rPr lang="en-US" dirty="0" smtClean="0"/>
              <a:t>Don’t like the “up” folder? Change it</a:t>
            </a:r>
          </a:p>
          <a:p>
            <a:r>
              <a:rPr lang="en-US" dirty="0" smtClean="0"/>
              <a:t>Don’t like </a:t>
            </a:r>
            <a:r>
              <a:rPr lang="en-US" dirty="0" err="1" smtClean="0"/>
              <a:t>xxxxx</a:t>
            </a:r>
            <a:r>
              <a:rPr lang="en-US" dirty="0" smtClean="0"/>
              <a:t>? Change 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</a:t>
            </a:r>
            <a:r>
              <a:rPr lang="en-US" dirty="0" smtClean="0"/>
              <a:t>into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the cool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gem install roundhouse</a:t>
            </a:r>
          </a:p>
          <a:p>
            <a:r>
              <a:rPr lang="en-US" dirty="0" err="1" smtClean="0"/>
              <a:t>cinst</a:t>
            </a:r>
            <a:r>
              <a:rPr lang="en-US" dirty="0" smtClean="0"/>
              <a:t> </a:t>
            </a:r>
            <a:r>
              <a:rPr lang="en-US" dirty="0" smtClean="0"/>
              <a:t>roundhouse </a:t>
            </a:r>
            <a:endParaRPr lang="en-US" dirty="0" smtClean="0"/>
          </a:p>
          <a:p>
            <a:r>
              <a:rPr lang="en-US" dirty="0" err="1" smtClean="0"/>
              <a:t>nuget</a:t>
            </a:r>
            <a:r>
              <a:rPr lang="en-US" dirty="0" smtClean="0"/>
              <a:t> install roundhouse (for your local project)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(</a:t>
            </a: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svn</a:t>
            </a:r>
            <a:r>
              <a:rPr lang="en-US" dirty="0" smtClean="0"/>
              <a:t>) – projectroundhouse.org</a:t>
            </a:r>
          </a:p>
          <a:p>
            <a:endParaRPr lang="en-US" dirty="0" smtClean="0"/>
          </a:p>
          <a:p>
            <a:r>
              <a:rPr lang="en-US" dirty="0" smtClean="0"/>
              <a:t>Old fashioned download – projectroundhouse.org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https://github.com/chucknorris/roundhouse/wiki</a:t>
            </a:r>
            <a:endParaRPr lang="en-US" dirty="0" smtClean="0"/>
          </a:p>
          <a:p>
            <a:r>
              <a:rPr lang="en-US" dirty="0" smtClean="0"/>
              <a:t>Chuck </a:t>
            </a:r>
            <a:r>
              <a:rPr lang="en-US" dirty="0" smtClean="0"/>
              <a:t>Norris Framework</a:t>
            </a:r>
          </a:p>
          <a:p>
            <a:pPr lvl="1"/>
            <a:r>
              <a:rPr lang="en-US" dirty="0" smtClean="0"/>
              <a:t>http://groups.google.com/group/chucknorrisframework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Roundhouse_DB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roundhouse_db</a:t>
            </a:r>
            <a:endParaRPr lang="en-US" dirty="0" smtClean="0"/>
          </a:p>
          <a:p>
            <a:r>
              <a:rPr lang="en-US" dirty="0" smtClean="0"/>
              <a:t>@ferventcoder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– ask, but we may have to hold until end</a:t>
            </a:r>
          </a:p>
          <a:p>
            <a:r>
              <a:rPr lang="en-US" dirty="0" smtClean="0"/>
              <a:t>http://projectroundhouse.org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81200" y="0"/>
            <a:ext cx="5181600" cy="4895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3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Georgia" pitchFamily="18" charset="0"/>
              </a:rPr>
              <a:t>http://ProjectRoundhousE.org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172200"/>
            <a:ext cx="9144000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http://ferventcoder.com | ferventcoder@gmail.com | Twitter: ferventcoder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 “</a:t>
            </a:r>
            <a:r>
              <a:rPr lang="en-US" dirty="0" err="1" smtClean="0"/>
              <a:t>FerventCoder</a:t>
            </a:r>
            <a:r>
              <a:rPr lang="en-US" dirty="0" smtClean="0"/>
              <a:t>” Reynolds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C# MVP</a:t>
            </a:r>
          </a:p>
          <a:p>
            <a:r>
              <a:rPr lang="en-US" dirty="0" smtClean="0"/>
              <a:t>Technical Lead for Heartland Crop Insurance</a:t>
            </a:r>
          </a:p>
          <a:p>
            <a:r>
              <a:rPr lang="en-US" dirty="0" smtClean="0"/>
              <a:t>Active in OSS 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  <a:p>
            <a:r>
              <a:rPr lang="en-US" dirty="0" smtClean="0"/>
              <a:t>Recently given a new nickname: Inspector Gadget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Past/Present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w/ a database of some sort</a:t>
            </a:r>
          </a:p>
          <a:p>
            <a:r>
              <a:rPr lang="en-US" dirty="0" smtClean="0"/>
              <a:t>How do you get changes?</a:t>
            </a:r>
          </a:p>
          <a:p>
            <a:r>
              <a:rPr lang="en-US" dirty="0" smtClean="0"/>
              <a:t>Does it get any easier?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migrations?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Things invariably will change</a:t>
            </a:r>
          </a:p>
          <a:p>
            <a:r>
              <a:rPr lang="en-US" dirty="0" smtClean="0"/>
              <a:t>Very few systems require no changes over the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Environments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90600" y="1459468"/>
            <a:ext cx="2362200" cy="2045732"/>
            <a:chOff x="228600" y="1459468"/>
            <a:chExt cx="2362200" cy="2045732"/>
          </a:xfrm>
        </p:grpSpPr>
        <p:sp>
          <p:nvSpPr>
            <p:cNvPr id="4" name="Can 3"/>
            <p:cNvSpPr/>
            <p:nvPr/>
          </p:nvSpPr>
          <p:spPr>
            <a:xfrm>
              <a:off x="1752600" y="19050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81200"/>
              <a:ext cx="816015" cy="685800"/>
            </a:xfrm>
            <a:prstGeom prst="rect">
              <a:avLst/>
            </a:prstGeom>
          </p:spPr>
        </p:pic>
        <p:pic>
          <p:nvPicPr>
            <p:cNvPr id="22" name="Picture 21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819400"/>
              <a:ext cx="816015" cy="685800"/>
            </a:xfrm>
            <a:prstGeom prst="rect">
              <a:avLst/>
            </a:prstGeom>
          </p:spPr>
        </p:pic>
        <p:sp>
          <p:nvSpPr>
            <p:cNvPr id="23" name="Can 22"/>
            <p:cNvSpPr/>
            <p:nvPr/>
          </p:nvSpPr>
          <p:spPr>
            <a:xfrm>
              <a:off x="1752600" y="27432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" y="145946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1. Local  (Developers)</a:t>
              </a:r>
              <a:endParaRPr lang="en-US" b="1" u="sng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295400" y="2133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295400" y="2895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6800" y="3974068"/>
            <a:ext cx="2209800" cy="2045732"/>
            <a:chOff x="152400" y="3897868"/>
            <a:chExt cx="2209800" cy="2045732"/>
          </a:xfrm>
        </p:grpSpPr>
        <p:sp>
          <p:nvSpPr>
            <p:cNvPr id="28" name="Can 27"/>
            <p:cNvSpPr/>
            <p:nvPr/>
          </p:nvSpPr>
          <p:spPr>
            <a:xfrm>
              <a:off x="16764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30" name="Picture 2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257800"/>
              <a:ext cx="816015" cy="685800"/>
            </a:xfrm>
            <a:prstGeom prst="rect">
              <a:avLst/>
            </a:prstGeom>
          </p:spPr>
        </p:pic>
        <p:sp>
          <p:nvSpPr>
            <p:cNvPr id="31" name="Can 30"/>
            <p:cNvSpPr/>
            <p:nvPr/>
          </p:nvSpPr>
          <p:spPr>
            <a:xfrm>
              <a:off x="1676400" y="51816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2 . Test (Testers) </a:t>
              </a:r>
              <a:endParaRPr lang="en-US" b="1" u="sng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219200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219200" y="5334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0100" y="1459468"/>
            <a:ext cx="3429000" cy="1207532"/>
            <a:chOff x="304800" y="3897868"/>
            <a:chExt cx="3429000" cy="1207532"/>
          </a:xfrm>
        </p:grpSpPr>
        <p:sp>
          <p:nvSpPr>
            <p:cNvPr id="45" name="Can 44"/>
            <p:cNvSpPr/>
            <p:nvPr/>
          </p:nvSpPr>
          <p:spPr>
            <a:xfrm>
              <a:off x="17145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47" name="Picture 46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4355068"/>
              <a:ext cx="816015" cy="685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800" y="38978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3 . Staging (Users/Proxies) </a:t>
              </a:r>
              <a:endParaRPr lang="en-US" b="1" u="sng" dirty="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221611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0800000">
              <a:off x="2413803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21193" y="3581400"/>
            <a:ext cx="3406815" cy="2438400"/>
            <a:chOff x="4648200" y="3810000"/>
            <a:chExt cx="3406815" cy="2438400"/>
          </a:xfrm>
        </p:grpSpPr>
        <p:sp>
          <p:nvSpPr>
            <p:cNvPr id="53" name="Can 52"/>
            <p:cNvSpPr/>
            <p:nvPr/>
          </p:nvSpPr>
          <p:spPr>
            <a:xfrm>
              <a:off x="6046807" y="4255532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4331732"/>
              <a:ext cx="816015" cy="685800"/>
            </a:xfrm>
            <a:prstGeom prst="rect">
              <a:avLst/>
            </a:prstGeom>
          </p:spPr>
        </p:pic>
        <p:pic>
          <p:nvPicPr>
            <p:cNvPr id="55" name="Picture 54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4267200"/>
              <a:ext cx="816015" cy="6858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648200" y="3810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4 . Production (Users) </a:t>
              </a:r>
              <a:endParaRPr lang="en-US" b="1" u="sng" dirty="0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565011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 rot="10800000">
              <a:off x="6757203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5562600"/>
              <a:ext cx="816015" cy="685800"/>
            </a:xfrm>
            <a:prstGeom prst="rect">
              <a:avLst/>
            </a:prstGeom>
          </p:spPr>
        </p:pic>
        <p:sp>
          <p:nvSpPr>
            <p:cNvPr id="60" name="Right Arrow 59"/>
            <p:cNvSpPr/>
            <p:nvPr/>
          </p:nvSpPr>
          <p:spPr>
            <a:xfrm rot="16200000">
              <a:off x="6161107" y="5067301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apply a database change one time?</a:t>
            </a:r>
          </a:p>
          <a:p>
            <a:r>
              <a:rPr lang="en-US" dirty="0" smtClean="0"/>
              <a:t>How do you keep all environments in sync?</a:t>
            </a:r>
          </a:p>
          <a:p>
            <a:r>
              <a:rPr lang="en-US" sz="2800" dirty="0" smtClean="0"/>
              <a:t>Databases change – updates with new/changed tables, views, stored procedures, etc</a:t>
            </a:r>
          </a:p>
          <a:p>
            <a:r>
              <a:rPr lang="en-US" sz="2800" dirty="0" smtClean="0"/>
              <a:t>Databases store data</a:t>
            </a:r>
          </a:p>
          <a:p>
            <a:r>
              <a:rPr lang="en-US" sz="2800" dirty="0" smtClean="0"/>
              <a:t>Deleting data is bad. Don’t be a bad monkey!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why is kicking my database a good thing?</a:t>
            </a:r>
          </a:p>
          <a:p>
            <a:r>
              <a:rPr lang="en-US" dirty="0" smtClean="0"/>
              <a:t>It’s easy to use</a:t>
            </a:r>
          </a:p>
          <a:p>
            <a:r>
              <a:rPr lang="en-US" dirty="0" smtClean="0"/>
              <a:t>Make your auditors smile</a:t>
            </a:r>
          </a:p>
          <a:p>
            <a:r>
              <a:rPr lang="en-US" dirty="0" smtClean="0"/>
              <a:t>Version your database</a:t>
            </a:r>
          </a:p>
          <a:p>
            <a:r>
              <a:rPr lang="en-US" dirty="0" smtClean="0"/>
              <a:t>It’s environment aware</a:t>
            </a:r>
          </a:p>
          <a:p>
            <a:r>
              <a:rPr lang="en-US" dirty="0" smtClean="0"/>
              <a:t>And that’s not even the cool stuff yet.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work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Server 2000/2005/2008/Express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(just added, still dark)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Soon: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SQLite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796</TotalTime>
  <Words>452</Words>
  <Application>Microsoft Office PowerPoint</Application>
  <PresentationFormat>On-screen Show (4:3)</PresentationFormat>
  <Paragraphs>93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Professional Database Management with RoundhousE!</vt:lpstr>
      <vt:lpstr>Before We Start</vt:lpstr>
      <vt:lpstr>Rob “FerventCoder” Reynolds</vt:lpstr>
      <vt:lpstr>Past/Present</vt:lpstr>
      <vt:lpstr>Why do we need migrations?</vt:lpstr>
      <vt:lpstr>Different Environments</vt:lpstr>
      <vt:lpstr>Let’s talk about Pain</vt:lpstr>
      <vt:lpstr>What is RoundhousE?</vt:lpstr>
      <vt:lpstr>What does it work with?</vt:lpstr>
      <vt:lpstr>ChuckNorris</vt:lpstr>
      <vt:lpstr>Easy to use</vt:lpstr>
      <vt:lpstr>Make Your Auditors Smile</vt:lpstr>
      <vt:lpstr>Version Your Database</vt:lpstr>
      <vt:lpstr>Environment Awareness</vt:lpstr>
      <vt:lpstr>Conventions / Customizable</vt:lpstr>
      <vt:lpstr>Integrate into development</vt:lpstr>
      <vt:lpstr>How do I get RoundhousE?</vt:lpstr>
      <vt:lpstr>Asking questions</vt:lpstr>
      <vt:lpstr>Questions?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358</cp:revision>
  <dcterms:created xsi:type="dcterms:W3CDTF">2009-09-18T02:42:08Z</dcterms:created>
  <dcterms:modified xsi:type="dcterms:W3CDTF">2011-07-06T22:25:02Z</dcterms:modified>
  <cp:category>Software Development</cp:category>
</cp:coreProperties>
</file>