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
      <p:font typeface="Titillium Web"/>
      <p:regular r:id="rId39"/>
      <p:bold r:id="rId40"/>
      <p:italic r:id="rId41"/>
      <p:boldItalic r:id="rId42"/>
    </p:embeddedFont>
    <p:embeddedFont>
      <p:font typeface="Squada One"/>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C4767B-842B-4EEB-BE25-8F3310F08DAA}">
  <a:tblStyle styleId="{28C4767B-842B-4EEB-BE25-8F3310F08D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bold.fntdata"/><Relationship Id="rId20" Type="http://schemas.openxmlformats.org/officeDocument/2006/relationships/slide" Target="slides/slide13.xml"/><Relationship Id="rId42" Type="http://schemas.openxmlformats.org/officeDocument/2006/relationships/font" Target="fonts/TitilliumWeb-boldItalic.fntdata"/><Relationship Id="rId41" Type="http://schemas.openxmlformats.org/officeDocument/2006/relationships/font" Target="fonts/TitilliumWeb-italic.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SquadaOne-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italic.fntdata"/><Relationship Id="rId10" Type="http://schemas.openxmlformats.org/officeDocument/2006/relationships/slide" Target="slides/slide3.xml"/><Relationship Id="rId32" Type="http://schemas.openxmlformats.org/officeDocument/2006/relationships/font" Target="fonts/Montserrat-bold.fntdata"/><Relationship Id="rId13" Type="http://schemas.openxmlformats.org/officeDocument/2006/relationships/slide" Target="slides/slide6.xml"/><Relationship Id="rId35" Type="http://schemas.openxmlformats.org/officeDocument/2006/relationships/font" Target="fonts/Lato-regular.fntdata"/><Relationship Id="rId12" Type="http://schemas.openxmlformats.org/officeDocument/2006/relationships/slide" Target="slides/slide5.xml"/><Relationship Id="rId34" Type="http://schemas.openxmlformats.org/officeDocument/2006/relationships/font" Target="fonts/Montserrat-boldItalic.fntdata"/><Relationship Id="rId15" Type="http://schemas.openxmlformats.org/officeDocument/2006/relationships/slide" Target="slides/slide8.xml"/><Relationship Id="rId37" Type="http://schemas.openxmlformats.org/officeDocument/2006/relationships/font" Target="fonts/Lato-italic.fntdata"/><Relationship Id="rId14" Type="http://schemas.openxmlformats.org/officeDocument/2006/relationships/slide" Target="slides/slide7.xml"/><Relationship Id="rId36" Type="http://schemas.openxmlformats.org/officeDocument/2006/relationships/font" Target="fonts/Lato-bold.fntdata"/><Relationship Id="rId17" Type="http://schemas.openxmlformats.org/officeDocument/2006/relationships/slide" Target="slides/slide10.xml"/><Relationship Id="rId39" Type="http://schemas.openxmlformats.org/officeDocument/2006/relationships/font" Target="fonts/TitilliumWeb-regular.fntdata"/><Relationship Id="rId16" Type="http://schemas.openxmlformats.org/officeDocument/2006/relationships/slide" Target="slides/slide9.xml"/><Relationship Id="rId38" Type="http://schemas.openxmlformats.org/officeDocument/2006/relationships/font" Target="fonts/La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7af844b210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af844b210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 Introduction</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3. Our company</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4. Our team</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5. Problem</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6. Them vs. us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7. Solution</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8. SWOT analysis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9. Product overview</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10. Our plans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11. Product demo</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12. Traction</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13. Case study</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14. Reviews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15. Awards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16. Market size</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17. Target</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18. Competitors</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19. Business model</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20. Timing</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21. Predicted growth</a:t>
            </a:r>
            <a:endParaRPr sz="850">
              <a:solidFill>
                <a:srgbClr val="5F7D96"/>
              </a:solidFill>
            </a:endParaRPr>
          </a:p>
          <a:p>
            <a:pPr indent="0" lvl="0" marL="0" rtl="0" algn="l">
              <a:lnSpc>
                <a:spcPct val="115000"/>
              </a:lnSpc>
              <a:spcBef>
                <a:spcPts val="0"/>
              </a:spcBef>
              <a:spcAft>
                <a:spcPts val="0"/>
              </a:spcAft>
              <a:buClr>
                <a:schemeClr val="dk1"/>
              </a:buClr>
              <a:buSzPts val="1100"/>
              <a:buFont typeface="Arial"/>
              <a:buNone/>
            </a:pPr>
            <a:r>
              <a:rPr lang="en" sz="850">
                <a:solidFill>
                  <a:srgbClr val="5F7D96"/>
                </a:solidFill>
              </a:rPr>
              <a:t>22. Investment</a:t>
            </a:r>
            <a:endParaRPr sz="850">
              <a:solidFill>
                <a:srgbClr val="5F7D96"/>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d88ba0a7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d88ba0a7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d88920ed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d88920e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d88920edc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d88920edc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d88920edc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d88920edc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d88920edc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d88920edc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d88920edc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d88920edc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d88920edc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d88920edc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d88920edca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d88920edc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d88920edc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d88920edc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d88ba0a71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d88ba0a71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af844b21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af844b21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d88920edc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d88920edc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d88ba0a71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d88ba0a71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d88ba0a71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d88ba0a71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d88ba0a7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d88ba0a7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7af844b210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af844b210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d88ba0a71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d88ba0a71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af844b210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af844b210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7af844b21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af844b21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7af844b210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7af844b210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af844b210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af844b210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d88920ed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d88920ed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03F6E"/>
            </a:gs>
            <a:gs pos="100000">
              <a:srgbClr val="0B0D17"/>
            </a:gs>
          </a:gsLst>
          <a:lin ang="2700006" scaled="0"/>
        </a:gradFill>
      </p:bgPr>
    </p:bg>
    <p:spTree>
      <p:nvGrpSpPr>
        <p:cNvPr id="133" name="Shape 133"/>
        <p:cNvGrpSpPr/>
        <p:nvPr/>
      </p:nvGrpSpPr>
      <p:grpSpPr>
        <a:xfrm>
          <a:off x="0" y="0"/>
          <a:ext cx="0" cy="0"/>
          <a:chOff x="0" y="0"/>
          <a:chExt cx="0" cy="0"/>
        </a:xfrm>
      </p:grpSpPr>
      <p:sp>
        <p:nvSpPr>
          <p:cNvPr id="134" name="Google Shape;134;p14"/>
          <p:cNvSpPr txBox="1"/>
          <p:nvPr>
            <p:ph type="ctrTitle"/>
          </p:nvPr>
        </p:nvSpPr>
        <p:spPr>
          <a:xfrm>
            <a:off x="4106275" y="1614800"/>
            <a:ext cx="4314000" cy="1154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5" name="Google Shape;135;p14"/>
          <p:cNvSpPr txBox="1"/>
          <p:nvPr>
            <p:ph idx="1" type="subTitle"/>
          </p:nvPr>
        </p:nvSpPr>
        <p:spPr>
          <a:xfrm>
            <a:off x="4259613" y="3173025"/>
            <a:ext cx="4069500" cy="2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36" name="Google Shape;136;p14"/>
          <p:cNvGrpSpPr/>
          <p:nvPr/>
        </p:nvGrpSpPr>
        <p:grpSpPr>
          <a:xfrm>
            <a:off x="101981" y="1837129"/>
            <a:ext cx="3748915" cy="3156397"/>
            <a:chOff x="101981" y="1837129"/>
            <a:chExt cx="3748915" cy="3156397"/>
          </a:xfrm>
        </p:grpSpPr>
        <p:sp>
          <p:nvSpPr>
            <p:cNvPr id="137" name="Google Shape;137;p14"/>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4"/>
          <p:cNvGrpSpPr/>
          <p:nvPr/>
        </p:nvGrpSpPr>
        <p:grpSpPr>
          <a:xfrm flipH="1" rot="10800000">
            <a:off x="101981" y="93204"/>
            <a:ext cx="3748915" cy="3156397"/>
            <a:chOff x="101981" y="1837129"/>
            <a:chExt cx="3748915" cy="3156397"/>
          </a:xfrm>
        </p:grpSpPr>
        <p:sp>
          <p:nvSpPr>
            <p:cNvPr id="166" name="Google Shape;166;p14"/>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4" name="Shape 194"/>
        <p:cNvGrpSpPr/>
        <p:nvPr/>
      </p:nvGrpSpPr>
      <p:grpSpPr>
        <a:xfrm>
          <a:off x="0" y="0"/>
          <a:ext cx="0" cy="0"/>
          <a:chOff x="0" y="0"/>
          <a:chExt cx="0" cy="0"/>
        </a:xfrm>
      </p:grpSpPr>
      <p:sp>
        <p:nvSpPr>
          <p:cNvPr id="195" name="Google Shape;195;p15"/>
          <p:cNvSpPr txBox="1"/>
          <p:nvPr>
            <p:ph type="title"/>
          </p:nvPr>
        </p:nvSpPr>
        <p:spPr>
          <a:xfrm>
            <a:off x="4450450" y="1841288"/>
            <a:ext cx="2549700" cy="560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6" name="Google Shape;196;p15"/>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197" name="Google Shape;197;p15"/>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198" name="Google Shape;198;p15"/>
          <p:cNvCxnSpPr/>
          <p:nvPr/>
        </p:nvCxnSpPr>
        <p:spPr>
          <a:xfrm rot="5400000">
            <a:off x="-2220322"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199" name="Google Shape;199;p15"/>
          <p:cNvCxnSpPr/>
          <p:nvPr/>
        </p:nvCxnSpPr>
        <p:spPr>
          <a:xfrm flipH="1" rot="-5400000">
            <a:off x="1264703"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200" name="Google Shape;200;p15"/>
          <p:cNvGrpSpPr/>
          <p:nvPr/>
        </p:nvGrpSpPr>
        <p:grpSpPr>
          <a:xfrm flipH="1">
            <a:off x="95106" y="1912429"/>
            <a:ext cx="3748915" cy="3156397"/>
            <a:chOff x="5279706" y="1837129"/>
            <a:chExt cx="3748915" cy="3156397"/>
          </a:xfrm>
        </p:grpSpPr>
        <p:sp>
          <p:nvSpPr>
            <p:cNvPr id="201" name="Google Shape;201;p15"/>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8704455"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5"/>
          <p:cNvGrpSpPr/>
          <p:nvPr/>
        </p:nvGrpSpPr>
        <p:grpSpPr>
          <a:xfrm flipH="1" rot="10800000">
            <a:off x="5317381" y="81629"/>
            <a:ext cx="3748915" cy="3156397"/>
            <a:chOff x="5279706" y="1837129"/>
            <a:chExt cx="3748915" cy="3156397"/>
          </a:xfrm>
        </p:grpSpPr>
        <p:sp>
          <p:nvSpPr>
            <p:cNvPr id="224" name="Google Shape;224;p15"/>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5"/>
          <p:cNvSpPr txBox="1"/>
          <p:nvPr>
            <p:ph hasCustomPrompt="1" idx="2" type="title"/>
          </p:nvPr>
        </p:nvSpPr>
        <p:spPr>
          <a:xfrm>
            <a:off x="2179475" y="1841300"/>
            <a:ext cx="2077800" cy="1340700"/>
          </a:xfrm>
          <a:prstGeom prst="rect">
            <a:avLst/>
          </a:prstGeom>
          <a:effectLst>
            <a:outerShdw blurRad="57150" rotWithShape="0" algn="bl">
              <a:srgbClr val="DFDEFF">
                <a:alpha val="50000"/>
              </a:srgbClr>
            </a:outerShdw>
          </a:effectLst>
        </p:spPr>
        <p:txBody>
          <a:bodyPr anchorCtr="0" anchor="ctr" bIns="91425" lIns="91425" spcFirstLastPara="1" rIns="91425" wrap="square" tIns="91425">
            <a:noAutofit/>
          </a:bodyPr>
          <a:lstStyle>
            <a:lvl1pPr lvl="0" rtl="0" algn="ctr">
              <a:spcBef>
                <a:spcPts val="0"/>
              </a:spcBef>
              <a:spcAft>
                <a:spcPts val="0"/>
              </a:spcAft>
              <a:buClr>
                <a:srgbClr val="775EF5"/>
              </a:buClr>
              <a:buSzPts val="12000"/>
              <a:buNone/>
              <a:defRPr sz="15000">
                <a:solidFill>
                  <a:srgbClr val="775EF5"/>
                </a:solidFill>
              </a:defRPr>
            </a:lvl1pPr>
            <a:lvl2pPr lvl="1" rtl="0" algn="ctr">
              <a:spcBef>
                <a:spcPts val="0"/>
              </a:spcBef>
              <a:spcAft>
                <a:spcPts val="0"/>
              </a:spcAft>
              <a:buClr>
                <a:srgbClr val="775EF5"/>
              </a:buClr>
              <a:buSzPts val="12000"/>
              <a:buNone/>
              <a:defRPr sz="12000">
                <a:solidFill>
                  <a:srgbClr val="775EF5"/>
                </a:solidFill>
              </a:defRPr>
            </a:lvl2pPr>
            <a:lvl3pPr lvl="2" rtl="0" algn="ctr">
              <a:spcBef>
                <a:spcPts val="0"/>
              </a:spcBef>
              <a:spcAft>
                <a:spcPts val="0"/>
              </a:spcAft>
              <a:buClr>
                <a:srgbClr val="775EF5"/>
              </a:buClr>
              <a:buSzPts val="12000"/>
              <a:buNone/>
              <a:defRPr sz="12000">
                <a:solidFill>
                  <a:srgbClr val="775EF5"/>
                </a:solidFill>
              </a:defRPr>
            </a:lvl3pPr>
            <a:lvl4pPr lvl="3" rtl="0" algn="ctr">
              <a:spcBef>
                <a:spcPts val="0"/>
              </a:spcBef>
              <a:spcAft>
                <a:spcPts val="0"/>
              </a:spcAft>
              <a:buClr>
                <a:srgbClr val="775EF5"/>
              </a:buClr>
              <a:buSzPts val="12000"/>
              <a:buNone/>
              <a:defRPr sz="12000">
                <a:solidFill>
                  <a:srgbClr val="775EF5"/>
                </a:solidFill>
              </a:defRPr>
            </a:lvl4pPr>
            <a:lvl5pPr lvl="4" rtl="0" algn="ctr">
              <a:spcBef>
                <a:spcPts val="0"/>
              </a:spcBef>
              <a:spcAft>
                <a:spcPts val="0"/>
              </a:spcAft>
              <a:buClr>
                <a:srgbClr val="775EF5"/>
              </a:buClr>
              <a:buSzPts val="12000"/>
              <a:buNone/>
              <a:defRPr sz="12000">
                <a:solidFill>
                  <a:srgbClr val="775EF5"/>
                </a:solidFill>
              </a:defRPr>
            </a:lvl5pPr>
            <a:lvl6pPr lvl="5" rtl="0" algn="ctr">
              <a:spcBef>
                <a:spcPts val="0"/>
              </a:spcBef>
              <a:spcAft>
                <a:spcPts val="0"/>
              </a:spcAft>
              <a:buClr>
                <a:srgbClr val="775EF5"/>
              </a:buClr>
              <a:buSzPts val="12000"/>
              <a:buNone/>
              <a:defRPr sz="12000">
                <a:solidFill>
                  <a:srgbClr val="775EF5"/>
                </a:solidFill>
              </a:defRPr>
            </a:lvl6pPr>
            <a:lvl7pPr lvl="6" rtl="0" algn="ctr">
              <a:spcBef>
                <a:spcPts val="0"/>
              </a:spcBef>
              <a:spcAft>
                <a:spcPts val="0"/>
              </a:spcAft>
              <a:buClr>
                <a:srgbClr val="775EF5"/>
              </a:buClr>
              <a:buSzPts val="12000"/>
              <a:buNone/>
              <a:defRPr sz="12000">
                <a:solidFill>
                  <a:srgbClr val="775EF5"/>
                </a:solidFill>
              </a:defRPr>
            </a:lvl7pPr>
            <a:lvl8pPr lvl="7" rtl="0" algn="ctr">
              <a:spcBef>
                <a:spcPts val="0"/>
              </a:spcBef>
              <a:spcAft>
                <a:spcPts val="0"/>
              </a:spcAft>
              <a:buClr>
                <a:srgbClr val="775EF5"/>
              </a:buClr>
              <a:buSzPts val="12000"/>
              <a:buNone/>
              <a:defRPr sz="12000">
                <a:solidFill>
                  <a:srgbClr val="775EF5"/>
                </a:solidFill>
              </a:defRPr>
            </a:lvl8pPr>
            <a:lvl9pPr lvl="8" rtl="0" algn="ctr">
              <a:spcBef>
                <a:spcPts val="0"/>
              </a:spcBef>
              <a:spcAft>
                <a:spcPts val="0"/>
              </a:spcAft>
              <a:buClr>
                <a:srgbClr val="775EF5"/>
              </a:buClr>
              <a:buSzPts val="12000"/>
              <a:buNone/>
              <a:defRPr sz="12000">
                <a:solidFill>
                  <a:srgbClr val="775EF5"/>
                </a:solidFill>
              </a:defRPr>
            </a:lvl9pPr>
          </a:lstStyle>
          <a:p>
            <a:r>
              <a:t>xx%</a:t>
            </a:r>
          </a:p>
        </p:txBody>
      </p:sp>
      <p:sp>
        <p:nvSpPr>
          <p:cNvPr id="247" name="Google Shape;247;p15"/>
          <p:cNvSpPr txBox="1"/>
          <p:nvPr>
            <p:ph idx="3" type="title"/>
          </p:nvPr>
        </p:nvSpPr>
        <p:spPr>
          <a:xfrm>
            <a:off x="4450450" y="2643713"/>
            <a:ext cx="2549700" cy="658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8" name="Shape 248"/>
        <p:cNvGrpSpPr/>
        <p:nvPr/>
      </p:nvGrpSpPr>
      <p:grpSpPr>
        <a:xfrm>
          <a:off x="0" y="0"/>
          <a:ext cx="0" cy="0"/>
          <a:chOff x="0" y="0"/>
          <a:chExt cx="0" cy="0"/>
        </a:xfrm>
      </p:grpSpPr>
      <p:sp>
        <p:nvSpPr>
          <p:cNvPr id="249" name="Google Shape;249;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0" name="Google Shape;250;p16"/>
          <p:cNvSpPr txBox="1"/>
          <p:nvPr>
            <p:ph idx="1" type="body"/>
          </p:nvPr>
        </p:nvSpPr>
        <p:spPr>
          <a:xfrm>
            <a:off x="720000" y="1212950"/>
            <a:ext cx="7704000" cy="33906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8E8BD8"/>
              </a:buClr>
              <a:buSzPts val="1200"/>
              <a:buFont typeface="Livvic"/>
              <a:buAutoNum type="arabicPeriod"/>
              <a:defRPr sz="1200">
                <a:solidFill>
                  <a:srgbClr val="8E8BD8"/>
                </a:solidFill>
              </a:defRPr>
            </a:lvl1pPr>
            <a:lvl2pPr indent="-304800" lvl="1" marL="914400" rtl="0">
              <a:lnSpc>
                <a:spcPct val="100000"/>
              </a:lnSpc>
              <a:spcBef>
                <a:spcPts val="0"/>
              </a:spcBef>
              <a:spcAft>
                <a:spcPts val="0"/>
              </a:spcAft>
              <a:buClr>
                <a:srgbClr val="8E8BD8"/>
              </a:buClr>
              <a:buSzPts val="1200"/>
              <a:buFont typeface="Roboto Condensed Light"/>
              <a:buAutoNum type="alphaLcPeriod"/>
              <a:defRPr>
                <a:solidFill>
                  <a:srgbClr val="8E8BD8"/>
                </a:solidFill>
              </a:defRPr>
            </a:lvl2pPr>
            <a:lvl3pPr indent="-304800" lvl="2" marL="1371600" rtl="0">
              <a:lnSpc>
                <a:spcPct val="100000"/>
              </a:lnSpc>
              <a:spcBef>
                <a:spcPts val="0"/>
              </a:spcBef>
              <a:spcAft>
                <a:spcPts val="0"/>
              </a:spcAft>
              <a:buClr>
                <a:srgbClr val="8E8BD8"/>
              </a:buClr>
              <a:buSzPts val="1200"/>
              <a:buFont typeface="Roboto Condensed Light"/>
              <a:buAutoNum type="romanLcPeriod"/>
              <a:defRPr>
                <a:solidFill>
                  <a:srgbClr val="8E8BD8"/>
                </a:solidFill>
              </a:defRPr>
            </a:lvl3pPr>
            <a:lvl4pPr indent="-304800" lvl="3" marL="1828800" rtl="0">
              <a:lnSpc>
                <a:spcPct val="100000"/>
              </a:lnSpc>
              <a:spcBef>
                <a:spcPts val="0"/>
              </a:spcBef>
              <a:spcAft>
                <a:spcPts val="0"/>
              </a:spcAft>
              <a:buClr>
                <a:srgbClr val="8E8BD8"/>
              </a:buClr>
              <a:buSzPts val="1200"/>
              <a:buFont typeface="Roboto Condensed Light"/>
              <a:buAutoNum type="arabicPeriod"/>
              <a:defRPr>
                <a:solidFill>
                  <a:srgbClr val="8E8BD8"/>
                </a:solidFill>
              </a:defRPr>
            </a:lvl4pPr>
            <a:lvl5pPr indent="-304800" lvl="4" marL="2286000" rtl="0">
              <a:lnSpc>
                <a:spcPct val="100000"/>
              </a:lnSpc>
              <a:spcBef>
                <a:spcPts val="0"/>
              </a:spcBef>
              <a:spcAft>
                <a:spcPts val="0"/>
              </a:spcAft>
              <a:buClr>
                <a:srgbClr val="8E8BD8"/>
              </a:buClr>
              <a:buSzPts val="1200"/>
              <a:buFont typeface="Roboto Condensed Light"/>
              <a:buAutoNum type="alphaLcPeriod"/>
              <a:defRPr>
                <a:solidFill>
                  <a:srgbClr val="8E8BD8"/>
                </a:solidFill>
              </a:defRPr>
            </a:lvl5pPr>
            <a:lvl6pPr indent="-304800" lvl="5" marL="2743200" rtl="0">
              <a:lnSpc>
                <a:spcPct val="100000"/>
              </a:lnSpc>
              <a:spcBef>
                <a:spcPts val="0"/>
              </a:spcBef>
              <a:spcAft>
                <a:spcPts val="0"/>
              </a:spcAft>
              <a:buClr>
                <a:srgbClr val="8E8BD8"/>
              </a:buClr>
              <a:buSzPts val="1200"/>
              <a:buFont typeface="Roboto Condensed Light"/>
              <a:buAutoNum type="romanLcPeriod"/>
              <a:defRPr>
                <a:solidFill>
                  <a:srgbClr val="8E8BD8"/>
                </a:solidFill>
              </a:defRPr>
            </a:lvl6pPr>
            <a:lvl7pPr indent="-304800" lvl="6" marL="3200400" rtl="0">
              <a:lnSpc>
                <a:spcPct val="100000"/>
              </a:lnSpc>
              <a:spcBef>
                <a:spcPts val="0"/>
              </a:spcBef>
              <a:spcAft>
                <a:spcPts val="0"/>
              </a:spcAft>
              <a:buClr>
                <a:srgbClr val="8E8BD8"/>
              </a:buClr>
              <a:buSzPts val="1200"/>
              <a:buFont typeface="Roboto Condensed Light"/>
              <a:buAutoNum type="arabicPeriod"/>
              <a:defRPr>
                <a:solidFill>
                  <a:srgbClr val="8E8BD8"/>
                </a:solidFill>
              </a:defRPr>
            </a:lvl7pPr>
            <a:lvl8pPr indent="-304800" lvl="7" marL="3657600" rtl="0">
              <a:lnSpc>
                <a:spcPct val="100000"/>
              </a:lnSpc>
              <a:spcBef>
                <a:spcPts val="0"/>
              </a:spcBef>
              <a:spcAft>
                <a:spcPts val="0"/>
              </a:spcAft>
              <a:buClr>
                <a:srgbClr val="8E8BD8"/>
              </a:buClr>
              <a:buSzPts val="1200"/>
              <a:buFont typeface="Roboto Condensed Light"/>
              <a:buAutoNum type="alphaLcPeriod"/>
              <a:defRPr>
                <a:solidFill>
                  <a:srgbClr val="8E8BD8"/>
                </a:solidFill>
              </a:defRPr>
            </a:lvl8pPr>
            <a:lvl9pPr indent="-304800" lvl="8" marL="4114800" rtl="0">
              <a:lnSpc>
                <a:spcPct val="100000"/>
              </a:lnSpc>
              <a:spcBef>
                <a:spcPts val="0"/>
              </a:spcBef>
              <a:spcAft>
                <a:spcPts val="0"/>
              </a:spcAft>
              <a:buClr>
                <a:srgbClr val="8E8BD8"/>
              </a:buClr>
              <a:buSzPts val="1200"/>
              <a:buFont typeface="Roboto Condensed Light"/>
              <a:buAutoNum type="romanLcPeriod"/>
              <a:defRPr>
                <a:solidFill>
                  <a:srgbClr val="8E8BD8"/>
                </a:solidFill>
              </a:defRPr>
            </a:lvl9pPr>
          </a:lstStyle>
          <a:p/>
        </p:txBody>
      </p:sp>
      <p:grpSp>
        <p:nvGrpSpPr>
          <p:cNvPr id="251" name="Google Shape;251;p16"/>
          <p:cNvGrpSpPr/>
          <p:nvPr/>
        </p:nvGrpSpPr>
        <p:grpSpPr>
          <a:xfrm>
            <a:off x="5279706" y="1837129"/>
            <a:ext cx="3748915" cy="3156397"/>
            <a:chOff x="5279706" y="1837129"/>
            <a:chExt cx="3748915" cy="3156397"/>
          </a:xfrm>
        </p:grpSpPr>
        <p:sp>
          <p:nvSpPr>
            <p:cNvPr id="252" name="Google Shape;252;p16"/>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403F6E"/>
            </a:gs>
            <a:gs pos="100000">
              <a:srgbClr val="0B0D17"/>
            </a:gs>
          </a:gsLst>
          <a:lin ang="18900044" scaled="0"/>
        </a:gradFill>
      </p:bgPr>
    </p:bg>
    <p:spTree>
      <p:nvGrpSpPr>
        <p:cNvPr id="274" name="Shape 274"/>
        <p:cNvGrpSpPr/>
        <p:nvPr/>
      </p:nvGrpSpPr>
      <p:grpSpPr>
        <a:xfrm>
          <a:off x="0" y="0"/>
          <a:ext cx="0" cy="0"/>
          <a:chOff x="0" y="0"/>
          <a:chExt cx="0" cy="0"/>
        </a:xfrm>
      </p:grpSpPr>
      <p:sp>
        <p:nvSpPr>
          <p:cNvPr id="275" name="Google Shape;275;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6" name="Google Shape;276;p17"/>
          <p:cNvSpPr txBox="1"/>
          <p:nvPr>
            <p:ph idx="1" type="subTitle"/>
          </p:nvPr>
        </p:nvSpPr>
        <p:spPr>
          <a:xfrm>
            <a:off x="1407125"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277" name="Google Shape;277;p17"/>
          <p:cNvSpPr txBox="1"/>
          <p:nvPr>
            <p:ph idx="2" type="subTitle"/>
          </p:nvPr>
        </p:nvSpPr>
        <p:spPr>
          <a:xfrm>
            <a:off x="1407125" y="37530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278" name="Google Shape;278;p17"/>
          <p:cNvSpPr txBox="1"/>
          <p:nvPr>
            <p:ph idx="3" type="subTitle"/>
          </p:nvPr>
        </p:nvSpPr>
        <p:spPr>
          <a:xfrm>
            <a:off x="536925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279" name="Google Shape;279;p17"/>
          <p:cNvSpPr txBox="1"/>
          <p:nvPr>
            <p:ph idx="4" type="subTitle"/>
          </p:nvPr>
        </p:nvSpPr>
        <p:spPr>
          <a:xfrm>
            <a:off x="5369250" y="37530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280" name="Google Shape;280;p17"/>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1" name="Shape 281"/>
        <p:cNvGrpSpPr/>
        <p:nvPr/>
      </p:nvGrpSpPr>
      <p:grpSpPr>
        <a:xfrm>
          <a:off x="0" y="0"/>
          <a:ext cx="0" cy="0"/>
          <a:chOff x="0" y="0"/>
          <a:chExt cx="0" cy="0"/>
        </a:xfrm>
      </p:grpSpPr>
      <p:sp>
        <p:nvSpPr>
          <p:cNvPr id="282" name="Google Shape;282;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3" name="Google Shape;283;p18"/>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4" name="Shape 284"/>
        <p:cNvGrpSpPr/>
        <p:nvPr/>
      </p:nvGrpSpPr>
      <p:grpSpPr>
        <a:xfrm>
          <a:off x="0" y="0"/>
          <a:ext cx="0" cy="0"/>
          <a:chOff x="0" y="0"/>
          <a:chExt cx="0" cy="0"/>
        </a:xfrm>
      </p:grpSpPr>
      <p:sp>
        <p:nvSpPr>
          <p:cNvPr id="285" name="Google Shape;285;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6" name="Google Shape;286;p19"/>
          <p:cNvSpPr txBox="1"/>
          <p:nvPr>
            <p:ph idx="1" type="body"/>
          </p:nvPr>
        </p:nvSpPr>
        <p:spPr>
          <a:xfrm>
            <a:off x="720000" y="1518000"/>
            <a:ext cx="4085400" cy="30855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Clr>
                <a:srgbClr val="8E8BD8"/>
              </a:buClr>
              <a:buSzPts val="1800"/>
              <a:buFont typeface="Oswald"/>
              <a:buChar char="●"/>
              <a:defRPr>
                <a:solidFill>
                  <a:srgbClr val="8E8BD8"/>
                </a:solidFill>
              </a:defRPr>
            </a:lvl1pPr>
            <a:lvl2pPr indent="-317500" lvl="1" marL="914400" rtl="0">
              <a:lnSpc>
                <a:spcPct val="100000"/>
              </a:lnSpc>
              <a:spcBef>
                <a:spcPts val="0"/>
              </a:spcBef>
              <a:spcAft>
                <a:spcPts val="0"/>
              </a:spcAft>
              <a:buClr>
                <a:srgbClr val="8E8BD8"/>
              </a:buClr>
              <a:buSzPts val="1400"/>
              <a:buFont typeface="Oswald"/>
              <a:buChar char="○"/>
              <a:defRPr>
                <a:solidFill>
                  <a:srgbClr val="8E8BD8"/>
                </a:solidFill>
              </a:defRPr>
            </a:lvl2pPr>
            <a:lvl3pPr indent="-317500" lvl="2" marL="1371600" rtl="0">
              <a:lnSpc>
                <a:spcPct val="100000"/>
              </a:lnSpc>
              <a:spcBef>
                <a:spcPts val="1600"/>
              </a:spcBef>
              <a:spcAft>
                <a:spcPts val="0"/>
              </a:spcAft>
              <a:buClr>
                <a:srgbClr val="8E8BD8"/>
              </a:buClr>
              <a:buSzPts val="1400"/>
              <a:buFont typeface="Oswald"/>
              <a:buChar char="■"/>
              <a:defRPr>
                <a:solidFill>
                  <a:srgbClr val="8E8BD8"/>
                </a:solidFill>
              </a:defRPr>
            </a:lvl3pPr>
            <a:lvl4pPr indent="-317500" lvl="3" marL="1828800" rtl="0">
              <a:lnSpc>
                <a:spcPct val="100000"/>
              </a:lnSpc>
              <a:spcBef>
                <a:spcPts val="1600"/>
              </a:spcBef>
              <a:spcAft>
                <a:spcPts val="0"/>
              </a:spcAft>
              <a:buClr>
                <a:srgbClr val="8E8BD8"/>
              </a:buClr>
              <a:buSzPts val="1400"/>
              <a:buFont typeface="Oswald"/>
              <a:buChar char="●"/>
              <a:defRPr>
                <a:solidFill>
                  <a:srgbClr val="8E8BD8"/>
                </a:solidFill>
              </a:defRPr>
            </a:lvl4pPr>
            <a:lvl5pPr indent="-317500" lvl="4" marL="2286000" rtl="0">
              <a:lnSpc>
                <a:spcPct val="100000"/>
              </a:lnSpc>
              <a:spcBef>
                <a:spcPts val="1600"/>
              </a:spcBef>
              <a:spcAft>
                <a:spcPts val="0"/>
              </a:spcAft>
              <a:buClr>
                <a:srgbClr val="8E8BD8"/>
              </a:buClr>
              <a:buSzPts val="1400"/>
              <a:buFont typeface="Oswald"/>
              <a:buChar char="○"/>
              <a:defRPr>
                <a:solidFill>
                  <a:srgbClr val="8E8BD8"/>
                </a:solidFill>
              </a:defRPr>
            </a:lvl5pPr>
            <a:lvl6pPr indent="-317500" lvl="5" marL="2743200" rtl="0">
              <a:lnSpc>
                <a:spcPct val="100000"/>
              </a:lnSpc>
              <a:spcBef>
                <a:spcPts val="1600"/>
              </a:spcBef>
              <a:spcAft>
                <a:spcPts val="0"/>
              </a:spcAft>
              <a:buClr>
                <a:srgbClr val="8E8BD8"/>
              </a:buClr>
              <a:buSzPts val="1400"/>
              <a:buFont typeface="Oswald"/>
              <a:buChar char="■"/>
              <a:defRPr>
                <a:solidFill>
                  <a:srgbClr val="8E8BD8"/>
                </a:solidFill>
              </a:defRPr>
            </a:lvl6pPr>
            <a:lvl7pPr indent="-317500" lvl="6" marL="3200400" rtl="0">
              <a:lnSpc>
                <a:spcPct val="100000"/>
              </a:lnSpc>
              <a:spcBef>
                <a:spcPts val="1600"/>
              </a:spcBef>
              <a:spcAft>
                <a:spcPts val="0"/>
              </a:spcAft>
              <a:buClr>
                <a:srgbClr val="8E8BD8"/>
              </a:buClr>
              <a:buSzPts val="1400"/>
              <a:buFont typeface="Oswald"/>
              <a:buChar char="●"/>
              <a:defRPr>
                <a:solidFill>
                  <a:srgbClr val="8E8BD8"/>
                </a:solidFill>
              </a:defRPr>
            </a:lvl7pPr>
            <a:lvl8pPr indent="-317500" lvl="7" marL="3657600" rtl="0">
              <a:lnSpc>
                <a:spcPct val="100000"/>
              </a:lnSpc>
              <a:spcBef>
                <a:spcPts val="1600"/>
              </a:spcBef>
              <a:spcAft>
                <a:spcPts val="0"/>
              </a:spcAft>
              <a:buClr>
                <a:srgbClr val="8E8BD8"/>
              </a:buClr>
              <a:buSzPts val="1400"/>
              <a:buFont typeface="Oswald"/>
              <a:buChar char="○"/>
              <a:defRPr>
                <a:solidFill>
                  <a:srgbClr val="8E8BD8"/>
                </a:solidFill>
              </a:defRPr>
            </a:lvl8pPr>
            <a:lvl9pPr indent="-317500" lvl="8" marL="4114800" rtl="0">
              <a:lnSpc>
                <a:spcPct val="100000"/>
              </a:lnSpc>
              <a:spcBef>
                <a:spcPts val="1600"/>
              </a:spcBef>
              <a:spcAft>
                <a:spcPts val="1600"/>
              </a:spcAft>
              <a:buClr>
                <a:srgbClr val="8E8BD8"/>
              </a:buClr>
              <a:buSzPts val="1400"/>
              <a:buFont typeface="Oswald"/>
              <a:buChar char="■"/>
              <a:defRPr>
                <a:solidFill>
                  <a:srgbClr val="8E8BD8"/>
                </a:solidFill>
              </a:defRPr>
            </a:lvl9pPr>
          </a:lstStyle>
          <a:p/>
        </p:txBody>
      </p:sp>
      <p:sp>
        <p:nvSpPr>
          <p:cNvPr id="287" name="Google Shape;287;p19"/>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8" name="Shape 288"/>
        <p:cNvGrpSpPr/>
        <p:nvPr/>
      </p:nvGrpSpPr>
      <p:grpSpPr>
        <a:xfrm>
          <a:off x="0" y="0"/>
          <a:ext cx="0" cy="0"/>
          <a:chOff x="0" y="0"/>
          <a:chExt cx="0" cy="0"/>
        </a:xfrm>
      </p:grpSpPr>
      <p:sp>
        <p:nvSpPr>
          <p:cNvPr id="289" name="Google Shape;289;p20"/>
          <p:cNvSpPr txBox="1"/>
          <p:nvPr>
            <p:ph type="title"/>
          </p:nvPr>
        </p:nvSpPr>
        <p:spPr>
          <a:xfrm>
            <a:off x="2712375" y="1250550"/>
            <a:ext cx="3674400" cy="264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90" name="Google Shape;290;p20"/>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291" name="Google Shape;291;p20"/>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292" name="Google Shape;292;p20"/>
          <p:cNvCxnSpPr/>
          <p:nvPr/>
        </p:nvCxnSpPr>
        <p:spPr>
          <a:xfrm rot="5400000">
            <a:off x="6210625"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293" name="Google Shape;293;p20"/>
          <p:cNvCxnSpPr/>
          <p:nvPr/>
        </p:nvCxnSpPr>
        <p:spPr>
          <a:xfrm rot="5400000">
            <a:off x="7896100"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294" name="Google Shape;294;p20"/>
          <p:cNvGrpSpPr/>
          <p:nvPr/>
        </p:nvGrpSpPr>
        <p:grpSpPr>
          <a:xfrm rot="10800000">
            <a:off x="82531" y="67079"/>
            <a:ext cx="3748915" cy="3156397"/>
            <a:chOff x="5279706" y="1837129"/>
            <a:chExt cx="3748915" cy="3156397"/>
          </a:xfrm>
        </p:grpSpPr>
        <p:sp>
          <p:nvSpPr>
            <p:cNvPr id="295" name="Google Shape;295;p20"/>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0"/>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18" name="Google Shape;318;p20"/>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319" name="Google Shape;319;p20"/>
          <p:cNvCxnSpPr/>
          <p:nvPr/>
        </p:nvCxnSpPr>
        <p:spPr>
          <a:xfrm rot="5400000">
            <a:off x="-2254850"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320" name="Google Shape;320;p20"/>
          <p:cNvCxnSpPr/>
          <p:nvPr/>
        </p:nvCxnSpPr>
        <p:spPr>
          <a:xfrm flipH="1" rot="-5400000">
            <a:off x="1230175" y="1662455"/>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321" name="Google Shape;321;p20"/>
          <p:cNvGrpSpPr/>
          <p:nvPr/>
        </p:nvGrpSpPr>
        <p:grpSpPr>
          <a:xfrm>
            <a:off x="5317381" y="1912429"/>
            <a:ext cx="3748915" cy="3156397"/>
            <a:chOff x="5279706" y="1837129"/>
            <a:chExt cx="3748915" cy="3156397"/>
          </a:xfrm>
        </p:grpSpPr>
        <p:sp>
          <p:nvSpPr>
            <p:cNvPr id="322" name="Google Shape;322;p20"/>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4" name="Shape 344"/>
        <p:cNvGrpSpPr/>
        <p:nvPr/>
      </p:nvGrpSpPr>
      <p:grpSpPr>
        <a:xfrm>
          <a:off x="0" y="0"/>
          <a:ext cx="0" cy="0"/>
          <a:chOff x="0" y="0"/>
          <a:chExt cx="0" cy="0"/>
        </a:xfrm>
      </p:grpSpPr>
      <p:sp>
        <p:nvSpPr>
          <p:cNvPr id="345" name="Google Shape;345;p21"/>
          <p:cNvSpPr txBox="1"/>
          <p:nvPr>
            <p:ph type="title"/>
          </p:nvPr>
        </p:nvSpPr>
        <p:spPr>
          <a:xfrm>
            <a:off x="720000" y="1412950"/>
            <a:ext cx="3590700" cy="1020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46" name="Google Shape;346;p21"/>
          <p:cNvSpPr txBox="1"/>
          <p:nvPr>
            <p:ph idx="1" type="subTitle"/>
          </p:nvPr>
        </p:nvSpPr>
        <p:spPr>
          <a:xfrm>
            <a:off x="720000" y="2881225"/>
            <a:ext cx="3775500" cy="12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solidFill>
                  <a:srgbClr val="8E8BD8"/>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7" name="Google Shape;347;p21"/>
          <p:cNvSpPr/>
          <p:nvPr/>
        </p:nvSpPr>
        <p:spPr>
          <a:xfrm>
            <a:off x="4781100" y="883200"/>
            <a:ext cx="3377100" cy="3377100"/>
          </a:xfrm>
          <a:prstGeom prst="rect">
            <a:avLst/>
          </a:prstGeom>
          <a:noFill/>
          <a:ln cap="flat" cmpd="sng" w="19050">
            <a:solidFill>
              <a:srgbClr val="775EF5"/>
            </a:solidFill>
            <a:prstDash val="solid"/>
            <a:round/>
            <a:headEnd len="sm" w="sm" type="none"/>
            <a:tailEnd len="sm" w="sm" type="none"/>
          </a:ln>
          <a:effectLst>
            <a:outerShdw blurRad="57150"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8075" y="2592175"/>
            <a:ext cx="4773025" cy="191600"/>
          </a:xfrm>
          <a:custGeom>
            <a:rect b="b" l="l" r="r" t="t"/>
            <a:pathLst>
              <a:path extrusionOk="0" h="7664" w="190921">
                <a:moveTo>
                  <a:pt x="0" y="7664"/>
                </a:moveTo>
                <a:lnTo>
                  <a:pt x="29121" y="7664"/>
                </a:lnTo>
                <a:lnTo>
                  <a:pt x="29121" y="0"/>
                </a:lnTo>
                <a:lnTo>
                  <a:pt x="190921" y="97"/>
                </a:lnTo>
              </a:path>
            </a:pathLst>
          </a:cu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9" name="Shape 349"/>
        <p:cNvGrpSpPr/>
        <p:nvPr/>
      </p:nvGrpSpPr>
      <p:grpSpPr>
        <a:xfrm>
          <a:off x="0" y="0"/>
          <a:ext cx="0" cy="0"/>
          <a:chOff x="0" y="0"/>
          <a:chExt cx="0" cy="0"/>
        </a:xfrm>
      </p:grpSpPr>
      <p:sp>
        <p:nvSpPr>
          <p:cNvPr id="350" name="Google Shape;350;p22"/>
          <p:cNvSpPr txBox="1"/>
          <p:nvPr>
            <p:ph idx="1" type="body"/>
          </p:nvPr>
        </p:nvSpPr>
        <p:spPr>
          <a:xfrm>
            <a:off x="720000" y="2978100"/>
            <a:ext cx="4513800" cy="16254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600"/>
              <a:buNone/>
              <a:defRPr sz="5000">
                <a:solidFill>
                  <a:srgbClr val="FFFFFF"/>
                </a:solidFill>
                <a:latin typeface="Squada One"/>
                <a:ea typeface="Squada One"/>
                <a:cs typeface="Squada One"/>
                <a:sym typeface="Squada 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1" name="Shape 351"/>
        <p:cNvGrpSpPr/>
        <p:nvPr/>
      </p:nvGrpSpPr>
      <p:grpSpPr>
        <a:xfrm>
          <a:off x="0" y="0"/>
          <a:ext cx="0" cy="0"/>
          <a:chOff x="0" y="0"/>
          <a:chExt cx="0" cy="0"/>
        </a:xfrm>
      </p:grpSpPr>
      <p:sp>
        <p:nvSpPr>
          <p:cNvPr id="352" name="Google Shape;352;p23"/>
          <p:cNvSpPr txBox="1"/>
          <p:nvPr>
            <p:ph hasCustomPrompt="1" type="title"/>
          </p:nvPr>
        </p:nvSpPr>
        <p:spPr>
          <a:xfrm>
            <a:off x="720000" y="2048900"/>
            <a:ext cx="77040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3" name="Google Shape;353;p23"/>
          <p:cNvSpPr/>
          <p:nvPr/>
        </p:nvSpPr>
        <p:spPr>
          <a:xfrm>
            <a:off x="-850" y="826075"/>
            <a:ext cx="4050100"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354" name="Google Shape;354;p23"/>
          <p:cNvSpPr/>
          <p:nvPr/>
        </p:nvSpPr>
        <p:spPr>
          <a:xfrm flipH="1">
            <a:off x="5093900" y="826075"/>
            <a:ext cx="4050100"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355" name="Google Shape;355;p23"/>
          <p:cNvCxnSpPr/>
          <p:nvPr/>
        </p:nvCxnSpPr>
        <p:spPr>
          <a:xfrm>
            <a:off x="6350" y="241775"/>
            <a:ext cx="91440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356" name="Google Shape;356;p23"/>
          <p:cNvCxnSpPr>
            <a:endCxn id="352" idx="0"/>
          </p:cNvCxnSpPr>
          <p:nvPr/>
        </p:nvCxnSpPr>
        <p:spPr>
          <a:xfrm>
            <a:off x="4570800" y="234200"/>
            <a:ext cx="12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sp>
        <p:nvSpPr>
          <p:cNvPr id="357" name="Google Shape;357;p23"/>
          <p:cNvSpPr txBox="1"/>
          <p:nvPr>
            <p:ph idx="1" type="subTitle"/>
          </p:nvPr>
        </p:nvSpPr>
        <p:spPr>
          <a:xfrm>
            <a:off x="729425" y="4090700"/>
            <a:ext cx="7704000" cy="51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grpSp>
        <p:nvGrpSpPr>
          <p:cNvPr id="358" name="Google Shape;358;p23"/>
          <p:cNvGrpSpPr/>
          <p:nvPr/>
        </p:nvGrpSpPr>
        <p:grpSpPr>
          <a:xfrm flipH="1" rot="10800000">
            <a:off x="5279706" y="97204"/>
            <a:ext cx="3748915" cy="3156397"/>
            <a:chOff x="5279706" y="1837129"/>
            <a:chExt cx="3748915" cy="3156397"/>
          </a:xfrm>
        </p:grpSpPr>
        <p:sp>
          <p:nvSpPr>
            <p:cNvPr id="359" name="Google Shape;359;p23"/>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81" name="Shape 38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rgbClr val="403F6E"/>
            </a:gs>
            <a:gs pos="100000">
              <a:srgbClr val="0B0D17"/>
            </a:gs>
          </a:gsLst>
          <a:lin ang="13500032" scaled="0"/>
        </a:gradFill>
      </p:bgPr>
    </p:bg>
    <p:spTree>
      <p:nvGrpSpPr>
        <p:cNvPr id="382" name="Shape 382"/>
        <p:cNvGrpSpPr/>
        <p:nvPr/>
      </p:nvGrpSpPr>
      <p:grpSpPr>
        <a:xfrm>
          <a:off x="0" y="0"/>
          <a:ext cx="0" cy="0"/>
          <a:chOff x="0" y="0"/>
          <a:chExt cx="0" cy="0"/>
        </a:xfrm>
      </p:grpSpPr>
      <p:sp>
        <p:nvSpPr>
          <p:cNvPr id="383" name="Google Shape;383;p25"/>
          <p:cNvSpPr txBox="1"/>
          <p:nvPr>
            <p:ph hasCustomPrompt="1" type="title"/>
          </p:nvPr>
        </p:nvSpPr>
        <p:spPr>
          <a:xfrm>
            <a:off x="4782363" y="176635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84" name="Google Shape;384;p25"/>
          <p:cNvSpPr txBox="1"/>
          <p:nvPr>
            <p:ph idx="1" type="subTitle"/>
          </p:nvPr>
        </p:nvSpPr>
        <p:spPr>
          <a:xfrm>
            <a:off x="6187075"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85" name="Google Shape;385;p25"/>
          <p:cNvSpPr txBox="1"/>
          <p:nvPr>
            <p:ph idx="2" type="subTitle"/>
          </p:nvPr>
        </p:nvSpPr>
        <p:spPr>
          <a:xfrm>
            <a:off x="6187075" y="21018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386" name="Google Shape;386;p25"/>
          <p:cNvSpPr txBox="1"/>
          <p:nvPr>
            <p:ph hasCustomPrompt="1" idx="3" type="title"/>
          </p:nvPr>
        </p:nvSpPr>
        <p:spPr>
          <a:xfrm>
            <a:off x="4782363" y="341730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87" name="Google Shape;387;p25"/>
          <p:cNvSpPr txBox="1"/>
          <p:nvPr>
            <p:ph idx="4" type="subTitle"/>
          </p:nvPr>
        </p:nvSpPr>
        <p:spPr>
          <a:xfrm>
            <a:off x="6187075"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88" name="Google Shape;388;p25"/>
          <p:cNvSpPr txBox="1"/>
          <p:nvPr>
            <p:ph idx="5" type="subTitle"/>
          </p:nvPr>
        </p:nvSpPr>
        <p:spPr>
          <a:xfrm>
            <a:off x="6187075" y="37528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389" name="Google Shape;389;p25"/>
          <p:cNvSpPr txBox="1"/>
          <p:nvPr>
            <p:ph hasCustomPrompt="1" idx="6" type="title"/>
          </p:nvPr>
        </p:nvSpPr>
        <p:spPr>
          <a:xfrm>
            <a:off x="3068313" y="176635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90" name="Google Shape;390;p25"/>
          <p:cNvSpPr txBox="1"/>
          <p:nvPr>
            <p:ph hasCustomPrompt="1" idx="7" type="title"/>
          </p:nvPr>
        </p:nvSpPr>
        <p:spPr>
          <a:xfrm>
            <a:off x="3068313" y="3417300"/>
            <a:ext cx="1288200" cy="1186200"/>
          </a:xfrm>
          <a:prstGeom prst="rect">
            <a:avLst/>
          </a:prstGeom>
          <a:effectLst>
            <a:outerShdw blurRad="42863" rotWithShape="0" algn="bl">
              <a:srgbClr val="DFDEFF">
                <a:alpha val="50000"/>
              </a:srgbClr>
            </a:outerShdw>
          </a:effectLst>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775EF5"/>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391" name="Google Shape;391;p25"/>
          <p:cNvSpPr txBox="1"/>
          <p:nvPr>
            <p:ph idx="8" type="subTitle"/>
          </p:nvPr>
        </p:nvSpPr>
        <p:spPr>
          <a:xfrm>
            <a:off x="720000" y="1766350"/>
            <a:ext cx="2236800" cy="419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392" name="Google Shape;392;p25"/>
          <p:cNvSpPr txBox="1"/>
          <p:nvPr>
            <p:ph idx="9" type="subTitle"/>
          </p:nvPr>
        </p:nvSpPr>
        <p:spPr>
          <a:xfrm>
            <a:off x="720000" y="2101875"/>
            <a:ext cx="22368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8E8BD8"/>
              </a:buClr>
              <a:buSzPts val="1600"/>
              <a:buNone/>
              <a:defRPr>
                <a:solidFill>
                  <a:srgbClr val="8E8BD8"/>
                </a:solidFill>
              </a:defRPr>
            </a:lvl1pPr>
            <a:lvl2pPr lvl="1" rtl="0" algn="r">
              <a:spcBef>
                <a:spcPts val="1600"/>
              </a:spcBef>
              <a:spcAft>
                <a:spcPts val="0"/>
              </a:spcAft>
              <a:buClr>
                <a:srgbClr val="8E8BD8"/>
              </a:buClr>
              <a:buSzPts val="1600"/>
              <a:buNone/>
              <a:defRPr>
                <a:solidFill>
                  <a:srgbClr val="8E8BD8"/>
                </a:solidFill>
              </a:defRPr>
            </a:lvl2pPr>
            <a:lvl3pPr lvl="2" rtl="0" algn="r">
              <a:spcBef>
                <a:spcPts val="1600"/>
              </a:spcBef>
              <a:spcAft>
                <a:spcPts val="0"/>
              </a:spcAft>
              <a:buClr>
                <a:srgbClr val="8E8BD8"/>
              </a:buClr>
              <a:buSzPts val="1600"/>
              <a:buNone/>
              <a:defRPr>
                <a:solidFill>
                  <a:srgbClr val="8E8BD8"/>
                </a:solidFill>
              </a:defRPr>
            </a:lvl3pPr>
            <a:lvl4pPr lvl="3" rtl="0" algn="r">
              <a:spcBef>
                <a:spcPts val="1600"/>
              </a:spcBef>
              <a:spcAft>
                <a:spcPts val="0"/>
              </a:spcAft>
              <a:buClr>
                <a:srgbClr val="8E8BD8"/>
              </a:buClr>
              <a:buSzPts val="1600"/>
              <a:buNone/>
              <a:defRPr>
                <a:solidFill>
                  <a:srgbClr val="8E8BD8"/>
                </a:solidFill>
              </a:defRPr>
            </a:lvl4pPr>
            <a:lvl5pPr lvl="4" rtl="0" algn="r">
              <a:spcBef>
                <a:spcPts val="1600"/>
              </a:spcBef>
              <a:spcAft>
                <a:spcPts val="0"/>
              </a:spcAft>
              <a:buClr>
                <a:srgbClr val="8E8BD8"/>
              </a:buClr>
              <a:buSzPts val="1600"/>
              <a:buNone/>
              <a:defRPr>
                <a:solidFill>
                  <a:srgbClr val="8E8BD8"/>
                </a:solidFill>
              </a:defRPr>
            </a:lvl5pPr>
            <a:lvl6pPr lvl="5" rtl="0" algn="r">
              <a:spcBef>
                <a:spcPts val="1600"/>
              </a:spcBef>
              <a:spcAft>
                <a:spcPts val="0"/>
              </a:spcAft>
              <a:buClr>
                <a:srgbClr val="8E8BD8"/>
              </a:buClr>
              <a:buSzPts val="1600"/>
              <a:buNone/>
              <a:defRPr>
                <a:solidFill>
                  <a:srgbClr val="8E8BD8"/>
                </a:solidFill>
              </a:defRPr>
            </a:lvl6pPr>
            <a:lvl7pPr lvl="6" rtl="0" algn="r">
              <a:spcBef>
                <a:spcPts val="1600"/>
              </a:spcBef>
              <a:spcAft>
                <a:spcPts val="0"/>
              </a:spcAft>
              <a:buClr>
                <a:srgbClr val="8E8BD8"/>
              </a:buClr>
              <a:buSzPts val="1600"/>
              <a:buNone/>
              <a:defRPr>
                <a:solidFill>
                  <a:srgbClr val="8E8BD8"/>
                </a:solidFill>
              </a:defRPr>
            </a:lvl7pPr>
            <a:lvl8pPr lvl="7" rtl="0" algn="r">
              <a:spcBef>
                <a:spcPts val="1600"/>
              </a:spcBef>
              <a:spcAft>
                <a:spcPts val="0"/>
              </a:spcAft>
              <a:buClr>
                <a:srgbClr val="8E8BD8"/>
              </a:buClr>
              <a:buSzPts val="1600"/>
              <a:buNone/>
              <a:defRPr>
                <a:solidFill>
                  <a:srgbClr val="8E8BD8"/>
                </a:solidFill>
              </a:defRPr>
            </a:lvl8pPr>
            <a:lvl9pPr lvl="8" rtl="0" algn="r">
              <a:spcBef>
                <a:spcPts val="1600"/>
              </a:spcBef>
              <a:spcAft>
                <a:spcPts val="1600"/>
              </a:spcAft>
              <a:buClr>
                <a:srgbClr val="8E8BD8"/>
              </a:buClr>
              <a:buSzPts val="1600"/>
              <a:buNone/>
              <a:defRPr>
                <a:solidFill>
                  <a:srgbClr val="8E8BD8"/>
                </a:solidFill>
              </a:defRPr>
            </a:lvl9pPr>
          </a:lstStyle>
          <a:p/>
        </p:txBody>
      </p:sp>
      <p:sp>
        <p:nvSpPr>
          <p:cNvPr id="393" name="Google Shape;393;p25"/>
          <p:cNvSpPr txBox="1"/>
          <p:nvPr>
            <p:ph idx="13" type="subTitle"/>
          </p:nvPr>
        </p:nvSpPr>
        <p:spPr>
          <a:xfrm>
            <a:off x="720000" y="3417300"/>
            <a:ext cx="2236800" cy="4197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394" name="Google Shape;394;p25"/>
          <p:cNvSpPr txBox="1"/>
          <p:nvPr>
            <p:ph idx="14" type="subTitle"/>
          </p:nvPr>
        </p:nvSpPr>
        <p:spPr>
          <a:xfrm>
            <a:off x="720000" y="3752825"/>
            <a:ext cx="2236800" cy="69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8E8BD8"/>
              </a:buClr>
              <a:buSzPts val="1600"/>
              <a:buNone/>
              <a:defRPr>
                <a:solidFill>
                  <a:srgbClr val="8E8BD8"/>
                </a:solidFill>
              </a:defRPr>
            </a:lvl1pPr>
            <a:lvl2pPr lvl="1" rtl="0" algn="r">
              <a:spcBef>
                <a:spcPts val="1600"/>
              </a:spcBef>
              <a:spcAft>
                <a:spcPts val="0"/>
              </a:spcAft>
              <a:buClr>
                <a:srgbClr val="8E8BD8"/>
              </a:buClr>
              <a:buSzPts val="1600"/>
              <a:buNone/>
              <a:defRPr>
                <a:solidFill>
                  <a:srgbClr val="8E8BD8"/>
                </a:solidFill>
              </a:defRPr>
            </a:lvl2pPr>
            <a:lvl3pPr lvl="2" rtl="0" algn="r">
              <a:spcBef>
                <a:spcPts val="1600"/>
              </a:spcBef>
              <a:spcAft>
                <a:spcPts val="0"/>
              </a:spcAft>
              <a:buClr>
                <a:srgbClr val="8E8BD8"/>
              </a:buClr>
              <a:buSzPts val="1600"/>
              <a:buNone/>
              <a:defRPr>
                <a:solidFill>
                  <a:srgbClr val="8E8BD8"/>
                </a:solidFill>
              </a:defRPr>
            </a:lvl3pPr>
            <a:lvl4pPr lvl="3" rtl="0" algn="r">
              <a:spcBef>
                <a:spcPts val="1600"/>
              </a:spcBef>
              <a:spcAft>
                <a:spcPts val="0"/>
              </a:spcAft>
              <a:buClr>
                <a:srgbClr val="8E8BD8"/>
              </a:buClr>
              <a:buSzPts val="1600"/>
              <a:buNone/>
              <a:defRPr>
                <a:solidFill>
                  <a:srgbClr val="8E8BD8"/>
                </a:solidFill>
              </a:defRPr>
            </a:lvl4pPr>
            <a:lvl5pPr lvl="4" rtl="0" algn="r">
              <a:spcBef>
                <a:spcPts val="1600"/>
              </a:spcBef>
              <a:spcAft>
                <a:spcPts val="0"/>
              </a:spcAft>
              <a:buClr>
                <a:srgbClr val="8E8BD8"/>
              </a:buClr>
              <a:buSzPts val="1600"/>
              <a:buNone/>
              <a:defRPr>
                <a:solidFill>
                  <a:srgbClr val="8E8BD8"/>
                </a:solidFill>
              </a:defRPr>
            </a:lvl5pPr>
            <a:lvl6pPr lvl="5" rtl="0" algn="r">
              <a:spcBef>
                <a:spcPts val="1600"/>
              </a:spcBef>
              <a:spcAft>
                <a:spcPts val="0"/>
              </a:spcAft>
              <a:buClr>
                <a:srgbClr val="8E8BD8"/>
              </a:buClr>
              <a:buSzPts val="1600"/>
              <a:buNone/>
              <a:defRPr>
                <a:solidFill>
                  <a:srgbClr val="8E8BD8"/>
                </a:solidFill>
              </a:defRPr>
            </a:lvl6pPr>
            <a:lvl7pPr lvl="6" rtl="0" algn="r">
              <a:spcBef>
                <a:spcPts val="1600"/>
              </a:spcBef>
              <a:spcAft>
                <a:spcPts val="0"/>
              </a:spcAft>
              <a:buClr>
                <a:srgbClr val="8E8BD8"/>
              </a:buClr>
              <a:buSzPts val="1600"/>
              <a:buNone/>
              <a:defRPr>
                <a:solidFill>
                  <a:srgbClr val="8E8BD8"/>
                </a:solidFill>
              </a:defRPr>
            </a:lvl7pPr>
            <a:lvl8pPr lvl="7" rtl="0" algn="r">
              <a:spcBef>
                <a:spcPts val="1600"/>
              </a:spcBef>
              <a:spcAft>
                <a:spcPts val="0"/>
              </a:spcAft>
              <a:buClr>
                <a:srgbClr val="8E8BD8"/>
              </a:buClr>
              <a:buSzPts val="1600"/>
              <a:buNone/>
              <a:defRPr>
                <a:solidFill>
                  <a:srgbClr val="8E8BD8"/>
                </a:solidFill>
              </a:defRPr>
            </a:lvl8pPr>
            <a:lvl9pPr lvl="8" rtl="0" algn="r">
              <a:spcBef>
                <a:spcPts val="1600"/>
              </a:spcBef>
              <a:spcAft>
                <a:spcPts val="1600"/>
              </a:spcAft>
              <a:buClr>
                <a:srgbClr val="8E8BD8"/>
              </a:buClr>
              <a:buSzPts val="1600"/>
              <a:buNone/>
              <a:defRPr>
                <a:solidFill>
                  <a:srgbClr val="8E8BD8"/>
                </a:solidFill>
              </a:defRPr>
            </a:lvl9pPr>
          </a:lstStyle>
          <a:p/>
        </p:txBody>
      </p:sp>
      <p:sp>
        <p:nvSpPr>
          <p:cNvPr id="395" name="Google Shape;395;p25"/>
          <p:cNvSpPr txBox="1"/>
          <p:nvPr>
            <p:ph idx="15"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396" name="Google Shape;396;p25"/>
          <p:cNvGrpSpPr/>
          <p:nvPr/>
        </p:nvGrpSpPr>
        <p:grpSpPr>
          <a:xfrm>
            <a:off x="5907766" y="88094"/>
            <a:ext cx="3156397" cy="3748915"/>
            <a:chOff x="5907766" y="88094"/>
            <a:chExt cx="3156397" cy="3748915"/>
          </a:xfrm>
        </p:grpSpPr>
        <p:sp>
          <p:nvSpPr>
            <p:cNvPr id="397" name="Google Shape;397;p25"/>
            <p:cNvSpPr/>
            <p:nvPr/>
          </p:nvSpPr>
          <p:spPr>
            <a:xfrm rot="-5400000">
              <a:off x="8778094" y="1370628"/>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rot="-5400000">
              <a:off x="8639490" y="119745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5"/>
            <p:cNvSpPr/>
            <p:nvPr/>
          </p:nvSpPr>
          <p:spPr>
            <a:xfrm rot="-5400000">
              <a:off x="8994857" y="881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rot="-5400000">
              <a:off x="8386629" y="69270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rot="-5400000">
              <a:off x="8794456" y="319462"/>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rot="-5400000">
              <a:off x="7613237" y="881531"/>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rot="-5400000">
              <a:off x="7266137" y="488965"/>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rot="-5400000">
              <a:off x="8286427" y="88094"/>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5"/>
            <p:cNvSpPr/>
            <p:nvPr/>
          </p:nvSpPr>
          <p:spPr>
            <a:xfrm rot="-5400000">
              <a:off x="7791894" y="419654"/>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rot="-5400000">
              <a:off x="8994850" y="1035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
            <p:cNvSpPr/>
            <p:nvPr/>
          </p:nvSpPr>
          <p:spPr>
            <a:xfrm rot="-5400000">
              <a:off x="8994862" y="2117281"/>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rot="-5400000">
              <a:off x="8166632" y="881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rot="-5400000">
              <a:off x="7428994" y="1012916"/>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rot="-5400000">
              <a:off x="6896466" y="14013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rot="-5400000">
              <a:off x="7529182" y="1035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rot="-5400000">
              <a:off x="8809907" y="23280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5"/>
            <p:cNvSpPr/>
            <p:nvPr/>
          </p:nvSpPr>
          <p:spPr>
            <a:xfrm rot="-5400000">
              <a:off x="8639482" y="17053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rot="-5400000">
              <a:off x="8894650" y="33530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rot="-5400000">
              <a:off x="6208569" y="504404"/>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rot="-5400000">
              <a:off x="8778091" y="32252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rot="-5400000">
              <a:off x="8811841" y="213558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rot="-5400000">
              <a:off x="8778091" y="5564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rot="-5400000">
              <a:off x="7131391" y="6763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rot="-5400000">
              <a:off x="5907766" y="2867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rot="-5400000">
              <a:off x="9013166" y="380431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5"/>
          <p:cNvSpPr/>
          <p:nvPr/>
        </p:nvSpPr>
        <p:spPr>
          <a:xfrm rot="-5400000">
            <a:off x="8001616" y="1470835"/>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5400000">
            <a:off x="5097341" y="103535"/>
            <a:ext cx="185859" cy="197069"/>
            <a:chOff x="8778091" y="3225260"/>
            <a:chExt cx="185859" cy="197069"/>
          </a:xfrm>
        </p:grpSpPr>
        <p:sp>
          <p:nvSpPr>
            <p:cNvPr id="424" name="Google Shape;424;p25"/>
            <p:cNvSpPr/>
            <p:nvPr/>
          </p:nvSpPr>
          <p:spPr>
            <a:xfrm rot="-5400000">
              <a:off x="8894650" y="3353029"/>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rot="-5400000">
              <a:off x="8778091" y="3225260"/>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25"/>
          <p:cNvSpPr/>
          <p:nvPr/>
        </p:nvSpPr>
        <p:spPr>
          <a:xfrm rot="10800000">
            <a:off x="4555648" y="10914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428" name="Shape 428"/>
        <p:cNvGrpSpPr/>
        <p:nvPr/>
      </p:nvGrpSpPr>
      <p:grpSpPr>
        <a:xfrm>
          <a:off x="0" y="0"/>
          <a:ext cx="0" cy="0"/>
          <a:chOff x="0" y="0"/>
          <a:chExt cx="0" cy="0"/>
        </a:xfrm>
      </p:grpSpPr>
      <p:sp>
        <p:nvSpPr>
          <p:cNvPr id="429" name="Google Shape;429;p2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0" name="Google Shape;430;p26"/>
          <p:cNvSpPr txBox="1"/>
          <p:nvPr>
            <p:ph idx="1" type="subTitle"/>
          </p:nvPr>
        </p:nvSpPr>
        <p:spPr>
          <a:xfrm>
            <a:off x="4537650" y="2010250"/>
            <a:ext cx="3886200" cy="6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31" name="Google Shape;431;p26"/>
          <p:cNvSpPr txBox="1"/>
          <p:nvPr>
            <p:ph idx="2" type="subTitle"/>
          </p:nvPr>
        </p:nvSpPr>
        <p:spPr>
          <a:xfrm>
            <a:off x="720000" y="3661263"/>
            <a:ext cx="3886200" cy="6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lgn="r">
              <a:spcBef>
                <a:spcPts val="160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432" name="Google Shape;432;p26"/>
          <p:cNvSpPr txBox="1"/>
          <p:nvPr>
            <p:ph idx="3" type="title"/>
          </p:nvPr>
        </p:nvSpPr>
        <p:spPr>
          <a:xfrm>
            <a:off x="2311350" y="1766350"/>
            <a:ext cx="1769100" cy="118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8E8BD8"/>
              </a:buClr>
              <a:buSzPts val="5000"/>
              <a:buNone/>
              <a:defRPr sz="5000"/>
            </a:lvl1pPr>
            <a:lvl2pPr lvl="1" rtl="0" algn="ctr">
              <a:spcBef>
                <a:spcPts val="0"/>
              </a:spcBef>
              <a:spcAft>
                <a:spcPts val="0"/>
              </a:spcAft>
              <a:buClr>
                <a:srgbClr val="8E8BD8"/>
              </a:buClr>
              <a:buSzPts val="5000"/>
              <a:buNone/>
              <a:defRPr sz="5000">
                <a:solidFill>
                  <a:srgbClr val="8E8BD8"/>
                </a:solidFill>
              </a:defRPr>
            </a:lvl2pPr>
            <a:lvl3pPr lvl="2" rtl="0" algn="ctr">
              <a:spcBef>
                <a:spcPts val="0"/>
              </a:spcBef>
              <a:spcAft>
                <a:spcPts val="0"/>
              </a:spcAft>
              <a:buClr>
                <a:srgbClr val="8E8BD8"/>
              </a:buClr>
              <a:buSzPts val="5000"/>
              <a:buNone/>
              <a:defRPr sz="5000">
                <a:solidFill>
                  <a:srgbClr val="8E8BD8"/>
                </a:solidFill>
              </a:defRPr>
            </a:lvl3pPr>
            <a:lvl4pPr lvl="3" rtl="0" algn="ctr">
              <a:spcBef>
                <a:spcPts val="0"/>
              </a:spcBef>
              <a:spcAft>
                <a:spcPts val="0"/>
              </a:spcAft>
              <a:buClr>
                <a:srgbClr val="8E8BD8"/>
              </a:buClr>
              <a:buSzPts val="5000"/>
              <a:buNone/>
              <a:defRPr sz="5000">
                <a:solidFill>
                  <a:srgbClr val="8E8BD8"/>
                </a:solidFill>
              </a:defRPr>
            </a:lvl4pPr>
            <a:lvl5pPr lvl="4" rtl="0" algn="ctr">
              <a:spcBef>
                <a:spcPts val="0"/>
              </a:spcBef>
              <a:spcAft>
                <a:spcPts val="0"/>
              </a:spcAft>
              <a:buClr>
                <a:srgbClr val="8E8BD8"/>
              </a:buClr>
              <a:buSzPts val="5000"/>
              <a:buNone/>
              <a:defRPr sz="5000">
                <a:solidFill>
                  <a:srgbClr val="8E8BD8"/>
                </a:solidFill>
              </a:defRPr>
            </a:lvl5pPr>
            <a:lvl6pPr lvl="5" rtl="0" algn="ctr">
              <a:spcBef>
                <a:spcPts val="0"/>
              </a:spcBef>
              <a:spcAft>
                <a:spcPts val="0"/>
              </a:spcAft>
              <a:buClr>
                <a:srgbClr val="8E8BD8"/>
              </a:buClr>
              <a:buSzPts val="5000"/>
              <a:buNone/>
              <a:defRPr sz="5000">
                <a:solidFill>
                  <a:srgbClr val="8E8BD8"/>
                </a:solidFill>
              </a:defRPr>
            </a:lvl6pPr>
            <a:lvl7pPr lvl="6" rtl="0" algn="ctr">
              <a:spcBef>
                <a:spcPts val="0"/>
              </a:spcBef>
              <a:spcAft>
                <a:spcPts val="0"/>
              </a:spcAft>
              <a:buClr>
                <a:srgbClr val="8E8BD8"/>
              </a:buClr>
              <a:buSzPts val="5000"/>
              <a:buNone/>
              <a:defRPr sz="5000">
                <a:solidFill>
                  <a:srgbClr val="8E8BD8"/>
                </a:solidFill>
              </a:defRPr>
            </a:lvl7pPr>
            <a:lvl8pPr lvl="7" rtl="0" algn="ctr">
              <a:spcBef>
                <a:spcPts val="0"/>
              </a:spcBef>
              <a:spcAft>
                <a:spcPts val="0"/>
              </a:spcAft>
              <a:buClr>
                <a:srgbClr val="8E8BD8"/>
              </a:buClr>
              <a:buSzPts val="5000"/>
              <a:buNone/>
              <a:defRPr sz="5000">
                <a:solidFill>
                  <a:srgbClr val="8E8BD8"/>
                </a:solidFill>
              </a:defRPr>
            </a:lvl8pPr>
            <a:lvl9pPr lvl="8" rtl="0" algn="ctr">
              <a:spcBef>
                <a:spcPts val="0"/>
              </a:spcBef>
              <a:spcAft>
                <a:spcPts val="0"/>
              </a:spcAft>
              <a:buClr>
                <a:srgbClr val="8E8BD8"/>
              </a:buClr>
              <a:buSzPts val="5000"/>
              <a:buNone/>
              <a:defRPr sz="5000">
                <a:solidFill>
                  <a:srgbClr val="8E8BD8"/>
                </a:solidFill>
              </a:defRPr>
            </a:lvl9pPr>
          </a:lstStyle>
          <a:p/>
        </p:txBody>
      </p:sp>
      <p:sp>
        <p:nvSpPr>
          <p:cNvPr id="433" name="Google Shape;433;p26"/>
          <p:cNvSpPr txBox="1"/>
          <p:nvPr>
            <p:ph idx="4" type="title"/>
          </p:nvPr>
        </p:nvSpPr>
        <p:spPr>
          <a:xfrm>
            <a:off x="5063400" y="3417375"/>
            <a:ext cx="1769100" cy="1185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8BD8"/>
              </a:buClr>
              <a:buSzPts val="5000"/>
              <a:buNone/>
              <a:defRPr sz="5000"/>
            </a:lvl1pPr>
            <a:lvl2pPr lvl="1" rtl="0" algn="ctr">
              <a:spcBef>
                <a:spcPts val="0"/>
              </a:spcBef>
              <a:spcAft>
                <a:spcPts val="0"/>
              </a:spcAft>
              <a:buClr>
                <a:srgbClr val="8E8BD8"/>
              </a:buClr>
              <a:buSzPts val="5000"/>
              <a:buNone/>
              <a:defRPr sz="5000">
                <a:solidFill>
                  <a:srgbClr val="8E8BD8"/>
                </a:solidFill>
              </a:defRPr>
            </a:lvl2pPr>
            <a:lvl3pPr lvl="2" rtl="0" algn="ctr">
              <a:spcBef>
                <a:spcPts val="0"/>
              </a:spcBef>
              <a:spcAft>
                <a:spcPts val="0"/>
              </a:spcAft>
              <a:buClr>
                <a:srgbClr val="8E8BD8"/>
              </a:buClr>
              <a:buSzPts val="5000"/>
              <a:buNone/>
              <a:defRPr sz="5000">
                <a:solidFill>
                  <a:srgbClr val="8E8BD8"/>
                </a:solidFill>
              </a:defRPr>
            </a:lvl3pPr>
            <a:lvl4pPr lvl="3" rtl="0" algn="ctr">
              <a:spcBef>
                <a:spcPts val="0"/>
              </a:spcBef>
              <a:spcAft>
                <a:spcPts val="0"/>
              </a:spcAft>
              <a:buClr>
                <a:srgbClr val="8E8BD8"/>
              </a:buClr>
              <a:buSzPts val="5000"/>
              <a:buNone/>
              <a:defRPr sz="5000">
                <a:solidFill>
                  <a:srgbClr val="8E8BD8"/>
                </a:solidFill>
              </a:defRPr>
            </a:lvl4pPr>
            <a:lvl5pPr lvl="4" rtl="0" algn="ctr">
              <a:spcBef>
                <a:spcPts val="0"/>
              </a:spcBef>
              <a:spcAft>
                <a:spcPts val="0"/>
              </a:spcAft>
              <a:buClr>
                <a:srgbClr val="8E8BD8"/>
              </a:buClr>
              <a:buSzPts val="5000"/>
              <a:buNone/>
              <a:defRPr sz="5000">
                <a:solidFill>
                  <a:srgbClr val="8E8BD8"/>
                </a:solidFill>
              </a:defRPr>
            </a:lvl5pPr>
            <a:lvl6pPr lvl="5" rtl="0" algn="ctr">
              <a:spcBef>
                <a:spcPts val="0"/>
              </a:spcBef>
              <a:spcAft>
                <a:spcPts val="0"/>
              </a:spcAft>
              <a:buClr>
                <a:srgbClr val="8E8BD8"/>
              </a:buClr>
              <a:buSzPts val="5000"/>
              <a:buNone/>
              <a:defRPr sz="5000">
                <a:solidFill>
                  <a:srgbClr val="8E8BD8"/>
                </a:solidFill>
              </a:defRPr>
            </a:lvl6pPr>
            <a:lvl7pPr lvl="6" rtl="0" algn="ctr">
              <a:spcBef>
                <a:spcPts val="0"/>
              </a:spcBef>
              <a:spcAft>
                <a:spcPts val="0"/>
              </a:spcAft>
              <a:buClr>
                <a:srgbClr val="8E8BD8"/>
              </a:buClr>
              <a:buSzPts val="5000"/>
              <a:buNone/>
              <a:defRPr sz="5000">
                <a:solidFill>
                  <a:srgbClr val="8E8BD8"/>
                </a:solidFill>
              </a:defRPr>
            </a:lvl7pPr>
            <a:lvl8pPr lvl="7" rtl="0" algn="ctr">
              <a:spcBef>
                <a:spcPts val="0"/>
              </a:spcBef>
              <a:spcAft>
                <a:spcPts val="0"/>
              </a:spcAft>
              <a:buClr>
                <a:srgbClr val="8E8BD8"/>
              </a:buClr>
              <a:buSzPts val="5000"/>
              <a:buNone/>
              <a:defRPr sz="5000">
                <a:solidFill>
                  <a:srgbClr val="8E8BD8"/>
                </a:solidFill>
              </a:defRPr>
            </a:lvl8pPr>
            <a:lvl9pPr lvl="8" rtl="0" algn="ctr">
              <a:spcBef>
                <a:spcPts val="0"/>
              </a:spcBef>
              <a:spcAft>
                <a:spcPts val="0"/>
              </a:spcAft>
              <a:buClr>
                <a:srgbClr val="8E8BD8"/>
              </a:buClr>
              <a:buSzPts val="5000"/>
              <a:buNone/>
              <a:defRPr sz="5000">
                <a:solidFill>
                  <a:srgbClr val="8E8BD8"/>
                </a:solidFill>
              </a:defRPr>
            </a:lvl9pPr>
          </a:lstStyle>
          <a:p/>
        </p:txBody>
      </p:sp>
      <p:sp>
        <p:nvSpPr>
          <p:cNvPr id="434" name="Google Shape;434;p26"/>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bg>
      <p:bgPr>
        <a:gradFill>
          <a:gsLst>
            <a:gs pos="0">
              <a:srgbClr val="403F6E"/>
            </a:gs>
            <a:gs pos="100000">
              <a:srgbClr val="0B0D17"/>
            </a:gs>
          </a:gsLst>
          <a:lin ang="18900044" scaled="0"/>
        </a:gradFill>
      </p:bgPr>
    </p:bg>
    <p:spTree>
      <p:nvGrpSpPr>
        <p:cNvPr id="435" name="Shape 435"/>
        <p:cNvGrpSpPr/>
        <p:nvPr/>
      </p:nvGrpSpPr>
      <p:grpSpPr>
        <a:xfrm>
          <a:off x="0" y="0"/>
          <a:ext cx="0" cy="0"/>
          <a:chOff x="0" y="0"/>
          <a:chExt cx="0" cy="0"/>
        </a:xfrm>
      </p:grpSpPr>
      <p:sp>
        <p:nvSpPr>
          <p:cNvPr id="436" name="Google Shape;436;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7" name="Google Shape;437;p27"/>
          <p:cNvSpPr txBox="1"/>
          <p:nvPr>
            <p:ph idx="1" type="subTitle"/>
          </p:nvPr>
        </p:nvSpPr>
        <p:spPr>
          <a:xfrm>
            <a:off x="72000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38" name="Google Shape;438;p27"/>
          <p:cNvSpPr txBox="1"/>
          <p:nvPr>
            <p:ph idx="2" type="subTitle"/>
          </p:nvPr>
        </p:nvSpPr>
        <p:spPr>
          <a:xfrm>
            <a:off x="72000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39" name="Google Shape;439;p27"/>
          <p:cNvSpPr txBox="1"/>
          <p:nvPr>
            <p:ph idx="3" type="subTitle"/>
          </p:nvPr>
        </p:nvSpPr>
        <p:spPr>
          <a:xfrm>
            <a:off x="336975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40" name="Google Shape;440;p27"/>
          <p:cNvSpPr txBox="1"/>
          <p:nvPr>
            <p:ph idx="4" type="subTitle"/>
          </p:nvPr>
        </p:nvSpPr>
        <p:spPr>
          <a:xfrm>
            <a:off x="336975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41" name="Google Shape;441;p27"/>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42" name="Google Shape;442;p27"/>
          <p:cNvSpPr txBox="1"/>
          <p:nvPr>
            <p:ph idx="5" type="subTitle"/>
          </p:nvPr>
        </p:nvSpPr>
        <p:spPr>
          <a:xfrm>
            <a:off x="6019500" y="3188875"/>
            <a:ext cx="2404500" cy="41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43" name="Google Shape;443;p27"/>
          <p:cNvSpPr txBox="1"/>
          <p:nvPr>
            <p:ph idx="6" type="subTitle"/>
          </p:nvPr>
        </p:nvSpPr>
        <p:spPr>
          <a:xfrm>
            <a:off x="6019500" y="3600600"/>
            <a:ext cx="24045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444" name="Shape 444"/>
        <p:cNvGrpSpPr/>
        <p:nvPr/>
      </p:nvGrpSpPr>
      <p:grpSpPr>
        <a:xfrm>
          <a:off x="0" y="0"/>
          <a:ext cx="0" cy="0"/>
          <a:chOff x="0" y="0"/>
          <a:chExt cx="0" cy="0"/>
        </a:xfrm>
      </p:grpSpPr>
      <p:sp>
        <p:nvSpPr>
          <p:cNvPr id="445" name="Google Shape;445;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46" name="Google Shape;446;p28"/>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47" name="Google Shape;447;p28"/>
          <p:cNvSpPr txBox="1"/>
          <p:nvPr>
            <p:ph idx="1" type="subTitle"/>
          </p:nvPr>
        </p:nvSpPr>
        <p:spPr>
          <a:xfrm>
            <a:off x="6187075"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48" name="Google Shape;448;p28"/>
          <p:cNvSpPr txBox="1"/>
          <p:nvPr>
            <p:ph idx="2" type="subTitle"/>
          </p:nvPr>
        </p:nvSpPr>
        <p:spPr>
          <a:xfrm>
            <a:off x="6187075" y="22542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449" name="Google Shape;449;p28"/>
          <p:cNvSpPr txBox="1"/>
          <p:nvPr>
            <p:ph idx="3" type="subTitle"/>
          </p:nvPr>
        </p:nvSpPr>
        <p:spPr>
          <a:xfrm>
            <a:off x="6187075"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50" name="Google Shape;450;p28"/>
          <p:cNvSpPr txBox="1"/>
          <p:nvPr>
            <p:ph idx="4" type="subTitle"/>
          </p:nvPr>
        </p:nvSpPr>
        <p:spPr>
          <a:xfrm>
            <a:off x="6187075" y="39052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451" name="Google Shape;451;p28"/>
          <p:cNvSpPr txBox="1"/>
          <p:nvPr>
            <p:ph idx="5" type="subTitle"/>
          </p:nvPr>
        </p:nvSpPr>
        <p:spPr>
          <a:xfrm>
            <a:off x="2203850" y="176635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52" name="Google Shape;452;p28"/>
          <p:cNvSpPr txBox="1"/>
          <p:nvPr>
            <p:ph idx="6" type="subTitle"/>
          </p:nvPr>
        </p:nvSpPr>
        <p:spPr>
          <a:xfrm>
            <a:off x="2203850" y="225427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
        <p:nvSpPr>
          <p:cNvPr id="453" name="Google Shape;453;p28"/>
          <p:cNvSpPr txBox="1"/>
          <p:nvPr>
            <p:ph idx="7" type="subTitle"/>
          </p:nvPr>
        </p:nvSpPr>
        <p:spPr>
          <a:xfrm>
            <a:off x="2203850" y="3417300"/>
            <a:ext cx="2236800" cy="41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454" name="Google Shape;454;p28"/>
          <p:cNvSpPr txBox="1"/>
          <p:nvPr>
            <p:ph idx="8" type="subTitle"/>
          </p:nvPr>
        </p:nvSpPr>
        <p:spPr>
          <a:xfrm>
            <a:off x="2203850" y="3905225"/>
            <a:ext cx="2236800" cy="69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
    <p:spTree>
      <p:nvGrpSpPr>
        <p:cNvPr id="455" name="Shape 455"/>
        <p:cNvGrpSpPr/>
        <p:nvPr/>
      </p:nvGrpSpPr>
      <p:grpSpPr>
        <a:xfrm>
          <a:off x="0" y="0"/>
          <a:ext cx="0" cy="0"/>
          <a:chOff x="0" y="0"/>
          <a:chExt cx="0" cy="0"/>
        </a:xfrm>
      </p:grpSpPr>
      <p:sp>
        <p:nvSpPr>
          <p:cNvPr id="456" name="Google Shape;456;p29"/>
          <p:cNvSpPr txBox="1"/>
          <p:nvPr>
            <p:ph idx="1" type="subTitle"/>
          </p:nvPr>
        </p:nvSpPr>
        <p:spPr>
          <a:xfrm>
            <a:off x="720000"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57" name="Google Shape;457;p29"/>
          <p:cNvSpPr txBox="1"/>
          <p:nvPr>
            <p:ph idx="2" type="subTitle"/>
          </p:nvPr>
        </p:nvSpPr>
        <p:spPr>
          <a:xfrm>
            <a:off x="720000"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58" name="Google Shape;458;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59" name="Google Shape;459;p29"/>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60" name="Google Shape;460;p29"/>
          <p:cNvSpPr txBox="1"/>
          <p:nvPr>
            <p:ph idx="3" type="subTitle"/>
          </p:nvPr>
        </p:nvSpPr>
        <p:spPr>
          <a:xfrm>
            <a:off x="2679830"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61" name="Google Shape;461;p29"/>
          <p:cNvSpPr txBox="1"/>
          <p:nvPr>
            <p:ph idx="4" type="subTitle"/>
          </p:nvPr>
        </p:nvSpPr>
        <p:spPr>
          <a:xfrm>
            <a:off x="2679832"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62" name="Google Shape;462;p29"/>
          <p:cNvSpPr txBox="1"/>
          <p:nvPr>
            <p:ph idx="5" type="subTitle"/>
          </p:nvPr>
        </p:nvSpPr>
        <p:spPr>
          <a:xfrm>
            <a:off x="4639659"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63" name="Google Shape;463;p29"/>
          <p:cNvSpPr txBox="1"/>
          <p:nvPr>
            <p:ph idx="6" type="subTitle"/>
          </p:nvPr>
        </p:nvSpPr>
        <p:spPr>
          <a:xfrm>
            <a:off x="4639665"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64" name="Google Shape;464;p29"/>
          <p:cNvSpPr txBox="1"/>
          <p:nvPr>
            <p:ph idx="7" type="subTitle"/>
          </p:nvPr>
        </p:nvSpPr>
        <p:spPr>
          <a:xfrm>
            <a:off x="6599489" y="3182775"/>
            <a:ext cx="18246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65" name="Google Shape;465;p29"/>
          <p:cNvSpPr txBox="1"/>
          <p:nvPr>
            <p:ph idx="8" type="subTitle"/>
          </p:nvPr>
        </p:nvSpPr>
        <p:spPr>
          <a:xfrm>
            <a:off x="6599497" y="3670700"/>
            <a:ext cx="1824600" cy="93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66" name="Google Shape;466;p29"/>
          <p:cNvSpPr txBox="1"/>
          <p:nvPr>
            <p:ph idx="9" type="subTitle"/>
          </p:nvPr>
        </p:nvSpPr>
        <p:spPr>
          <a:xfrm>
            <a:off x="720000"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67" name="Google Shape;467;p29"/>
          <p:cNvSpPr txBox="1"/>
          <p:nvPr>
            <p:ph idx="13" type="subTitle"/>
          </p:nvPr>
        </p:nvSpPr>
        <p:spPr>
          <a:xfrm>
            <a:off x="2679830"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68" name="Google Shape;468;p29"/>
          <p:cNvSpPr txBox="1"/>
          <p:nvPr>
            <p:ph idx="14" type="subTitle"/>
          </p:nvPr>
        </p:nvSpPr>
        <p:spPr>
          <a:xfrm>
            <a:off x="4639659"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69" name="Google Shape;469;p29"/>
          <p:cNvSpPr txBox="1"/>
          <p:nvPr>
            <p:ph idx="15" type="subTitle"/>
          </p:nvPr>
        </p:nvSpPr>
        <p:spPr>
          <a:xfrm>
            <a:off x="6599489" y="2009888"/>
            <a:ext cx="18246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p:cSld name="ONE_COLUMN_TEXT_1">
    <p:spTree>
      <p:nvGrpSpPr>
        <p:cNvPr id="470" name="Shape 470"/>
        <p:cNvGrpSpPr/>
        <p:nvPr/>
      </p:nvGrpSpPr>
      <p:grpSpPr>
        <a:xfrm>
          <a:off x="0" y="0"/>
          <a:ext cx="0" cy="0"/>
          <a:chOff x="0" y="0"/>
          <a:chExt cx="0" cy="0"/>
        </a:xfrm>
      </p:grpSpPr>
      <p:sp>
        <p:nvSpPr>
          <p:cNvPr id="471" name="Google Shape;471;p3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2" name="Google Shape;472;p30"/>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73" name="Google Shape;473;p30"/>
          <p:cNvSpPr txBox="1"/>
          <p:nvPr>
            <p:ph idx="1" type="subTitle"/>
          </p:nvPr>
        </p:nvSpPr>
        <p:spPr>
          <a:xfrm>
            <a:off x="4954625" y="1522225"/>
            <a:ext cx="3468900" cy="308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rgbClr val="8E8BD8"/>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bg>
      <p:bgPr>
        <a:gradFill>
          <a:gsLst>
            <a:gs pos="0">
              <a:srgbClr val="403F6E"/>
            </a:gs>
            <a:gs pos="100000">
              <a:srgbClr val="0B0D17"/>
            </a:gs>
          </a:gsLst>
          <a:lin ang="18900044" scaled="0"/>
        </a:gradFill>
      </p:bgPr>
    </p:bg>
    <p:spTree>
      <p:nvGrpSpPr>
        <p:cNvPr id="474" name="Shape 474"/>
        <p:cNvGrpSpPr/>
        <p:nvPr/>
      </p:nvGrpSpPr>
      <p:grpSpPr>
        <a:xfrm>
          <a:off x="0" y="0"/>
          <a:ext cx="0" cy="0"/>
          <a:chOff x="0" y="0"/>
          <a:chExt cx="0" cy="0"/>
        </a:xfrm>
      </p:grpSpPr>
      <p:sp>
        <p:nvSpPr>
          <p:cNvPr id="475" name="Google Shape;475;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6" name="Google Shape;476;p31"/>
          <p:cNvSpPr txBox="1"/>
          <p:nvPr>
            <p:ph idx="1" type="subTitle"/>
          </p:nvPr>
        </p:nvSpPr>
        <p:spPr>
          <a:xfrm>
            <a:off x="72000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77" name="Google Shape;477;p31"/>
          <p:cNvSpPr txBox="1"/>
          <p:nvPr>
            <p:ph idx="2" type="subTitle"/>
          </p:nvPr>
        </p:nvSpPr>
        <p:spPr>
          <a:xfrm>
            <a:off x="72000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78" name="Google Shape;478;p31"/>
          <p:cNvSpPr txBox="1"/>
          <p:nvPr>
            <p:ph idx="3" type="subTitle"/>
          </p:nvPr>
        </p:nvSpPr>
        <p:spPr>
          <a:xfrm>
            <a:off x="336975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79" name="Google Shape;479;p31"/>
          <p:cNvSpPr txBox="1"/>
          <p:nvPr>
            <p:ph idx="4" type="subTitle"/>
          </p:nvPr>
        </p:nvSpPr>
        <p:spPr>
          <a:xfrm>
            <a:off x="336975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0" name="Google Shape;480;p31"/>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81" name="Google Shape;481;p31"/>
          <p:cNvSpPr txBox="1"/>
          <p:nvPr>
            <p:ph idx="5" type="subTitle"/>
          </p:nvPr>
        </p:nvSpPr>
        <p:spPr>
          <a:xfrm>
            <a:off x="6019500" y="3686650"/>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2" name="Google Shape;482;p31"/>
          <p:cNvSpPr txBox="1"/>
          <p:nvPr>
            <p:ph idx="6" type="subTitle"/>
          </p:nvPr>
        </p:nvSpPr>
        <p:spPr>
          <a:xfrm>
            <a:off x="6019500" y="4138200"/>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3" name="Google Shape;483;p31"/>
          <p:cNvSpPr txBox="1"/>
          <p:nvPr>
            <p:ph idx="7" type="subTitle"/>
          </p:nvPr>
        </p:nvSpPr>
        <p:spPr>
          <a:xfrm>
            <a:off x="72000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4" name="Google Shape;484;p31"/>
          <p:cNvSpPr txBox="1"/>
          <p:nvPr>
            <p:ph idx="8" type="subTitle"/>
          </p:nvPr>
        </p:nvSpPr>
        <p:spPr>
          <a:xfrm>
            <a:off x="72000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5" name="Google Shape;485;p31"/>
          <p:cNvSpPr txBox="1"/>
          <p:nvPr>
            <p:ph idx="9" type="subTitle"/>
          </p:nvPr>
        </p:nvSpPr>
        <p:spPr>
          <a:xfrm>
            <a:off x="336975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6" name="Google Shape;486;p31"/>
          <p:cNvSpPr txBox="1"/>
          <p:nvPr>
            <p:ph idx="13" type="subTitle"/>
          </p:nvPr>
        </p:nvSpPr>
        <p:spPr>
          <a:xfrm>
            <a:off x="336975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7" name="Google Shape;487;p31"/>
          <p:cNvSpPr txBox="1"/>
          <p:nvPr>
            <p:ph idx="14" type="subTitle"/>
          </p:nvPr>
        </p:nvSpPr>
        <p:spPr>
          <a:xfrm>
            <a:off x="6019500" y="2037125"/>
            <a:ext cx="2404500" cy="41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88" name="Google Shape;488;p31"/>
          <p:cNvSpPr txBox="1"/>
          <p:nvPr>
            <p:ph idx="15" type="subTitle"/>
          </p:nvPr>
        </p:nvSpPr>
        <p:spPr>
          <a:xfrm>
            <a:off x="6019500" y="2488675"/>
            <a:ext cx="2404500" cy="4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489" name="Shape 489"/>
        <p:cNvGrpSpPr/>
        <p:nvPr/>
      </p:nvGrpSpPr>
      <p:grpSpPr>
        <a:xfrm>
          <a:off x="0" y="0"/>
          <a:ext cx="0" cy="0"/>
          <a:chOff x="0" y="0"/>
          <a:chExt cx="0" cy="0"/>
        </a:xfrm>
      </p:grpSpPr>
      <p:sp>
        <p:nvSpPr>
          <p:cNvPr id="490" name="Google Shape;490;p32"/>
          <p:cNvSpPr txBox="1"/>
          <p:nvPr>
            <p:ph hasCustomPrompt="1" type="title"/>
          </p:nvPr>
        </p:nvSpPr>
        <p:spPr>
          <a:xfrm>
            <a:off x="7200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491" name="Google Shape;491;p32"/>
          <p:cNvSpPr txBox="1"/>
          <p:nvPr>
            <p:ph idx="1" type="subTitle"/>
          </p:nvPr>
        </p:nvSpPr>
        <p:spPr>
          <a:xfrm>
            <a:off x="7200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92" name="Google Shape;492;p32"/>
          <p:cNvSpPr txBox="1"/>
          <p:nvPr>
            <p:ph idx="2" type="subTitle"/>
          </p:nvPr>
        </p:nvSpPr>
        <p:spPr>
          <a:xfrm>
            <a:off x="7200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93" name="Google Shape;493;p32"/>
          <p:cNvSpPr txBox="1"/>
          <p:nvPr>
            <p:ph idx="3"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94" name="Google Shape;494;p32"/>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495" name="Google Shape;495;p32"/>
          <p:cNvSpPr txBox="1"/>
          <p:nvPr>
            <p:ph hasCustomPrompt="1" idx="4" type="title"/>
          </p:nvPr>
        </p:nvSpPr>
        <p:spPr>
          <a:xfrm>
            <a:off x="34536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496" name="Google Shape;496;p32"/>
          <p:cNvSpPr txBox="1"/>
          <p:nvPr>
            <p:ph idx="5" type="subTitle"/>
          </p:nvPr>
        </p:nvSpPr>
        <p:spPr>
          <a:xfrm>
            <a:off x="34536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497" name="Google Shape;497;p32"/>
          <p:cNvSpPr txBox="1"/>
          <p:nvPr>
            <p:ph idx="6" type="subTitle"/>
          </p:nvPr>
        </p:nvSpPr>
        <p:spPr>
          <a:xfrm>
            <a:off x="34536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498" name="Google Shape;498;p32"/>
          <p:cNvSpPr txBox="1"/>
          <p:nvPr>
            <p:ph hasCustomPrompt="1" idx="7" type="title"/>
          </p:nvPr>
        </p:nvSpPr>
        <p:spPr>
          <a:xfrm>
            <a:off x="61872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499" name="Google Shape;499;p32"/>
          <p:cNvSpPr txBox="1"/>
          <p:nvPr>
            <p:ph idx="8" type="subTitle"/>
          </p:nvPr>
        </p:nvSpPr>
        <p:spPr>
          <a:xfrm>
            <a:off x="6187204"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00" name="Google Shape;500;p32"/>
          <p:cNvSpPr txBox="1"/>
          <p:nvPr>
            <p:ph idx="9" type="subTitle"/>
          </p:nvPr>
        </p:nvSpPr>
        <p:spPr>
          <a:xfrm>
            <a:off x="61872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501" name="Shape 501"/>
        <p:cNvGrpSpPr/>
        <p:nvPr/>
      </p:nvGrpSpPr>
      <p:grpSpPr>
        <a:xfrm>
          <a:off x="0" y="0"/>
          <a:ext cx="0" cy="0"/>
          <a:chOff x="0" y="0"/>
          <a:chExt cx="0" cy="0"/>
        </a:xfrm>
      </p:grpSpPr>
      <p:sp>
        <p:nvSpPr>
          <p:cNvPr id="502" name="Google Shape;502;p33"/>
          <p:cNvSpPr txBox="1"/>
          <p:nvPr>
            <p:ph idx="1" type="subTitle"/>
          </p:nvPr>
        </p:nvSpPr>
        <p:spPr>
          <a:xfrm>
            <a:off x="7200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03" name="Google Shape;503;p33"/>
          <p:cNvSpPr txBox="1"/>
          <p:nvPr>
            <p:ph idx="2" type="subTitle"/>
          </p:nvPr>
        </p:nvSpPr>
        <p:spPr>
          <a:xfrm>
            <a:off x="7200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504" name="Google Shape;504;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5" name="Google Shape;505;p33"/>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506" name="Google Shape;506;p33"/>
          <p:cNvSpPr txBox="1"/>
          <p:nvPr>
            <p:ph idx="3" type="subTitle"/>
          </p:nvPr>
        </p:nvSpPr>
        <p:spPr>
          <a:xfrm>
            <a:off x="34536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07" name="Google Shape;507;p33"/>
          <p:cNvSpPr txBox="1"/>
          <p:nvPr>
            <p:ph idx="4" type="subTitle"/>
          </p:nvPr>
        </p:nvSpPr>
        <p:spPr>
          <a:xfrm>
            <a:off x="34536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508" name="Google Shape;508;p33"/>
          <p:cNvSpPr txBox="1"/>
          <p:nvPr>
            <p:ph idx="5" type="subTitle"/>
          </p:nvPr>
        </p:nvSpPr>
        <p:spPr>
          <a:xfrm>
            <a:off x="6187200" y="4183800"/>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09" name="Google Shape;509;p33"/>
          <p:cNvSpPr txBox="1"/>
          <p:nvPr>
            <p:ph idx="6" type="subTitle"/>
          </p:nvPr>
        </p:nvSpPr>
        <p:spPr>
          <a:xfrm>
            <a:off x="6187200" y="3157750"/>
            <a:ext cx="2236800" cy="93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10" name="Shape 510"/>
        <p:cNvGrpSpPr/>
        <p:nvPr/>
      </p:nvGrpSpPr>
      <p:grpSpPr>
        <a:xfrm>
          <a:off x="0" y="0"/>
          <a:ext cx="0" cy="0"/>
          <a:chOff x="0" y="0"/>
          <a:chExt cx="0" cy="0"/>
        </a:xfrm>
      </p:grpSpPr>
      <p:sp>
        <p:nvSpPr>
          <p:cNvPr id="511" name="Google Shape;511;p34"/>
          <p:cNvSpPr txBox="1"/>
          <p:nvPr>
            <p:ph type="title"/>
          </p:nvPr>
        </p:nvSpPr>
        <p:spPr>
          <a:xfrm>
            <a:off x="2271850" y="1208325"/>
            <a:ext cx="4591500" cy="222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rgbClr val="FFFFFF"/>
                </a:solidFill>
                <a:latin typeface="Titillium Web"/>
                <a:ea typeface="Titillium Web"/>
                <a:cs typeface="Titillium Web"/>
                <a:sym typeface="Titillium Web"/>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12" name="Google Shape;512;p34"/>
          <p:cNvSpPr txBox="1"/>
          <p:nvPr>
            <p:ph idx="1" type="subTitle"/>
          </p:nvPr>
        </p:nvSpPr>
        <p:spPr>
          <a:xfrm>
            <a:off x="2173700" y="3582975"/>
            <a:ext cx="4805400" cy="35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100">
                <a:latin typeface="Squada One"/>
                <a:ea typeface="Squada One"/>
                <a:cs typeface="Squada One"/>
                <a:sym typeface="Squada One"/>
              </a:defRPr>
            </a:lvl1pPr>
            <a:lvl2pPr lvl="1" rtl="0" algn="ctr">
              <a:spcBef>
                <a:spcPts val="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13" name="Google Shape;513;p34"/>
          <p:cNvSpPr/>
          <p:nvPr/>
        </p:nvSpPr>
        <p:spPr>
          <a:xfrm flipH="1" rot="5400000">
            <a:off x="66797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514" name="Google Shape;514;p34"/>
          <p:cNvSpPr/>
          <p:nvPr/>
        </p:nvSpPr>
        <p:spPr>
          <a:xfrm rot="5400000">
            <a:off x="66797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515" name="Google Shape;515;p34"/>
          <p:cNvCxnSpPr/>
          <p:nvPr/>
        </p:nvCxnSpPr>
        <p:spPr>
          <a:xfrm flipH="1" rot="5400000">
            <a:off x="7896100" y="1662731"/>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516" name="Google Shape;516;p34"/>
          <p:cNvGrpSpPr/>
          <p:nvPr/>
        </p:nvGrpSpPr>
        <p:grpSpPr>
          <a:xfrm flipH="1">
            <a:off x="82531" y="1916411"/>
            <a:ext cx="3748915" cy="3156397"/>
            <a:chOff x="5279706" y="1837129"/>
            <a:chExt cx="3748915" cy="3156397"/>
          </a:xfrm>
        </p:grpSpPr>
        <p:sp>
          <p:nvSpPr>
            <p:cNvPr id="517" name="Google Shape;517;p34"/>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34"/>
          <p:cNvSpPr/>
          <p:nvPr/>
        </p:nvSpPr>
        <p:spPr>
          <a:xfrm rot="-5400000">
            <a:off x="156369"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540" name="Google Shape;540;p34"/>
          <p:cNvSpPr/>
          <p:nvPr/>
        </p:nvSpPr>
        <p:spPr>
          <a:xfrm flipH="1" rot="-5400000">
            <a:off x="156369"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541" name="Google Shape;541;p34"/>
          <p:cNvCxnSpPr/>
          <p:nvPr/>
        </p:nvCxnSpPr>
        <p:spPr>
          <a:xfrm rot="-5400000">
            <a:off x="1230175" y="1662731"/>
            <a:ext cx="600" cy="18147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542" name="Google Shape;542;p34"/>
          <p:cNvGrpSpPr/>
          <p:nvPr/>
        </p:nvGrpSpPr>
        <p:grpSpPr>
          <a:xfrm flipH="1" rot="10800000">
            <a:off x="5317381" y="71061"/>
            <a:ext cx="3748915" cy="3156397"/>
            <a:chOff x="5279706" y="1837129"/>
            <a:chExt cx="3748915" cy="3156397"/>
          </a:xfrm>
        </p:grpSpPr>
        <p:sp>
          <p:nvSpPr>
            <p:cNvPr id="543" name="Google Shape;543;p34"/>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5" name="Google Shape;565;p34"/>
          <p:cNvCxnSpPr/>
          <p:nvPr/>
        </p:nvCxnSpPr>
        <p:spPr>
          <a:xfrm rot="5400000">
            <a:off x="6210625"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566" name="Google Shape;566;p34"/>
          <p:cNvCxnSpPr/>
          <p:nvPr/>
        </p:nvCxnSpPr>
        <p:spPr>
          <a:xfrm rot="5400000">
            <a:off x="-2254850"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2">
    <p:spTree>
      <p:nvGrpSpPr>
        <p:cNvPr id="567" name="Shape 567"/>
        <p:cNvGrpSpPr/>
        <p:nvPr/>
      </p:nvGrpSpPr>
      <p:grpSpPr>
        <a:xfrm>
          <a:off x="0" y="0"/>
          <a:ext cx="0" cy="0"/>
          <a:chOff x="0" y="0"/>
          <a:chExt cx="0" cy="0"/>
        </a:xfrm>
      </p:grpSpPr>
      <p:sp>
        <p:nvSpPr>
          <p:cNvPr id="568" name="Google Shape;568;p3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9" name="Google Shape;569;p35"/>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570" name="Google Shape;570;p35"/>
          <p:cNvSpPr txBox="1"/>
          <p:nvPr>
            <p:ph hasCustomPrompt="1" idx="2" type="title"/>
          </p:nvPr>
        </p:nvSpPr>
        <p:spPr>
          <a:xfrm>
            <a:off x="7200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571" name="Google Shape;571;p35"/>
          <p:cNvSpPr txBox="1"/>
          <p:nvPr>
            <p:ph idx="1" type="subTitle"/>
          </p:nvPr>
        </p:nvSpPr>
        <p:spPr>
          <a:xfrm>
            <a:off x="720000"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72" name="Google Shape;572;p35"/>
          <p:cNvSpPr txBox="1"/>
          <p:nvPr>
            <p:ph idx="3" type="subTitle"/>
          </p:nvPr>
        </p:nvSpPr>
        <p:spPr>
          <a:xfrm>
            <a:off x="7200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
        <p:nvSpPr>
          <p:cNvPr id="573" name="Google Shape;573;p35"/>
          <p:cNvSpPr txBox="1"/>
          <p:nvPr>
            <p:ph hasCustomPrompt="1" idx="4" type="title"/>
          </p:nvPr>
        </p:nvSpPr>
        <p:spPr>
          <a:xfrm>
            <a:off x="6187204" y="1900150"/>
            <a:ext cx="2236800" cy="11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775EF5"/>
              </a:buClr>
              <a:buSzPts val="8000"/>
              <a:buNone/>
              <a:defRPr sz="8000">
                <a:solidFill>
                  <a:srgbClr val="FFFFFF"/>
                </a:solidFill>
              </a:defRPr>
            </a:lvl1pPr>
            <a:lvl2pPr lvl="1" rtl="0" algn="ctr">
              <a:spcBef>
                <a:spcPts val="0"/>
              </a:spcBef>
              <a:spcAft>
                <a:spcPts val="0"/>
              </a:spcAft>
              <a:buClr>
                <a:srgbClr val="775EF5"/>
              </a:buClr>
              <a:buSzPts val="8000"/>
              <a:buNone/>
              <a:defRPr sz="8000">
                <a:solidFill>
                  <a:srgbClr val="775EF5"/>
                </a:solidFill>
              </a:defRPr>
            </a:lvl2pPr>
            <a:lvl3pPr lvl="2" rtl="0" algn="ctr">
              <a:spcBef>
                <a:spcPts val="0"/>
              </a:spcBef>
              <a:spcAft>
                <a:spcPts val="0"/>
              </a:spcAft>
              <a:buClr>
                <a:srgbClr val="775EF5"/>
              </a:buClr>
              <a:buSzPts val="8000"/>
              <a:buNone/>
              <a:defRPr sz="8000">
                <a:solidFill>
                  <a:srgbClr val="775EF5"/>
                </a:solidFill>
              </a:defRPr>
            </a:lvl3pPr>
            <a:lvl4pPr lvl="3" rtl="0" algn="ctr">
              <a:spcBef>
                <a:spcPts val="0"/>
              </a:spcBef>
              <a:spcAft>
                <a:spcPts val="0"/>
              </a:spcAft>
              <a:buClr>
                <a:srgbClr val="775EF5"/>
              </a:buClr>
              <a:buSzPts val="8000"/>
              <a:buNone/>
              <a:defRPr sz="8000">
                <a:solidFill>
                  <a:srgbClr val="775EF5"/>
                </a:solidFill>
              </a:defRPr>
            </a:lvl4pPr>
            <a:lvl5pPr lvl="4" rtl="0" algn="ctr">
              <a:spcBef>
                <a:spcPts val="0"/>
              </a:spcBef>
              <a:spcAft>
                <a:spcPts val="0"/>
              </a:spcAft>
              <a:buClr>
                <a:srgbClr val="775EF5"/>
              </a:buClr>
              <a:buSzPts val="8000"/>
              <a:buNone/>
              <a:defRPr sz="8000">
                <a:solidFill>
                  <a:srgbClr val="775EF5"/>
                </a:solidFill>
              </a:defRPr>
            </a:lvl5pPr>
            <a:lvl6pPr lvl="5" rtl="0" algn="ctr">
              <a:spcBef>
                <a:spcPts val="0"/>
              </a:spcBef>
              <a:spcAft>
                <a:spcPts val="0"/>
              </a:spcAft>
              <a:buClr>
                <a:srgbClr val="775EF5"/>
              </a:buClr>
              <a:buSzPts val="8000"/>
              <a:buNone/>
              <a:defRPr sz="8000">
                <a:solidFill>
                  <a:srgbClr val="775EF5"/>
                </a:solidFill>
              </a:defRPr>
            </a:lvl6pPr>
            <a:lvl7pPr lvl="6" rtl="0" algn="ctr">
              <a:spcBef>
                <a:spcPts val="0"/>
              </a:spcBef>
              <a:spcAft>
                <a:spcPts val="0"/>
              </a:spcAft>
              <a:buClr>
                <a:srgbClr val="775EF5"/>
              </a:buClr>
              <a:buSzPts val="8000"/>
              <a:buNone/>
              <a:defRPr sz="8000">
                <a:solidFill>
                  <a:srgbClr val="775EF5"/>
                </a:solidFill>
              </a:defRPr>
            </a:lvl7pPr>
            <a:lvl8pPr lvl="7" rtl="0" algn="ctr">
              <a:spcBef>
                <a:spcPts val="0"/>
              </a:spcBef>
              <a:spcAft>
                <a:spcPts val="0"/>
              </a:spcAft>
              <a:buClr>
                <a:srgbClr val="775EF5"/>
              </a:buClr>
              <a:buSzPts val="8000"/>
              <a:buNone/>
              <a:defRPr sz="8000">
                <a:solidFill>
                  <a:srgbClr val="775EF5"/>
                </a:solidFill>
              </a:defRPr>
            </a:lvl8pPr>
            <a:lvl9pPr lvl="8" rtl="0" algn="ctr">
              <a:spcBef>
                <a:spcPts val="0"/>
              </a:spcBef>
              <a:spcAft>
                <a:spcPts val="0"/>
              </a:spcAft>
              <a:buClr>
                <a:srgbClr val="775EF5"/>
              </a:buClr>
              <a:buSzPts val="8000"/>
              <a:buNone/>
              <a:defRPr sz="8000">
                <a:solidFill>
                  <a:srgbClr val="775EF5"/>
                </a:solidFill>
              </a:defRPr>
            </a:lvl9pPr>
          </a:lstStyle>
          <a:p>
            <a:r>
              <a:t>xx%</a:t>
            </a:r>
          </a:p>
        </p:txBody>
      </p:sp>
      <p:sp>
        <p:nvSpPr>
          <p:cNvPr id="574" name="Google Shape;574;p35"/>
          <p:cNvSpPr txBox="1"/>
          <p:nvPr>
            <p:ph idx="5" type="subTitle"/>
          </p:nvPr>
        </p:nvSpPr>
        <p:spPr>
          <a:xfrm>
            <a:off x="6187200" y="3417475"/>
            <a:ext cx="2236800" cy="4197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000"/>
              <a:buFont typeface="Squada One"/>
              <a:buNone/>
              <a:defRPr sz="2000">
                <a:solidFill>
                  <a:srgbClr val="FFFFFF"/>
                </a:solidFill>
                <a:latin typeface="Squada One"/>
                <a:ea typeface="Squada One"/>
                <a:cs typeface="Squada One"/>
                <a:sym typeface="Squada One"/>
              </a:defRPr>
            </a:lvl1pPr>
            <a:lvl2pPr lvl="1" rtl="0" algn="ctr">
              <a:spcBef>
                <a:spcPts val="1600"/>
              </a:spcBef>
              <a:spcAft>
                <a:spcPts val="0"/>
              </a:spcAft>
              <a:buSzPts val="1600"/>
              <a:buNone/>
              <a:defRPr/>
            </a:lvl2pPr>
            <a:lvl3pPr lvl="2" rtl="0" algn="ctr">
              <a:spcBef>
                <a:spcPts val="1600"/>
              </a:spcBef>
              <a:spcAft>
                <a:spcPts val="0"/>
              </a:spcAft>
              <a:buSzPts val="1600"/>
              <a:buNone/>
              <a:defRPr/>
            </a:lvl3pPr>
            <a:lvl4pPr lvl="3" rtl="0" algn="ctr">
              <a:spcBef>
                <a:spcPts val="1600"/>
              </a:spcBef>
              <a:spcAft>
                <a:spcPts val="0"/>
              </a:spcAft>
              <a:buSzPts val="1600"/>
              <a:buNone/>
              <a:defRPr/>
            </a:lvl4pPr>
            <a:lvl5pPr lvl="4" rtl="0" algn="ctr">
              <a:spcBef>
                <a:spcPts val="1600"/>
              </a:spcBef>
              <a:spcAft>
                <a:spcPts val="0"/>
              </a:spcAft>
              <a:buSzPts val="1600"/>
              <a:buNone/>
              <a:defRPr/>
            </a:lvl5pPr>
            <a:lvl6pPr lvl="5" rtl="0" algn="ctr">
              <a:spcBef>
                <a:spcPts val="1600"/>
              </a:spcBef>
              <a:spcAft>
                <a:spcPts val="0"/>
              </a:spcAft>
              <a:buSzPts val="1600"/>
              <a:buNone/>
              <a:defRPr/>
            </a:lvl6pPr>
            <a:lvl7pPr lvl="6" rtl="0" algn="ctr">
              <a:spcBef>
                <a:spcPts val="1600"/>
              </a:spcBef>
              <a:spcAft>
                <a:spcPts val="0"/>
              </a:spcAft>
              <a:buSzPts val="1600"/>
              <a:buNone/>
              <a:defRPr/>
            </a:lvl7pPr>
            <a:lvl8pPr lvl="7" rtl="0" algn="ctr">
              <a:spcBef>
                <a:spcPts val="1600"/>
              </a:spcBef>
              <a:spcAft>
                <a:spcPts val="0"/>
              </a:spcAft>
              <a:buSzPts val="1600"/>
              <a:buNone/>
              <a:defRPr/>
            </a:lvl8pPr>
            <a:lvl9pPr lvl="8" rtl="0" algn="ctr">
              <a:spcBef>
                <a:spcPts val="1600"/>
              </a:spcBef>
              <a:spcAft>
                <a:spcPts val="1600"/>
              </a:spcAft>
              <a:buSzPts val="1600"/>
              <a:buNone/>
              <a:defRPr/>
            </a:lvl9pPr>
          </a:lstStyle>
          <a:p/>
        </p:txBody>
      </p:sp>
      <p:sp>
        <p:nvSpPr>
          <p:cNvPr id="575" name="Google Shape;575;p35"/>
          <p:cNvSpPr txBox="1"/>
          <p:nvPr>
            <p:ph idx="6" type="subTitle"/>
          </p:nvPr>
        </p:nvSpPr>
        <p:spPr>
          <a:xfrm>
            <a:off x="6187200" y="3905400"/>
            <a:ext cx="2236800" cy="6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8E8BD8"/>
              </a:buClr>
              <a:buSzPts val="1600"/>
              <a:buNone/>
              <a:defRPr>
                <a:solidFill>
                  <a:srgbClr val="8E8BD8"/>
                </a:solidFill>
              </a:defRPr>
            </a:lvl1pPr>
            <a:lvl2pPr lvl="1" rtl="0" algn="ctr">
              <a:spcBef>
                <a:spcPts val="1600"/>
              </a:spcBef>
              <a:spcAft>
                <a:spcPts val="0"/>
              </a:spcAft>
              <a:buClr>
                <a:srgbClr val="8E8BD8"/>
              </a:buClr>
              <a:buSzPts val="1600"/>
              <a:buNone/>
              <a:defRPr>
                <a:solidFill>
                  <a:srgbClr val="8E8BD8"/>
                </a:solidFill>
              </a:defRPr>
            </a:lvl2pPr>
            <a:lvl3pPr lvl="2" rtl="0" algn="ctr">
              <a:spcBef>
                <a:spcPts val="1600"/>
              </a:spcBef>
              <a:spcAft>
                <a:spcPts val="0"/>
              </a:spcAft>
              <a:buClr>
                <a:srgbClr val="8E8BD8"/>
              </a:buClr>
              <a:buSzPts val="1600"/>
              <a:buNone/>
              <a:defRPr>
                <a:solidFill>
                  <a:srgbClr val="8E8BD8"/>
                </a:solidFill>
              </a:defRPr>
            </a:lvl3pPr>
            <a:lvl4pPr lvl="3" rtl="0" algn="ctr">
              <a:spcBef>
                <a:spcPts val="1600"/>
              </a:spcBef>
              <a:spcAft>
                <a:spcPts val="0"/>
              </a:spcAft>
              <a:buClr>
                <a:srgbClr val="8E8BD8"/>
              </a:buClr>
              <a:buSzPts val="1600"/>
              <a:buNone/>
              <a:defRPr>
                <a:solidFill>
                  <a:srgbClr val="8E8BD8"/>
                </a:solidFill>
              </a:defRPr>
            </a:lvl4pPr>
            <a:lvl5pPr lvl="4" rtl="0" algn="ctr">
              <a:spcBef>
                <a:spcPts val="1600"/>
              </a:spcBef>
              <a:spcAft>
                <a:spcPts val="0"/>
              </a:spcAft>
              <a:buClr>
                <a:srgbClr val="8E8BD8"/>
              </a:buClr>
              <a:buSzPts val="1600"/>
              <a:buNone/>
              <a:defRPr>
                <a:solidFill>
                  <a:srgbClr val="8E8BD8"/>
                </a:solidFill>
              </a:defRPr>
            </a:lvl5pPr>
            <a:lvl6pPr lvl="5" rtl="0" algn="ctr">
              <a:spcBef>
                <a:spcPts val="1600"/>
              </a:spcBef>
              <a:spcAft>
                <a:spcPts val="0"/>
              </a:spcAft>
              <a:buClr>
                <a:srgbClr val="8E8BD8"/>
              </a:buClr>
              <a:buSzPts val="1600"/>
              <a:buNone/>
              <a:defRPr>
                <a:solidFill>
                  <a:srgbClr val="8E8BD8"/>
                </a:solidFill>
              </a:defRPr>
            </a:lvl6pPr>
            <a:lvl7pPr lvl="6" rtl="0" algn="ctr">
              <a:spcBef>
                <a:spcPts val="1600"/>
              </a:spcBef>
              <a:spcAft>
                <a:spcPts val="0"/>
              </a:spcAft>
              <a:buClr>
                <a:srgbClr val="8E8BD8"/>
              </a:buClr>
              <a:buSzPts val="1600"/>
              <a:buNone/>
              <a:defRPr>
                <a:solidFill>
                  <a:srgbClr val="8E8BD8"/>
                </a:solidFill>
              </a:defRPr>
            </a:lvl7pPr>
            <a:lvl8pPr lvl="7" rtl="0" algn="ctr">
              <a:spcBef>
                <a:spcPts val="1600"/>
              </a:spcBef>
              <a:spcAft>
                <a:spcPts val="0"/>
              </a:spcAft>
              <a:buClr>
                <a:srgbClr val="8E8BD8"/>
              </a:buClr>
              <a:buSzPts val="1600"/>
              <a:buNone/>
              <a:defRPr>
                <a:solidFill>
                  <a:srgbClr val="8E8BD8"/>
                </a:solidFill>
              </a:defRPr>
            </a:lvl8pPr>
            <a:lvl9pPr lvl="8" rtl="0" algn="ctr">
              <a:spcBef>
                <a:spcPts val="1600"/>
              </a:spcBef>
              <a:spcAft>
                <a:spcPts val="1600"/>
              </a:spcAft>
              <a:buClr>
                <a:srgbClr val="8E8BD8"/>
              </a:buClr>
              <a:buSzPts val="1600"/>
              <a:buNone/>
              <a:defRPr>
                <a:solidFill>
                  <a:srgbClr val="8E8BD8"/>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576" name="Shape 576"/>
        <p:cNvGrpSpPr/>
        <p:nvPr/>
      </p:nvGrpSpPr>
      <p:grpSpPr>
        <a:xfrm>
          <a:off x="0" y="0"/>
          <a:ext cx="0" cy="0"/>
          <a:chOff x="0" y="0"/>
          <a:chExt cx="0" cy="0"/>
        </a:xfrm>
      </p:grpSpPr>
      <p:sp>
        <p:nvSpPr>
          <p:cNvPr id="577" name="Google Shape;577;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78" name="Google Shape;578;p36"/>
          <p:cNvSpPr/>
          <p:nvPr/>
        </p:nvSpPr>
        <p:spPr>
          <a:xfrm>
            <a:off x="8075" y="1276725"/>
            <a:ext cx="8420425" cy="191600"/>
          </a:xfrm>
          <a:custGeom>
            <a:rect b="b" l="l" r="r" t="t"/>
            <a:pathLst>
              <a:path extrusionOk="0" h="7664" w="336817">
                <a:moveTo>
                  <a:pt x="0" y="7664"/>
                </a:moveTo>
                <a:lnTo>
                  <a:pt x="29121" y="7664"/>
                </a:lnTo>
                <a:lnTo>
                  <a:pt x="29121" y="0"/>
                </a:lnTo>
                <a:lnTo>
                  <a:pt x="336817" y="0"/>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579" name="Google Shape;579;p36"/>
          <p:cNvSpPr txBox="1"/>
          <p:nvPr>
            <p:ph idx="1" type="subTitle"/>
          </p:nvPr>
        </p:nvSpPr>
        <p:spPr>
          <a:xfrm>
            <a:off x="738750" y="1522050"/>
            <a:ext cx="7704000" cy="308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80" name="Shape 580"/>
        <p:cNvGrpSpPr/>
        <p:nvPr/>
      </p:nvGrpSpPr>
      <p:grpSpPr>
        <a:xfrm>
          <a:off x="0" y="0"/>
          <a:ext cx="0" cy="0"/>
          <a:chOff x="0" y="0"/>
          <a:chExt cx="0" cy="0"/>
        </a:xfrm>
      </p:grpSpPr>
      <p:sp>
        <p:nvSpPr>
          <p:cNvPr id="581" name="Google Shape;581;p37"/>
          <p:cNvSpPr/>
          <p:nvPr/>
        </p:nvSpPr>
        <p:spPr>
          <a:xfrm flipH="1" rot="-5400000">
            <a:off x="190897" y="742793"/>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sp>
        <p:nvSpPr>
          <p:cNvPr id="582" name="Google Shape;582;p37"/>
          <p:cNvSpPr/>
          <p:nvPr/>
        </p:nvSpPr>
        <p:spPr>
          <a:xfrm rot="-5400000">
            <a:off x="190897" y="3623618"/>
            <a:ext cx="2290737" cy="773475"/>
          </a:xfrm>
          <a:custGeom>
            <a:rect b="b" l="l" r="r" t="t"/>
            <a:pathLst>
              <a:path extrusionOk="0" h="30939" w="162004">
                <a:moveTo>
                  <a:pt x="0" y="7520"/>
                </a:moveTo>
                <a:lnTo>
                  <a:pt x="30080" y="7520"/>
                </a:lnTo>
                <a:lnTo>
                  <a:pt x="30080" y="0"/>
                </a:lnTo>
                <a:lnTo>
                  <a:pt x="162004" y="0"/>
                </a:lnTo>
                <a:lnTo>
                  <a:pt x="162004" y="30939"/>
                </a:lnTo>
              </a:path>
            </a:pathLst>
          </a:cu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sp>
      <p:cxnSp>
        <p:nvCxnSpPr>
          <p:cNvPr id="583" name="Google Shape;583;p37"/>
          <p:cNvCxnSpPr/>
          <p:nvPr/>
        </p:nvCxnSpPr>
        <p:spPr>
          <a:xfrm rot="5400000">
            <a:off x="-2220322" y="2573784"/>
            <a:ext cx="5171100" cy="0"/>
          </a:xfrm>
          <a:prstGeom prst="straightConnector1">
            <a:avLst/>
          </a:prstGeom>
          <a:noFill/>
          <a:ln cap="flat" cmpd="sng" w="19050">
            <a:solidFill>
              <a:srgbClr val="775EF5"/>
            </a:solidFill>
            <a:prstDash val="solid"/>
            <a:round/>
            <a:headEnd len="med" w="med" type="none"/>
            <a:tailEnd len="med" w="med" type="none"/>
          </a:ln>
          <a:effectLst>
            <a:outerShdw blurRad="57150" rotWithShape="0" algn="bl">
              <a:srgbClr val="DFDEFF">
                <a:alpha val="50000"/>
              </a:srgbClr>
            </a:outerShdw>
          </a:effectLst>
        </p:spPr>
      </p:cxnSp>
      <p:cxnSp>
        <p:nvCxnSpPr>
          <p:cNvPr id="584" name="Google Shape;584;p37"/>
          <p:cNvCxnSpPr/>
          <p:nvPr/>
        </p:nvCxnSpPr>
        <p:spPr>
          <a:xfrm>
            <a:off x="357653" y="2569505"/>
            <a:ext cx="2698800" cy="2400"/>
          </a:xfrm>
          <a:prstGeom prst="straightConnector1">
            <a:avLst/>
          </a:prstGeom>
          <a:noFill/>
          <a:ln cap="flat" cmpd="sng" w="19050">
            <a:solidFill>
              <a:srgbClr val="775EF5"/>
            </a:solidFill>
            <a:prstDash val="solid"/>
            <a:round/>
            <a:headEnd len="med" w="med" type="none"/>
            <a:tailEnd len="med" w="med" type="diamond"/>
          </a:ln>
          <a:effectLst>
            <a:outerShdw blurRad="57150" rotWithShape="0" algn="bl">
              <a:srgbClr val="DFDEFF">
                <a:alpha val="50000"/>
              </a:srgbClr>
            </a:outerShdw>
          </a:effectLst>
        </p:spPr>
      </p:cxnSp>
      <p:grpSp>
        <p:nvGrpSpPr>
          <p:cNvPr id="585" name="Google Shape;585;p37"/>
          <p:cNvGrpSpPr/>
          <p:nvPr/>
        </p:nvGrpSpPr>
        <p:grpSpPr>
          <a:xfrm flipH="1">
            <a:off x="95106" y="1912429"/>
            <a:ext cx="3748915" cy="3156397"/>
            <a:chOff x="5279706" y="1837129"/>
            <a:chExt cx="3748915" cy="3156397"/>
          </a:xfrm>
        </p:grpSpPr>
        <p:sp>
          <p:nvSpPr>
            <p:cNvPr id="586" name="Google Shape;586;p37"/>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7"/>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7"/>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7"/>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7"/>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7"/>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7"/>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7"/>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7"/>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7"/>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7"/>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7"/>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7"/>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37"/>
          <p:cNvGrpSpPr/>
          <p:nvPr/>
        </p:nvGrpSpPr>
        <p:grpSpPr>
          <a:xfrm flipH="1" rot="10800000">
            <a:off x="5317381" y="81629"/>
            <a:ext cx="3748915" cy="3156397"/>
            <a:chOff x="5279706" y="1837129"/>
            <a:chExt cx="3748915" cy="3156397"/>
          </a:xfrm>
        </p:grpSpPr>
        <p:sp>
          <p:nvSpPr>
            <p:cNvPr id="609" name="Google Shape;609;p37"/>
            <p:cNvSpPr/>
            <p:nvPr/>
          </p:nvSpPr>
          <p:spPr>
            <a:xfrm>
              <a:off x="7645888"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7"/>
            <p:cNvSpPr/>
            <p:nvPr/>
          </p:nvSpPr>
          <p:spPr>
            <a:xfrm>
              <a:off x="7849964"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7"/>
            <p:cNvSpPr/>
            <p:nvPr/>
          </p:nvSpPr>
          <p:spPr>
            <a:xfrm>
              <a:off x="8165884"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7"/>
            <p:cNvSpPr/>
            <p:nvPr/>
          </p:nvSpPr>
          <p:spPr>
            <a:xfrm>
              <a:off x="8354711"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7"/>
            <p:cNvSpPr/>
            <p:nvPr/>
          </p:nvSpPr>
          <p:spPr>
            <a:xfrm>
              <a:off x="8697054"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p:nvPr/>
          </p:nvSpPr>
          <p:spPr>
            <a:xfrm>
              <a:off x="8527551"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7"/>
            <p:cNvSpPr/>
            <p:nvPr/>
          </p:nvSpPr>
          <p:spPr>
            <a:xfrm>
              <a:off x="8928422"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7"/>
            <p:cNvSpPr/>
            <p:nvPr/>
          </p:nvSpPr>
          <p:spPr>
            <a:xfrm>
              <a:off x="8627762"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7"/>
            <p:cNvSpPr/>
            <p:nvPr/>
          </p:nvSpPr>
          <p:spPr>
            <a:xfrm>
              <a:off x="8943887"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7"/>
            <p:cNvSpPr/>
            <p:nvPr/>
          </p:nvSpPr>
          <p:spPr>
            <a:xfrm>
              <a:off x="6930135"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7"/>
            <p:cNvSpPr/>
            <p:nvPr/>
          </p:nvSpPr>
          <p:spPr>
            <a:xfrm>
              <a:off x="8943881"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7"/>
            <p:cNvSpPr/>
            <p:nvPr/>
          </p:nvSpPr>
          <p:spPr>
            <a:xfrm>
              <a:off x="8943884"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7"/>
            <p:cNvSpPr/>
            <p:nvPr/>
          </p:nvSpPr>
          <p:spPr>
            <a:xfrm>
              <a:off x="6719384"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7342059"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5694387"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8543012"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58587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6948431"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8527556"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8407656"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8797256"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5279706"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37"/>
          <p:cNvSpPr txBox="1"/>
          <p:nvPr>
            <p:ph type="title"/>
          </p:nvPr>
        </p:nvSpPr>
        <p:spPr>
          <a:xfrm>
            <a:off x="4257300" y="2300800"/>
            <a:ext cx="4166700" cy="658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lgn="r">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p:txBody>
      </p:sp>
      <p:sp>
        <p:nvSpPr>
          <p:cNvPr id="632" name="Google Shape;632;p37"/>
          <p:cNvSpPr txBox="1"/>
          <p:nvPr/>
        </p:nvSpPr>
        <p:spPr>
          <a:xfrm>
            <a:off x="4257300" y="3714200"/>
            <a:ext cx="4166700" cy="6927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rgbClr val="8E8BD8"/>
                </a:solidFill>
                <a:latin typeface="Titillium Web"/>
                <a:ea typeface="Titillium Web"/>
                <a:cs typeface="Titillium Web"/>
                <a:sym typeface="Titillium Web"/>
              </a:rPr>
              <a:t>CREDITS:</a:t>
            </a:r>
            <a:r>
              <a:rPr lang="en" sz="1000">
                <a:solidFill>
                  <a:srgbClr val="8E8BD8"/>
                </a:solidFill>
                <a:latin typeface="Titillium Web"/>
                <a:ea typeface="Titillium Web"/>
                <a:cs typeface="Titillium Web"/>
                <a:sym typeface="Titillium Web"/>
              </a:rPr>
              <a:t> This presentation template was created by </a:t>
            </a:r>
            <a:r>
              <a:rPr b="1" lang="en" sz="1000">
                <a:solidFill>
                  <a:srgbClr val="8E8BD8"/>
                </a:solidFill>
                <a:uFill>
                  <a:noFill/>
                </a:uFill>
                <a:latin typeface="Titillium Web"/>
                <a:ea typeface="Titillium Web"/>
                <a:cs typeface="Titillium Web"/>
                <a:sym typeface="Titillium Web"/>
                <a:hlinkClick r:id="rId2">
                  <a:extLst>
                    <a:ext uri="{A12FA001-AC4F-418D-AE19-62706E023703}">
                      <ahyp:hlinkClr val="tx"/>
                    </a:ext>
                  </a:extLst>
                </a:hlinkClick>
              </a:rPr>
              <a:t>Slidesgo</a:t>
            </a:r>
            <a:r>
              <a:rPr lang="en" sz="1000">
                <a:solidFill>
                  <a:srgbClr val="8E8BD8"/>
                </a:solidFill>
                <a:latin typeface="Titillium Web"/>
                <a:ea typeface="Titillium Web"/>
                <a:cs typeface="Titillium Web"/>
                <a:sym typeface="Titillium Web"/>
              </a:rPr>
              <a:t>, including icons by </a:t>
            </a:r>
            <a:r>
              <a:rPr b="1" lang="en" sz="1000">
                <a:solidFill>
                  <a:srgbClr val="8E8BD8"/>
                </a:solidFill>
                <a:uFill>
                  <a:noFill/>
                </a:uFill>
                <a:latin typeface="Titillium Web"/>
                <a:ea typeface="Titillium Web"/>
                <a:cs typeface="Titillium Web"/>
                <a:sym typeface="Titillium Web"/>
                <a:hlinkClick r:id="rId3">
                  <a:extLst>
                    <a:ext uri="{A12FA001-AC4F-418D-AE19-62706E023703}">
                      <ahyp:hlinkClr val="tx"/>
                    </a:ext>
                  </a:extLst>
                </a:hlinkClick>
              </a:rPr>
              <a:t>Flaticon</a:t>
            </a:r>
            <a:r>
              <a:rPr lang="en" sz="1000">
                <a:solidFill>
                  <a:srgbClr val="8E8BD8"/>
                </a:solidFill>
                <a:latin typeface="Titillium Web"/>
                <a:ea typeface="Titillium Web"/>
                <a:cs typeface="Titillium Web"/>
                <a:sym typeface="Titillium Web"/>
              </a:rPr>
              <a:t>, infographics &amp; images by </a:t>
            </a:r>
            <a:r>
              <a:rPr b="1" lang="en" sz="1000">
                <a:solidFill>
                  <a:srgbClr val="8E8BD8"/>
                </a:solidFill>
                <a:uFill>
                  <a:noFill/>
                </a:uFill>
                <a:latin typeface="Titillium Web"/>
                <a:ea typeface="Titillium Web"/>
                <a:cs typeface="Titillium Web"/>
                <a:sym typeface="Titillium Web"/>
                <a:hlinkClick r:id="rId4">
                  <a:extLst>
                    <a:ext uri="{A12FA001-AC4F-418D-AE19-62706E023703}">
                      <ahyp:hlinkClr val="tx"/>
                    </a:ext>
                  </a:extLst>
                </a:hlinkClick>
              </a:rPr>
              <a:t>Freepik</a:t>
            </a:r>
            <a:r>
              <a:rPr lang="en" sz="1000">
                <a:solidFill>
                  <a:srgbClr val="8E8BD8"/>
                </a:solidFill>
                <a:latin typeface="Titillium Web"/>
                <a:ea typeface="Titillium Web"/>
                <a:cs typeface="Titillium Web"/>
                <a:sym typeface="Titillium Web"/>
              </a:rPr>
              <a:t> </a:t>
            </a:r>
            <a:endParaRPr b="1" sz="1000">
              <a:solidFill>
                <a:srgbClr val="8E8BD8"/>
              </a:solidFill>
              <a:latin typeface="Titillium Web"/>
              <a:ea typeface="Titillium Web"/>
              <a:cs typeface="Titillium Web"/>
              <a:sym typeface="Titillium Web"/>
            </a:endParaRPr>
          </a:p>
        </p:txBody>
      </p:sp>
      <p:sp>
        <p:nvSpPr>
          <p:cNvPr id="633" name="Google Shape;633;p37"/>
          <p:cNvSpPr txBox="1"/>
          <p:nvPr>
            <p:ph idx="1" type="subTitle"/>
          </p:nvPr>
        </p:nvSpPr>
        <p:spPr>
          <a:xfrm>
            <a:off x="4260275" y="1591600"/>
            <a:ext cx="4166700" cy="60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FFFFF"/>
              </a:buClr>
              <a:buSzPts val="3000"/>
              <a:buFont typeface="Squada One"/>
              <a:buNone/>
              <a:defRPr sz="3000">
                <a:solidFill>
                  <a:srgbClr val="FFFFFF"/>
                </a:solidFill>
                <a:latin typeface="Squada One"/>
                <a:ea typeface="Squada One"/>
                <a:cs typeface="Squada One"/>
                <a:sym typeface="Squada 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4" name="Google Shape;634;p37"/>
          <p:cNvSpPr txBox="1"/>
          <p:nvPr>
            <p:ph idx="2" type="title"/>
          </p:nvPr>
        </p:nvSpPr>
        <p:spPr>
          <a:xfrm>
            <a:off x="3442376" y="540012"/>
            <a:ext cx="4981500" cy="1095600"/>
          </a:xfrm>
          <a:prstGeom prst="rect">
            <a:avLst/>
          </a:prstGeom>
          <a:effectLst>
            <a:outerShdw blurRad="57150" rotWithShape="0" algn="bl">
              <a:srgbClr val="DFDEFF">
                <a:alpha val="50000"/>
              </a:srgbClr>
            </a:outerShdw>
          </a:effectLst>
        </p:spPr>
        <p:txBody>
          <a:bodyPr anchorCtr="0" anchor="ctr" bIns="91425" lIns="91425" spcFirstLastPara="1" rIns="91425" wrap="square" tIns="91425">
            <a:noAutofit/>
          </a:bodyPr>
          <a:lstStyle>
            <a:lvl1pPr lvl="0" rtl="0" algn="r">
              <a:spcBef>
                <a:spcPts val="0"/>
              </a:spcBef>
              <a:spcAft>
                <a:spcPts val="0"/>
              </a:spcAft>
              <a:buClr>
                <a:srgbClr val="775EF5"/>
              </a:buClr>
              <a:buSzPts val="7000"/>
              <a:buNone/>
              <a:defRPr sz="9000">
                <a:solidFill>
                  <a:srgbClr val="775EF5"/>
                </a:solidFill>
              </a:defRPr>
            </a:lvl1pPr>
            <a:lvl2pPr lvl="1" rtl="0" algn="r">
              <a:spcBef>
                <a:spcPts val="0"/>
              </a:spcBef>
              <a:spcAft>
                <a:spcPts val="0"/>
              </a:spcAft>
              <a:buClr>
                <a:srgbClr val="775EF5"/>
              </a:buClr>
              <a:buSzPts val="7000"/>
              <a:buNone/>
              <a:defRPr sz="7000">
                <a:solidFill>
                  <a:srgbClr val="775EF5"/>
                </a:solidFill>
              </a:defRPr>
            </a:lvl2pPr>
            <a:lvl3pPr lvl="2" rtl="0" algn="r">
              <a:spcBef>
                <a:spcPts val="0"/>
              </a:spcBef>
              <a:spcAft>
                <a:spcPts val="0"/>
              </a:spcAft>
              <a:buClr>
                <a:srgbClr val="775EF5"/>
              </a:buClr>
              <a:buSzPts val="7000"/>
              <a:buNone/>
              <a:defRPr sz="7000">
                <a:solidFill>
                  <a:srgbClr val="775EF5"/>
                </a:solidFill>
              </a:defRPr>
            </a:lvl3pPr>
            <a:lvl4pPr lvl="3" rtl="0" algn="r">
              <a:spcBef>
                <a:spcPts val="0"/>
              </a:spcBef>
              <a:spcAft>
                <a:spcPts val="0"/>
              </a:spcAft>
              <a:buClr>
                <a:srgbClr val="775EF5"/>
              </a:buClr>
              <a:buSzPts val="7000"/>
              <a:buNone/>
              <a:defRPr sz="7000">
                <a:solidFill>
                  <a:srgbClr val="775EF5"/>
                </a:solidFill>
              </a:defRPr>
            </a:lvl4pPr>
            <a:lvl5pPr lvl="4" rtl="0" algn="r">
              <a:spcBef>
                <a:spcPts val="0"/>
              </a:spcBef>
              <a:spcAft>
                <a:spcPts val="0"/>
              </a:spcAft>
              <a:buClr>
                <a:srgbClr val="775EF5"/>
              </a:buClr>
              <a:buSzPts val="7000"/>
              <a:buNone/>
              <a:defRPr sz="7000">
                <a:solidFill>
                  <a:srgbClr val="775EF5"/>
                </a:solidFill>
              </a:defRPr>
            </a:lvl5pPr>
            <a:lvl6pPr lvl="5" rtl="0" algn="r">
              <a:spcBef>
                <a:spcPts val="0"/>
              </a:spcBef>
              <a:spcAft>
                <a:spcPts val="0"/>
              </a:spcAft>
              <a:buClr>
                <a:srgbClr val="775EF5"/>
              </a:buClr>
              <a:buSzPts val="7000"/>
              <a:buNone/>
              <a:defRPr sz="7000">
                <a:solidFill>
                  <a:srgbClr val="775EF5"/>
                </a:solidFill>
              </a:defRPr>
            </a:lvl6pPr>
            <a:lvl7pPr lvl="6" rtl="0" algn="r">
              <a:spcBef>
                <a:spcPts val="0"/>
              </a:spcBef>
              <a:spcAft>
                <a:spcPts val="0"/>
              </a:spcAft>
              <a:buClr>
                <a:srgbClr val="775EF5"/>
              </a:buClr>
              <a:buSzPts val="7000"/>
              <a:buNone/>
              <a:defRPr sz="7000">
                <a:solidFill>
                  <a:srgbClr val="775EF5"/>
                </a:solidFill>
              </a:defRPr>
            </a:lvl7pPr>
            <a:lvl8pPr lvl="7" rtl="0" algn="r">
              <a:spcBef>
                <a:spcPts val="0"/>
              </a:spcBef>
              <a:spcAft>
                <a:spcPts val="0"/>
              </a:spcAft>
              <a:buClr>
                <a:srgbClr val="775EF5"/>
              </a:buClr>
              <a:buSzPts val="7000"/>
              <a:buNone/>
              <a:defRPr sz="7000">
                <a:solidFill>
                  <a:srgbClr val="775EF5"/>
                </a:solidFill>
              </a:defRPr>
            </a:lvl8pPr>
            <a:lvl9pPr lvl="8" rtl="0" algn="r">
              <a:spcBef>
                <a:spcPts val="0"/>
              </a:spcBef>
              <a:spcAft>
                <a:spcPts val="0"/>
              </a:spcAft>
              <a:buClr>
                <a:srgbClr val="775EF5"/>
              </a:buClr>
              <a:buSzPts val="7000"/>
              <a:buNone/>
              <a:defRPr sz="7000">
                <a:solidFill>
                  <a:srgbClr val="775EF5"/>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635" name="Shape 635"/>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rgbClr val="403F6E"/>
            </a:gs>
            <a:gs pos="100000">
              <a:srgbClr val="0B0D17"/>
            </a:gs>
          </a:gsLst>
          <a:lin ang="2700006" scaled="0"/>
        </a:gradFill>
      </p:bgPr>
    </p:bg>
    <p:spTree>
      <p:nvGrpSpPr>
        <p:cNvPr id="636" name="Shape 636"/>
        <p:cNvGrpSpPr/>
        <p:nvPr/>
      </p:nvGrpSpPr>
      <p:grpSpPr>
        <a:xfrm>
          <a:off x="0" y="0"/>
          <a:ext cx="0" cy="0"/>
          <a:chOff x="0" y="0"/>
          <a:chExt cx="0" cy="0"/>
        </a:xfrm>
      </p:grpSpPr>
      <p:grpSp>
        <p:nvGrpSpPr>
          <p:cNvPr id="637" name="Google Shape;637;p39"/>
          <p:cNvGrpSpPr/>
          <p:nvPr/>
        </p:nvGrpSpPr>
        <p:grpSpPr>
          <a:xfrm>
            <a:off x="101981" y="1837129"/>
            <a:ext cx="3748915" cy="3156397"/>
            <a:chOff x="101981" y="1837129"/>
            <a:chExt cx="3748915" cy="3156397"/>
          </a:xfrm>
        </p:grpSpPr>
        <p:sp>
          <p:nvSpPr>
            <p:cNvPr id="638" name="Google Shape;638;p39"/>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9"/>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9"/>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9"/>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9"/>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9"/>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9"/>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9"/>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9"/>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9"/>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9"/>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9"/>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9"/>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9"/>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9"/>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9"/>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9"/>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9"/>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9"/>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9"/>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9"/>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9"/>
          <p:cNvGrpSpPr/>
          <p:nvPr/>
        </p:nvGrpSpPr>
        <p:grpSpPr>
          <a:xfrm rot="10800000">
            <a:off x="5296406" y="93204"/>
            <a:ext cx="3748915" cy="3156397"/>
            <a:chOff x="101981" y="1837129"/>
            <a:chExt cx="3748915" cy="3156397"/>
          </a:xfrm>
        </p:grpSpPr>
        <p:sp>
          <p:nvSpPr>
            <p:cNvPr id="667" name="Google Shape;667;p39"/>
            <p:cNvSpPr/>
            <p:nvPr/>
          </p:nvSpPr>
          <p:spPr>
            <a:xfrm flipH="1">
              <a:off x="1384516" y="47074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9"/>
            <p:cNvSpPr/>
            <p:nvPr/>
          </p:nvSpPr>
          <p:spPr>
            <a:xfrm flipH="1">
              <a:off x="1211339" y="456885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9"/>
            <p:cNvSpPr/>
            <p:nvPr/>
          </p:nvSpPr>
          <p:spPr>
            <a:xfrm flipH="1">
              <a:off x="895419" y="492422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9"/>
            <p:cNvSpPr/>
            <p:nvPr/>
          </p:nvSpPr>
          <p:spPr>
            <a:xfrm flipH="1">
              <a:off x="706592" y="431599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9"/>
            <p:cNvSpPr/>
            <p:nvPr/>
          </p:nvSpPr>
          <p:spPr>
            <a:xfrm flipH="1">
              <a:off x="333349" y="472381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9"/>
            <p:cNvSpPr/>
            <p:nvPr/>
          </p:nvSpPr>
          <p:spPr>
            <a:xfrm flipH="1">
              <a:off x="895418" y="354260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flipH="1">
              <a:off x="502852" y="3195500"/>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9"/>
            <p:cNvSpPr/>
            <p:nvPr/>
          </p:nvSpPr>
          <p:spPr>
            <a:xfrm flipH="1">
              <a:off x="101981" y="4215789"/>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9"/>
            <p:cNvSpPr/>
            <p:nvPr/>
          </p:nvSpPr>
          <p:spPr>
            <a:xfrm flipH="1">
              <a:off x="433541" y="372125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flipH="1">
              <a:off x="117416" y="49242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9"/>
            <p:cNvSpPr/>
            <p:nvPr/>
          </p:nvSpPr>
          <p:spPr>
            <a:xfrm flipH="1">
              <a:off x="1525616" y="4096007"/>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9"/>
            <p:cNvSpPr/>
            <p:nvPr/>
          </p:nvSpPr>
          <p:spPr>
            <a:xfrm flipH="1">
              <a:off x="2131168" y="492422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flipH="1">
              <a:off x="895419" y="409599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9"/>
            <p:cNvSpPr/>
            <p:nvPr/>
          </p:nvSpPr>
          <p:spPr>
            <a:xfrm flipH="1">
              <a:off x="1026803" y="3358357"/>
              <a:ext cx="100200" cy="1002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9"/>
            <p:cNvSpPr/>
            <p:nvPr/>
          </p:nvSpPr>
          <p:spPr>
            <a:xfrm flipH="1">
              <a:off x="154022" y="28258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9"/>
            <p:cNvSpPr/>
            <p:nvPr/>
          </p:nvSpPr>
          <p:spPr>
            <a:xfrm flipH="1">
              <a:off x="117419" y="34585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9"/>
            <p:cNvSpPr/>
            <p:nvPr/>
          </p:nvSpPr>
          <p:spPr>
            <a:xfrm flipH="1">
              <a:off x="2341919" y="4739270"/>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9"/>
            <p:cNvSpPr/>
            <p:nvPr/>
          </p:nvSpPr>
          <p:spPr>
            <a:xfrm flipH="1">
              <a:off x="1719244" y="4568845"/>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9"/>
            <p:cNvSpPr/>
            <p:nvPr/>
          </p:nvSpPr>
          <p:spPr>
            <a:xfrm flipH="1">
              <a:off x="3366916" y="4824013"/>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9"/>
            <p:cNvSpPr/>
            <p:nvPr/>
          </p:nvSpPr>
          <p:spPr>
            <a:xfrm flipH="1">
              <a:off x="2131166" y="4215788"/>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9"/>
            <p:cNvSpPr/>
            <p:nvPr/>
          </p:nvSpPr>
          <p:spPr>
            <a:xfrm flipH="1">
              <a:off x="518291" y="2137932"/>
              <a:ext cx="69300" cy="693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
            <p:cNvSpPr/>
            <p:nvPr/>
          </p:nvSpPr>
          <p:spPr>
            <a:xfrm flipH="1">
              <a:off x="32391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flipH="1">
              <a:off x="2149472" y="47412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9"/>
            <p:cNvSpPr/>
            <p:nvPr/>
          </p:nvSpPr>
          <p:spPr>
            <a:xfrm flipH="1">
              <a:off x="2098472" y="392760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9"/>
            <p:cNvSpPr/>
            <p:nvPr/>
          </p:nvSpPr>
          <p:spPr>
            <a:xfrm flipH="1">
              <a:off x="570347" y="47074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
            <p:cNvSpPr/>
            <p:nvPr/>
          </p:nvSpPr>
          <p:spPr>
            <a:xfrm flipH="1">
              <a:off x="690247" y="3060754"/>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9"/>
            <p:cNvSpPr/>
            <p:nvPr/>
          </p:nvSpPr>
          <p:spPr>
            <a:xfrm flipH="1">
              <a:off x="300647" y="18371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flipH="1">
              <a:off x="3818197" y="4942529"/>
              <a:ext cx="32700" cy="32700"/>
            </a:xfrm>
            <a:prstGeom prst="rect">
              <a:avLst/>
            </a:prstGeom>
            <a:solidFill>
              <a:srgbClr val="775EF5"/>
            </a:solidFill>
            <a:ln>
              <a:noFill/>
            </a:ln>
            <a:effectLst>
              <a:outerShdw blurRad="71438" rotWithShape="0" algn="bl">
                <a:srgbClr val="DFDE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7"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403F6E"/>
            </a:gs>
            <a:gs pos="100000">
              <a:srgbClr val="0B0D17"/>
            </a:gs>
          </a:gsLst>
          <a:lin ang="5400012" scaled="0"/>
        </a:gra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rt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p:txBody>
      </p:sp>
      <p:sp>
        <p:nvSpPr>
          <p:cNvPr id="132" name="Google Shape;132;p13"/>
          <p:cNvSpPr txBox="1"/>
          <p:nvPr>
            <p:ph idx="1" type="body"/>
          </p:nvPr>
        </p:nvSpPr>
        <p:spPr>
          <a:xfrm>
            <a:off x="720000" y="1483350"/>
            <a:ext cx="7704000" cy="30855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indent="-330200" lvl="1" marL="9144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indent="-330200" lvl="2" marL="13716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indent="-330200" lvl="3" marL="18288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indent="-330200" lvl="4" marL="22860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indent="-330200" lvl="5" marL="27432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indent="-330200" lvl="6" marL="32004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indent="-330200" lvl="7" marL="3657600" rtl="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indent="-330200" lvl="8" marL="4114800" rtl="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hyperlink" Target="https://machinelearningmastery.com/adam-optimization-algorithm-for-deep-learn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8.jpg"/><Relationship Id="rId5"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23.jpg"/><Relationship Id="rId5"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6.jpg"/><Relationship Id="rId4" Type="http://schemas.openxmlformats.org/officeDocument/2006/relationships/image" Target="../media/image19.jpg"/><Relationship Id="rId5"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cxnSp>
        <p:nvCxnSpPr>
          <p:cNvPr id="699" name="Google Shape;699;p40"/>
          <p:cNvCxnSpPr/>
          <p:nvPr/>
        </p:nvCxnSpPr>
        <p:spPr>
          <a:xfrm>
            <a:off x="-1375" y="3325100"/>
            <a:ext cx="9161400" cy="0"/>
          </a:xfrm>
          <a:prstGeom prst="straightConnector1">
            <a:avLst/>
          </a:prstGeom>
          <a:noFill/>
          <a:ln cap="flat" cmpd="sng" w="28575">
            <a:solidFill>
              <a:srgbClr val="5B57DE"/>
            </a:solidFill>
            <a:prstDash val="solid"/>
            <a:round/>
            <a:headEnd len="med" w="med" type="none"/>
            <a:tailEnd len="med" w="med" type="none"/>
          </a:ln>
          <a:effectLst>
            <a:outerShdw blurRad="85725" rotWithShape="0" algn="bl">
              <a:srgbClr val="DFDEFF">
                <a:alpha val="50000"/>
              </a:srgbClr>
            </a:outerShdw>
          </a:effectLst>
        </p:spPr>
      </p:cxnSp>
      <p:sp>
        <p:nvSpPr>
          <p:cNvPr id="700" name="Google Shape;700;p40"/>
          <p:cNvSpPr/>
          <p:nvPr/>
        </p:nvSpPr>
        <p:spPr>
          <a:xfrm>
            <a:off x="4768925" y="2889250"/>
            <a:ext cx="2988600" cy="846600"/>
          </a:xfrm>
          <a:prstGeom prst="rect">
            <a:avLst/>
          </a:prstGeom>
          <a:gradFill>
            <a:gsLst>
              <a:gs pos="0">
                <a:srgbClr val="6F61EC"/>
              </a:gs>
              <a:gs pos="24000">
                <a:srgbClr val="8E8BD8"/>
              </a:gs>
              <a:gs pos="52000">
                <a:srgbClr val="7F76E2"/>
              </a:gs>
              <a:gs pos="78000">
                <a:srgbClr val="8E8BD8"/>
              </a:gs>
              <a:gs pos="100000">
                <a:srgbClr val="6F61EC"/>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txBox="1"/>
          <p:nvPr>
            <p:ph type="ctrTitle"/>
          </p:nvPr>
        </p:nvSpPr>
        <p:spPr>
          <a:xfrm>
            <a:off x="4197475" y="540000"/>
            <a:ext cx="4131600" cy="22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Stock Market Prediction</a:t>
            </a:r>
            <a:endParaRPr>
              <a:solidFill>
                <a:schemeClr val="accent3"/>
              </a:solidFill>
            </a:endParaRPr>
          </a:p>
        </p:txBody>
      </p:sp>
      <p:sp>
        <p:nvSpPr>
          <p:cNvPr id="702" name="Google Shape;702;p40"/>
          <p:cNvSpPr txBox="1"/>
          <p:nvPr>
            <p:ph idx="1" type="subTitle"/>
          </p:nvPr>
        </p:nvSpPr>
        <p:spPr>
          <a:xfrm>
            <a:off x="4768925" y="2889250"/>
            <a:ext cx="3003600" cy="84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DS 303 (Intro to ML)</a:t>
            </a:r>
            <a:endParaRPr sz="2400">
              <a:solidFill>
                <a:schemeClr val="accent3"/>
              </a:solidFill>
            </a:endParaRPr>
          </a:p>
          <a:p>
            <a:pPr indent="0" lvl="0" marL="0" rtl="0" algn="ctr">
              <a:spcBef>
                <a:spcPts val="0"/>
              </a:spcBef>
              <a:spcAft>
                <a:spcPts val="0"/>
              </a:spcAft>
              <a:buNone/>
            </a:pPr>
            <a:r>
              <a:rPr lang="en" sz="2400">
                <a:solidFill>
                  <a:schemeClr val="accent3"/>
                </a:solidFill>
              </a:rPr>
              <a:t>Course Project</a:t>
            </a:r>
            <a:endParaRPr sz="2400">
              <a:solidFill>
                <a:schemeClr val="accent3"/>
              </a:solidFill>
            </a:endParaRPr>
          </a:p>
        </p:txBody>
      </p:sp>
      <p:sp>
        <p:nvSpPr>
          <p:cNvPr id="703" name="Google Shape;703;p40"/>
          <p:cNvSpPr txBox="1"/>
          <p:nvPr>
            <p:ph idx="4294967295" type="body"/>
          </p:nvPr>
        </p:nvSpPr>
        <p:spPr>
          <a:xfrm>
            <a:off x="255175" y="2814875"/>
            <a:ext cx="5386500" cy="195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solidFill>
                  <a:schemeClr val="accent3"/>
                </a:solidFill>
              </a:rPr>
              <a:t>Team: </a:t>
            </a:r>
            <a:endParaRPr sz="2400">
              <a:solidFill>
                <a:schemeClr val="accent3"/>
              </a:solidFill>
            </a:endParaRPr>
          </a:p>
          <a:p>
            <a:pPr indent="-381000" lvl="0" marL="457200" rtl="0" algn="l">
              <a:spcBef>
                <a:spcPts val="1600"/>
              </a:spcBef>
              <a:spcAft>
                <a:spcPts val="0"/>
              </a:spcAft>
              <a:buClr>
                <a:schemeClr val="accent3"/>
              </a:buClr>
              <a:buSzPts val="2400"/>
              <a:buAutoNum type="arabicPeriod"/>
            </a:pPr>
            <a:r>
              <a:rPr lang="en" sz="2400">
                <a:solidFill>
                  <a:schemeClr val="accent3"/>
                </a:solidFill>
              </a:rPr>
              <a:t>Anishish (190040017)</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 sz="2400">
                <a:solidFill>
                  <a:schemeClr val="accent3"/>
                </a:solidFill>
              </a:rPr>
              <a:t>Laxman (190020066)</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 sz="2400">
                <a:solidFill>
                  <a:schemeClr val="accent3"/>
                </a:solidFill>
              </a:rPr>
              <a:t>Riyan (19B080019)</a:t>
            </a:r>
            <a:endParaRPr sz="2400">
              <a:solidFill>
                <a:schemeClr val="accent3"/>
              </a:solidFill>
            </a:endParaRPr>
          </a:p>
        </p:txBody>
      </p:sp>
      <p:pic>
        <p:nvPicPr>
          <p:cNvPr id="704" name="Google Shape;704;p40"/>
          <p:cNvPicPr preferRelativeResize="0"/>
          <p:nvPr/>
        </p:nvPicPr>
        <p:blipFill>
          <a:blip r:embed="rId3">
            <a:alphaModFix/>
          </a:blip>
          <a:stretch>
            <a:fillRect/>
          </a:stretch>
        </p:blipFill>
        <p:spPr>
          <a:xfrm>
            <a:off x="336275" y="851369"/>
            <a:ext cx="3930925" cy="154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a:t>
            </a:r>
            <a:endParaRPr/>
          </a:p>
        </p:txBody>
      </p:sp>
      <p:sp>
        <p:nvSpPr>
          <p:cNvPr id="764" name="Google Shape;764;p49"/>
          <p:cNvSpPr txBox="1"/>
          <p:nvPr>
            <p:ph idx="1" type="body"/>
          </p:nvPr>
        </p:nvSpPr>
        <p:spPr>
          <a:xfrm>
            <a:off x="720000" y="1518000"/>
            <a:ext cx="7704000" cy="35673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rgbClr val="FFFFFF"/>
                </a:solidFill>
              </a:rPr>
              <a:t>AutoRegressive Integrated Moving Average (ARIMA) is a model that captures a suite of different standard temporal structures in time series data.</a:t>
            </a:r>
            <a:endParaRPr sz="2000">
              <a:solidFill>
                <a:srgbClr val="FFFFFF"/>
              </a:solidFill>
            </a:endParaRPr>
          </a:p>
          <a:p>
            <a:pPr indent="0" lvl="0" marL="0" marR="0" rtl="0" algn="l">
              <a:lnSpc>
                <a:spcPct val="100000"/>
              </a:lnSpc>
              <a:spcBef>
                <a:spcPts val="0"/>
              </a:spcBef>
              <a:spcAft>
                <a:spcPts val="0"/>
              </a:spcAft>
              <a:buNone/>
            </a:pPr>
            <a:r>
              <a:t/>
            </a:r>
            <a:endParaRPr sz="2000">
              <a:solidFill>
                <a:srgbClr val="FFFFFF"/>
              </a:solidFill>
            </a:endParaRPr>
          </a:p>
          <a:p>
            <a:pPr indent="0" lvl="0" marL="0" marR="0" rtl="0" algn="l">
              <a:lnSpc>
                <a:spcPct val="100000"/>
              </a:lnSpc>
              <a:spcBef>
                <a:spcPts val="0"/>
              </a:spcBef>
              <a:spcAft>
                <a:spcPts val="0"/>
              </a:spcAft>
              <a:buNone/>
            </a:pPr>
            <a:r>
              <a:rPr lang="en" sz="2000">
                <a:solidFill>
                  <a:srgbClr val="FFFFFF"/>
                </a:solidFill>
              </a:rPr>
              <a:t>p: The number of lag observations included in the model, also called the lag order.</a:t>
            </a:r>
            <a:endParaRPr sz="2000">
              <a:solidFill>
                <a:srgbClr val="FFFFFF"/>
              </a:solidFill>
            </a:endParaRPr>
          </a:p>
          <a:p>
            <a:pPr indent="0" lvl="0" marL="0" marR="0" rtl="0" algn="l">
              <a:lnSpc>
                <a:spcPct val="100000"/>
              </a:lnSpc>
              <a:spcBef>
                <a:spcPts val="0"/>
              </a:spcBef>
              <a:spcAft>
                <a:spcPts val="0"/>
              </a:spcAft>
              <a:buNone/>
            </a:pPr>
            <a:r>
              <a:rPr lang="en" sz="2000">
                <a:solidFill>
                  <a:srgbClr val="FFFFFF"/>
                </a:solidFill>
              </a:rPr>
              <a:t>d: The number of times that the raw observations are differenced, also called the degree of differencing.</a:t>
            </a:r>
            <a:endParaRPr sz="2000">
              <a:solidFill>
                <a:srgbClr val="FFFFFF"/>
              </a:solidFill>
            </a:endParaRPr>
          </a:p>
          <a:p>
            <a:pPr indent="0" lvl="0" marL="0" marR="0" rtl="0" algn="l">
              <a:lnSpc>
                <a:spcPct val="100000"/>
              </a:lnSpc>
              <a:spcBef>
                <a:spcPts val="0"/>
              </a:spcBef>
              <a:spcAft>
                <a:spcPts val="0"/>
              </a:spcAft>
              <a:buNone/>
            </a:pPr>
            <a:r>
              <a:rPr lang="en" sz="2000">
                <a:solidFill>
                  <a:srgbClr val="FFFFFF"/>
                </a:solidFill>
              </a:rPr>
              <a:t>q: The size of the moving average window, also called the order of moving average.</a:t>
            </a:r>
            <a:endParaRPr sz="2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id="769" name="Google Shape;769;p50"/>
          <p:cNvPicPr preferRelativeResize="0"/>
          <p:nvPr/>
        </p:nvPicPr>
        <p:blipFill>
          <a:blip r:embed="rId3">
            <a:alphaModFix/>
          </a:blip>
          <a:stretch>
            <a:fillRect/>
          </a:stretch>
        </p:blipFill>
        <p:spPr>
          <a:xfrm>
            <a:off x="5047850" y="2486725"/>
            <a:ext cx="3684549" cy="1920100"/>
          </a:xfrm>
          <a:prstGeom prst="rect">
            <a:avLst/>
          </a:prstGeom>
          <a:noFill/>
          <a:ln>
            <a:noFill/>
          </a:ln>
        </p:spPr>
      </p:pic>
      <p:pic>
        <p:nvPicPr>
          <p:cNvPr id="770" name="Google Shape;770;p50"/>
          <p:cNvPicPr preferRelativeResize="0"/>
          <p:nvPr/>
        </p:nvPicPr>
        <p:blipFill>
          <a:blip r:embed="rId4">
            <a:alphaModFix/>
          </a:blip>
          <a:stretch>
            <a:fillRect/>
          </a:stretch>
        </p:blipFill>
        <p:spPr>
          <a:xfrm>
            <a:off x="5065175" y="298600"/>
            <a:ext cx="3581100" cy="1662700"/>
          </a:xfrm>
          <a:prstGeom prst="rect">
            <a:avLst/>
          </a:prstGeom>
          <a:noFill/>
          <a:ln>
            <a:noFill/>
          </a:ln>
        </p:spPr>
      </p:pic>
      <p:pic>
        <p:nvPicPr>
          <p:cNvPr id="771" name="Google Shape;771;p50"/>
          <p:cNvPicPr preferRelativeResize="0"/>
          <p:nvPr/>
        </p:nvPicPr>
        <p:blipFill>
          <a:blip r:embed="rId5">
            <a:alphaModFix/>
          </a:blip>
          <a:stretch>
            <a:fillRect/>
          </a:stretch>
        </p:blipFill>
        <p:spPr>
          <a:xfrm>
            <a:off x="307779" y="2023325"/>
            <a:ext cx="4230524" cy="2061175"/>
          </a:xfrm>
          <a:prstGeom prst="rect">
            <a:avLst/>
          </a:prstGeom>
          <a:noFill/>
          <a:ln>
            <a:noFill/>
          </a:ln>
        </p:spPr>
      </p:pic>
      <p:sp>
        <p:nvSpPr>
          <p:cNvPr id="772" name="Google Shape;772;p50"/>
          <p:cNvSpPr txBox="1"/>
          <p:nvPr/>
        </p:nvSpPr>
        <p:spPr>
          <a:xfrm>
            <a:off x="5068250" y="1961300"/>
            <a:ext cx="35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Autocorrelation vs Lag</a:t>
            </a:r>
            <a:endParaRPr>
              <a:solidFill>
                <a:srgbClr val="FFFFFF"/>
              </a:solidFill>
              <a:latin typeface="Titillium Web"/>
              <a:ea typeface="Titillium Web"/>
              <a:cs typeface="Titillium Web"/>
              <a:sym typeface="Titillium Web"/>
            </a:endParaRPr>
          </a:p>
        </p:txBody>
      </p:sp>
      <p:sp>
        <p:nvSpPr>
          <p:cNvPr id="773" name="Google Shape;773;p50"/>
          <p:cNvSpPr txBox="1"/>
          <p:nvPr/>
        </p:nvSpPr>
        <p:spPr>
          <a:xfrm>
            <a:off x="5346300" y="4406825"/>
            <a:ext cx="339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ARIMA </a:t>
            </a:r>
            <a:r>
              <a:rPr lang="en">
                <a:solidFill>
                  <a:srgbClr val="FFFFFF"/>
                </a:solidFill>
                <a:latin typeface="Titillium Web"/>
                <a:ea typeface="Titillium Web"/>
                <a:cs typeface="Titillium Web"/>
                <a:sym typeface="Titillium Web"/>
              </a:rPr>
              <a:t>Test data graph, </a:t>
            </a:r>
            <a:endParaRPr>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RMSE value: 177.27</a:t>
            </a:r>
            <a:endParaRPr>
              <a:solidFill>
                <a:srgbClr val="FFFFFF"/>
              </a:solidFill>
              <a:latin typeface="Titillium Web"/>
              <a:ea typeface="Titillium Web"/>
              <a:cs typeface="Titillium Web"/>
              <a:sym typeface="Titillium Web"/>
            </a:endParaRPr>
          </a:p>
        </p:txBody>
      </p:sp>
      <p:sp>
        <p:nvSpPr>
          <p:cNvPr id="774" name="Google Shape;774;p50"/>
          <p:cNvSpPr txBox="1"/>
          <p:nvPr/>
        </p:nvSpPr>
        <p:spPr>
          <a:xfrm>
            <a:off x="720000" y="1431694"/>
            <a:ext cx="35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ARIMA Algorithm</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5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Vanila LSTM</a:t>
            </a:r>
            <a:endParaRPr/>
          </a:p>
        </p:txBody>
      </p:sp>
      <p:sp>
        <p:nvSpPr>
          <p:cNvPr id="780" name="Google Shape;780;p51"/>
          <p:cNvSpPr txBox="1"/>
          <p:nvPr>
            <p:ph idx="1" type="body"/>
          </p:nvPr>
        </p:nvSpPr>
        <p:spPr>
          <a:xfrm>
            <a:off x="720000" y="1518000"/>
            <a:ext cx="7640400" cy="33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3"/>
                </a:solidFill>
              </a:rPr>
              <a:t>A Vanilla LSTM is an LSTM model that has a single hidden layer of LSTM units, and an output layer used to make a prediction.Shape of the input is key in defining the model. The number of time steps as input is the number we chose when preparing our dataset as an argument. The model is fit using the efficient </a:t>
            </a:r>
            <a:r>
              <a:rPr lang="en" sz="2000">
                <a:solidFill>
                  <a:schemeClr val="accent3"/>
                </a:solidFill>
                <a:uFill>
                  <a:noFill/>
                </a:uFill>
                <a:hlinkClick r:id="rId3">
                  <a:extLst>
                    <a:ext uri="{A12FA001-AC4F-418D-AE19-62706E023703}">
                      <ahyp:hlinkClr val="tx"/>
                    </a:ext>
                  </a:extLst>
                </a:hlinkClick>
              </a:rPr>
              <a:t>Adam version of stochastic gradient descent</a:t>
            </a:r>
            <a:r>
              <a:rPr lang="en" sz="2000">
                <a:solidFill>
                  <a:schemeClr val="accent3"/>
                </a:solidFill>
              </a:rPr>
              <a:t> and optimized using the mean squared error, or ‘mse‘ loss function.This model expects the input shape to be three-dimensional and requires reshaping to the single input sample before making the prediction.</a:t>
            </a:r>
            <a:endParaRPr sz="20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pic>
        <p:nvPicPr>
          <p:cNvPr id="785" name="Google Shape;785;p52"/>
          <p:cNvPicPr preferRelativeResize="0"/>
          <p:nvPr/>
        </p:nvPicPr>
        <p:blipFill>
          <a:blip r:embed="rId3">
            <a:alphaModFix/>
          </a:blip>
          <a:stretch>
            <a:fillRect/>
          </a:stretch>
        </p:blipFill>
        <p:spPr>
          <a:xfrm>
            <a:off x="5051425" y="228348"/>
            <a:ext cx="3165750" cy="1906475"/>
          </a:xfrm>
          <a:prstGeom prst="rect">
            <a:avLst/>
          </a:prstGeom>
          <a:noFill/>
          <a:ln>
            <a:noFill/>
          </a:ln>
        </p:spPr>
      </p:pic>
      <p:sp>
        <p:nvSpPr>
          <p:cNvPr id="786" name="Google Shape;786;p52"/>
          <p:cNvSpPr txBox="1"/>
          <p:nvPr/>
        </p:nvSpPr>
        <p:spPr>
          <a:xfrm>
            <a:off x="4948000" y="2184488"/>
            <a:ext cx="337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LSTM Train data graph, RMSE value: 96.03</a:t>
            </a:r>
            <a:endParaRPr>
              <a:solidFill>
                <a:srgbClr val="FFFFFF"/>
              </a:solidFill>
              <a:latin typeface="Titillium Web"/>
              <a:ea typeface="Titillium Web"/>
              <a:cs typeface="Titillium Web"/>
              <a:sym typeface="Titillium Web"/>
            </a:endParaRPr>
          </a:p>
        </p:txBody>
      </p:sp>
      <p:pic>
        <p:nvPicPr>
          <p:cNvPr id="787" name="Google Shape;787;p52"/>
          <p:cNvPicPr preferRelativeResize="0"/>
          <p:nvPr/>
        </p:nvPicPr>
        <p:blipFill>
          <a:blip r:embed="rId4">
            <a:alphaModFix/>
          </a:blip>
          <a:stretch>
            <a:fillRect/>
          </a:stretch>
        </p:blipFill>
        <p:spPr>
          <a:xfrm>
            <a:off x="5031044" y="2634350"/>
            <a:ext cx="3206518" cy="1906475"/>
          </a:xfrm>
          <a:prstGeom prst="rect">
            <a:avLst/>
          </a:prstGeom>
          <a:noFill/>
          <a:ln>
            <a:noFill/>
          </a:ln>
        </p:spPr>
      </p:pic>
      <p:sp>
        <p:nvSpPr>
          <p:cNvPr id="788" name="Google Shape;788;p52"/>
          <p:cNvSpPr txBox="1"/>
          <p:nvPr/>
        </p:nvSpPr>
        <p:spPr>
          <a:xfrm>
            <a:off x="4934500" y="4603500"/>
            <a:ext cx="339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LSTM Test data graph, RMSE value: 278.97</a:t>
            </a:r>
            <a:endParaRPr>
              <a:solidFill>
                <a:srgbClr val="FFFFFF"/>
              </a:solidFill>
              <a:latin typeface="Titillium Web"/>
              <a:ea typeface="Titillium Web"/>
              <a:cs typeface="Titillium Web"/>
              <a:sym typeface="Titillium Web"/>
            </a:endParaRPr>
          </a:p>
        </p:txBody>
      </p:sp>
      <p:sp>
        <p:nvSpPr>
          <p:cNvPr id="789" name="Google Shape;789;p52"/>
          <p:cNvSpPr txBox="1"/>
          <p:nvPr/>
        </p:nvSpPr>
        <p:spPr>
          <a:xfrm>
            <a:off x="720000" y="1247413"/>
            <a:ext cx="35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LSTM Model Design</a:t>
            </a:r>
            <a:endParaRPr>
              <a:solidFill>
                <a:srgbClr val="FFFFFF"/>
              </a:solidFill>
              <a:latin typeface="Titillium Web"/>
              <a:ea typeface="Titillium Web"/>
              <a:cs typeface="Titillium Web"/>
              <a:sym typeface="Titillium Web"/>
            </a:endParaRPr>
          </a:p>
        </p:txBody>
      </p:sp>
      <p:pic>
        <p:nvPicPr>
          <p:cNvPr id="790" name="Google Shape;790;p52"/>
          <p:cNvPicPr preferRelativeResize="0"/>
          <p:nvPr/>
        </p:nvPicPr>
        <p:blipFill>
          <a:blip r:embed="rId5">
            <a:alphaModFix/>
          </a:blip>
          <a:stretch>
            <a:fillRect/>
          </a:stretch>
        </p:blipFill>
        <p:spPr>
          <a:xfrm>
            <a:off x="152400" y="1800013"/>
            <a:ext cx="4643200" cy="20509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Stacked LSTM</a:t>
            </a:r>
            <a:endParaRPr/>
          </a:p>
        </p:txBody>
      </p:sp>
      <p:sp>
        <p:nvSpPr>
          <p:cNvPr id="796" name="Google Shape;796;p53"/>
          <p:cNvSpPr txBox="1"/>
          <p:nvPr>
            <p:ph idx="1" type="body"/>
          </p:nvPr>
        </p:nvSpPr>
        <p:spPr>
          <a:xfrm>
            <a:off x="720000" y="1518000"/>
            <a:ext cx="7704000" cy="30855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3"/>
                </a:solidFill>
              </a:rPr>
              <a:t>Mul</a:t>
            </a:r>
            <a:r>
              <a:rPr lang="en" sz="2000">
                <a:solidFill>
                  <a:schemeClr val="accent3"/>
                </a:solidFill>
              </a:rPr>
              <a:t>tiple hidden LSTM layers can be stacked one on top of another in what is referred to as a Stacked LSTM model.</a:t>
            </a:r>
            <a:endParaRPr sz="2000">
              <a:solidFill>
                <a:schemeClr val="accent3"/>
              </a:solidFill>
            </a:endParaRPr>
          </a:p>
          <a:p>
            <a:pPr indent="0" lvl="0" marL="0" marR="0" rtl="0" algn="l">
              <a:lnSpc>
                <a:spcPct val="100000"/>
              </a:lnSpc>
              <a:spcBef>
                <a:spcPts val="0"/>
              </a:spcBef>
              <a:spcAft>
                <a:spcPts val="0"/>
              </a:spcAft>
              <a:buNone/>
            </a:pPr>
            <a:r>
              <a:rPr lang="en" sz="2000">
                <a:solidFill>
                  <a:schemeClr val="accent3"/>
                </a:solidFill>
              </a:rPr>
              <a:t>An LSTM layer requires a three-dimensional input and LSTMs by default will produce a two-dimensional output as an interpretation from the end of the sequence.</a:t>
            </a:r>
            <a:endParaRPr sz="2000">
              <a:solidFill>
                <a:schemeClr val="accent3"/>
              </a:solidFill>
            </a:endParaRPr>
          </a:p>
          <a:p>
            <a:pPr indent="0" lvl="0" marL="0" marR="0" rtl="0" algn="l">
              <a:lnSpc>
                <a:spcPct val="100000"/>
              </a:lnSpc>
              <a:spcBef>
                <a:spcPts val="0"/>
              </a:spcBef>
              <a:spcAft>
                <a:spcPts val="0"/>
              </a:spcAft>
              <a:buNone/>
            </a:pPr>
            <a:r>
              <a:rPr lang="en" sz="2000">
                <a:solidFill>
                  <a:schemeClr val="accent3"/>
                </a:solidFill>
              </a:rPr>
              <a:t>This model add</a:t>
            </a:r>
            <a:r>
              <a:rPr lang="en" sz="2000">
                <a:solidFill>
                  <a:schemeClr val="accent3"/>
                </a:solidFill>
              </a:rPr>
              <a:t>resses this by having the LSTM output a value for each time step in the input data by setting the return_sequences=True argument on the layer which enables us to have 3D output from hidden LSTM layer as input to the next.</a:t>
            </a:r>
            <a:endParaRPr sz="2000">
              <a:solidFill>
                <a:schemeClr val="accent3"/>
              </a:solidFill>
            </a:endParaRPr>
          </a:p>
          <a:p>
            <a:pPr indent="0" lvl="0" marL="0" marR="0" rtl="0" algn="l">
              <a:lnSpc>
                <a:spcPct val="100000"/>
              </a:lnSpc>
              <a:spcBef>
                <a:spcPts val="0"/>
              </a:spcBef>
              <a:spcAft>
                <a:spcPts val="0"/>
              </a:spcAft>
              <a:buNone/>
            </a:pPr>
            <a:r>
              <a:t/>
            </a:r>
            <a:endParaRPr sz="20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pic>
        <p:nvPicPr>
          <p:cNvPr id="801" name="Google Shape;801;p54"/>
          <p:cNvPicPr preferRelativeResize="0"/>
          <p:nvPr/>
        </p:nvPicPr>
        <p:blipFill>
          <a:blip r:embed="rId3">
            <a:alphaModFix/>
          </a:blip>
          <a:stretch>
            <a:fillRect/>
          </a:stretch>
        </p:blipFill>
        <p:spPr>
          <a:xfrm>
            <a:off x="4770350" y="122625"/>
            <a:ext cx="3555950" cy="2220751"/>
          </a:xfrm>
          <a:prstGeom prst="rect">
            <a:avLst/>
          </a:prstGeom>
          <a:noFill/>
          <a:ln>
            <a:noFill/>
          </a:ln>
        </p:spPr>
      </p:pic>
      <p:pic>
        <p:nvPicPr>
          <p:cNvPr id="802" name="Google Shape;802;p54"/>
          <p:cNvPicPr preferRelativeResize="0"/>
          <p:nvPr/>
        </p:nvPicPr>
        <p:blipFill>
          <a:blip r:embed="rId4">
            <a:alphaModFix/>
          </a:blip>
          <a:stretch>
            <a:fillRect/>
          </a:stretch>
        </p:blipFill>
        <p:spPr>
          <a:xfrm>
            <a:off x="4770350" y="2674072"/>
            <a:ext cx="3555951" cy="2121478"/>
          </a:xfrm>
          <a:prstGeom prst="rect">
            <a:avLst/>
          </a:prstGeom>
          <a:noFill/>
          <a:ln>
            <a:noFill/>
          </a:ln>
        </p:spPr>
      </p:pic>
      <p:sp>
        <p:nvSpPr>
          <p:cNvPr id="803" name="Google Shape;803;p54"/>
          <p:cNvSpPr txBox="1"/>
          <p:nvPr/>
        </p:nvSpPr>
        <p:spPr>
          <a:xfrm>
            <a:off x="4770375" y="2273875"/>
            <a:ext cx="355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Stacked LSTM train graph, RMSE: 99.89</a:t>
            </a:r>
            <a:endParaRPr>
              <a:solidFill>
                <a:srgbClr val="FFFFFF"/>
              </a:solidFill>
              <a:latin typeface="Titillium Web"/>
              <a:ea typeface="Titillium Web"/>
              <a:cs typeface="Titillium Web"/>
              <a:sym typeface="Titillium Web"/>
            </a:endParaRPr>
          </a:p>
        </p:txBody>
      </p:sp>
      <p:sp>
        <p:nvSpPr>
          <p:cNvPr id="804" name="Google Shape;804;p54"/>
          <p:cNvSpPr txBox="1"/>
          <p:nvPr/>
        </p:nvSpPr>
        <p:spPr>
          <a:xfrm>
            <a:off x="4778175" y="4743300"/>
            <a:ext cx="354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Stacked LSTM test graph, RMSE: 390.2</a:t>
            </a:r>
            <a:endParaRPr>
              <a:solidFill>
                <a:srgbClr val="FFFFFF"/>
              </a:solidFill>
              <a:latin typeface="Titillium Web"/>
              <a:ea typeface="Titillium Web"/>
              <a:cs typeface="Titillium Web"/>
              <a:sym typeface="Titillium Web"/>
            </a:endParaRPr>
          </a:p>
        </p:txBody>
      </p:sp>
      <p:sp>
        <p:nvSpPr>
          <p:cNvPr id="805" name="Google Shape;805;p54"/>
          <p:cNvSpPr txBox="1"/>
          <p:nvPr/>
        </p:nvSpPr>
        <p:spPr>
          <a:xfrm>
            <a:off x="440713" y="1559450"/>
            <a:ext cx="38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Stacked LSTM model design</a:t>
            </a:r>
            <a:endParaRPr>
              <a:solidFill>
                <a:srgbClr val="FFFFFF"/>
              </a:solidFill>
              <a:latin typeface="Titillium Web"/>
              <a:ea typeface="Titillium Web"/>
              <a:cs typeface="Titillium Web"/>
              <a:sym typeface="Titillium Web"/>
            </a:endParaRPr>
          </a:p>
        </p:txBody>
      </p:sp>
      <p:pic>
        <p:nvPicPr>
          <p:cNvPr id="806" name="Google Shape;806;p54"/>
          <p:cNvPicPr preferRelativeResize="0"/>
          <p:nvPr/>
        </p:nvPicPr>
        <p:blipFill>
          <a:blip r:embed="rId5">
            <a:alphaModFix/>
          </a:blip>
          <a:stretch>
            <a:fillRect/>
          </a:stretch>
        </p:blipFill>
        <p:spPr>
          <a:xfrm>
            <a:off x="152400" y="2011525"/>
            <a:ext cx="4465549" cy="22258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5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LSTM</a:t>
            </a:r>
            <a:endParaRPr/>
          </a:p>
        </p:txBody>
      </p:sp>
      <p:sp>
        <p:nvSpPr>
          <p:cNvPr id="812" name="Google Shape;812;p55"/>
          <p:cNvSpPr txBox="1"/>
          <p:nvPr>
            <p:ph idx="1" type="body"/>
          </p:nvPr>
        </p:nvSpPr>
        <p:spPr>
          <a:xfrm>
            <a:off x="720000" y="1518000"/>
            <a:ext cx="7704000" cy="30855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3"/>
                </a:solidFill>
              </a:rPr>
              <a:t>Bidirectional LSTM model allows the LSTM model to learn the input sequence both forward and backwards and concatenate both interpretations. This can be </a:t>
            </a:r>
            <a:r>
              <a:rPr lang="en" sz="2000">
                <a:solidFill>
                  <a:schemeClr val="accent3"/>
                </a:solidFill>
              </a:rPr>
              <a:t>beneficial</a:t>
            </a:r>
            <a:r>
              <a:rPr lang="en" sz="2000">
                <a:solidFill>
                  <a:schemeClr val="accent3"/>
                </a:solidFill>
              </a:rPr>
              <a:t> on some sequence prediction problems. </a:t>
            </a:r>
            <a:endParaRPr sz="2000">
              <a:solidFill>
                <a:schemeClr val="accent3"/>
              </a:solidFill>
            </a:endParaRPr>
          </a:p>
          <a:p>
            <a:pPr indent="0" lvl="0" marL="0" marR="0" rtl="0" algn="l">
              <a:lnSpc>
                <a:spcPct val="100000"/>
              </a:lnSpc>
              <a:spcBef>
                <a:spcPts val="0"/>
              </a:spcBef>
              <a:spcAft>
                <a:spcPts val="0"/>
              </a:spcAft>
              <a:buNone/>
            </a:pPr>
            <a:r>
              <a:rPr lang="en" sz="2000">
                <a:solidFill>
                  <a:schemeClr val="accent3"/>
                </a:solidFill>
              </a:rPr>
              <a:t>A Bidirectional LSTM for univariate time series forecasting can be implemented by wrapping the first hidden layer in a wrapper layer called Bidirectional.</a:t>
            </a:r>
            <a:endParaRPr sz="200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6"/>
          <p:cNvSpPr txBox="1"/>
          <p:nvPr/>
        </p:nvSpPr>
        <p:spPr>
          <a:xfrm>
            <a:off x="371175" y="1640475"/>
            <a:ext cx="404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Bi-Directional LSTM Model</a:t>
            </a:r>
            <a:endParaRPr>
              <a:solidFill>
                <a:srgbClr val="FFFFFF"/>
              </a:solidFill>
              <a:latin typeface="Titillium Web"/>
              <a:ea typeface="Titillium Web"/>
              <a:cs typeface="Titillium Web"/>
              <a:sym typeface="Titillium Web"/>
            </a:endParaRPr>
          </a:p>
        </p:txBody>
      </p:sp>
      <p:sp>
        <p:nvSpPr>
          <p:cNvPr id="818" name="Google Shape;818;p56"/>
          <p:cNvSpPr txBox="1"/>
          <p:nvPr/>
        </p:nvSpPr>
        <p:spPr>
          <a:xfrm>
            <a:off x="4820250" y="2174150"/>
            <a:ext cx="38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Bi-Directional</a:t>
            </a:r>
            <a:r>
              <a:rPr lang="en">
                <a:solidFill>
                  <a:srgbClr val="FFFFFF"/>
                </a:solidFill>
                <a:latin typeface="Titillium Web"/>
                <a:ea typeface="Titillium Web"/>
                <a:cs typeface="Titillium Web"/>
                <a:sym typeface="Titillium Web"/>
              </a:rPr>
              <a:t> LSTM train graph, RMSE: 105.69</a:t>
            </a:r>
            <a:endParaRPr>
              <a:solidFill>
                <a:srgbClr val="FFFFFF"/>
              </a:solidFill>
              <a:latin typeface="Titillium Web"/>
              <a:ea typeface="Titillium Web"/>
              <a:cs typeface="Titillium Web"/>
              <a:sym typeface="Titillium Web"/>
            </a:endParaRPr>
          </a:p>
        </p:txBody>
      </p:sp>
      <p:sp>
        <p:nvSpPr>
          <p:cNvPr id="819" name="Google Shape;819;p56"/>
          <p:cNvSpPr txBox="1"/>
          <p:nvPr/>
        </p:nvSpPr>
        <p:spPr>
          <a:xfrm>
            <a:off x="4781700" y="4603500"/>
            <a:ext cx="38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Bi-Directional LSTM test graph, RMSE: 1430.30 </a:t>
            </a:r>
            <a:endParaRPr>
              <a:solidFill>
                <a:srgbClr val="FFFFFF"/>
              </a:solidFill>
              <a:latin typeface="Titillium Web"/>
              <a:ea typeface="Titillium Web"/>
              <a:cs typeface="Titillium Web"/>
              <a:sym typeface="Titillium Web"/>
            </a:endParaRPr>
          </a:p>
        </p:txBody>
      </p:sp>
      <p:pic>
        <p:nvPicPr>
          <p:cNvPr id="820" name="Google Shape;820;p56"/>
          <p:cNvPicPr preferRelativeResize="0"/>
          <p:nvPr/>
        </p:nvPicPr>
        <p:blipFill>
          <a:blip r:embed="rId3">
            <a:alphaModFix/>
          </a:blip>
          <a:stretch>
            <a:fillRect/>
          </a:stretch>
        </p:blipFill>
        <p:spPr>
          <a:xfrm>
            <a:off x="720000" y="2040675"/>
            <a:ext cx="3699075" cy="2090525"/>
          </a:xfrm>
          <a:prstGeom prst="rect">
            <a:avLst/>
          </a:prstGeom>
          <a:noFill/>
          <a:ln>
            <a:noFill/>
          </a:ln>
        </p:spPr>
      </p:pic>
      <p:pic>
        <p:nvPicPr>
          <p:cNvPr id="821" name="Google Shape;821;p56"/>
          <p:cNvPicPr preferRelativeResize="0"/>
          <p:nvPr/>
        </p:nvPicPr>
        <p:blipFill>
          <a:blip r:embed="rId4">
            <a:alphaModFix/>
          </a:blip>
          <a:stretch>
            <a:fillRect/>
          </a:stretch>
        </p:blipFill>
        <p:spPr>
          <a:xfrm>
            <a:off x="5075192" y="194425"/>
            <a:ext cx="3246107" cy="1979725"/>
          </a:xfrm>
          <a:prstGeom prst="rect">
            <a:avLst/>
          </a:prstGeom>
          <a:noFill/>
          <a:ln>
            <a:noFill/>
          </a:ln>
        </p:spPr>
      </p:pic>
      <p:pic>
        <p:nvPicPr>
          <p:cNvPr id="822" name="Google Shape;822;p56"/>
          <p:cNvPicPr preferRelativeResize="0"/>
          <p:nvPr/>
        </p:nvPicPr>
        <p:blipFill>
          <a:blip r:embed="rId5">
            <a:alphaModFix/>
          </a:blip>
          <a:stretch>
            <a:fillRect/>
          </a:stretch>
        </p:blipFill>
        <p:spPr>
          <a:xfrm>
            <a:off x="5075201" y="2574340"/>
            <a:ext cx="3246100" cy="19718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57"/>
          <p:cNvSpPr txBox="1"/>
          <p:nvPr>
            <p:ph idx="1" type="body"/>
          </p:nvPr>
        </p:nvSpPr>
        <p:spPr>
          <a:xfrm>
            <a:off x="720000" y="1518000"/>
            <a:ext cx="7704000" cy="30855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000">
                <a:solidFill>
                  <a:schemeClr val="accent3"/>
                </a:solidFill>
              </a:rPr>
              <a:t>A convolutional neural network, or CNN for short, is a type of neural network developed for working with two-dimensional image data.</a:t>
            </a:r>
            <a:endParaRPr sz="2000">
              <a:solidFill>
                <a:schemeClr val="accent3"/>
              </a:solidFill>
            </a:endParaRPr>
          </a:p>
          <a:p>
            <a:pPr indent="0" lvl="0" marL="0" marR="0" rtl="0" algn="l">
              <a:lnSpc>
                <a:spcPct val="100000"/>
              </a:lnSpc>
              <a:spcBef>
                <a:spcPts val="0"/>
              </a:spcBef>
              <a:spcAft>
                <a:spcPts val="0"/>
              </a:spcAft>
              <a:buNone/>
            </a:pPr>
            <a:r>
              <a:rPr lang="en" sz="2000">
                <a:solidFill>
                  <a:schemeClr val="accent3"/>
                </a:solidFill>
              </a:rPr>
              <a:t>The CNN can be very effective at automatically extracting and learning features from one-dimensional sequence data such as univariate time series data.</a:t>
            </a:r>
            <a:endParaRPr sz="2000">
              <a:solidFill>
                <a:schemeClr val="accent3"/>
              </a:solidFill>
            </a:endParaRPr>
          </a:p>
          <a:p>
            <a:pPr indent="0" lvl="0" marL="0" marR="0" rtl="0" algn="l">
              <a:lnSpc>
                <a:spcPct val="100000"/>
              </a:lnSpc>
              <a:spcBef>
                <a:spcPts val="0"/>
              </a:spcBef>
              <a:spcAft>
                <a:spcPts val="0"/>
              </a:spcAft>
              <a:buNone/>
            </a:pPr>
            <a:r>
              <a:t/>
            </a:r>
            <a:endParaRPr sz="2000">
              <a:solidFill>
                <a:schemeClr val="accent3"/>
              </a:solidFill>
            </a:endParaRPr>
          </a:p>
        </p:txBody>
      </p:sp>
      <p:sp>
        <p:nvSpPr>
          <p:cNvPr id="828" name="Google Shape;828;p5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8"/>
          <p:cNvSpPr txBox="1"/>
          <p:nvPr/>
        </p:nvSpPr>
        <p:spPr>
          <a:xfrm>
            <a:off x="828200" y="1452275"/>
            <a:ext cx="336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CNN Model</a:t>
            </a:r>
            <a:endParaRPr>
              <a:solidFill>
                <a:srgbClr val="FFFFFF"/>
              </a:solidFill>
              <a:latin typeface="Titillium Web"/>
              <a:ea typeface="Titillium Web"/>
              <a:cs typeface="Titillium Web"/>
              <a:sym typeface="Titillium Web"/>
            </a:endParaRPr>
          </a:p>
        </p:txBody>
      </p:sp>
      <p:sp>
        <p:nvSpPr>
          <p:cNvPr id="834" name="Google Shape;834;p58"/>
          <p:cNvSpPr txBox="1"/>
          <p:nvPr/>
        </p:nvSpPr>
        <p:spPr>
          <a:xfrm>
            <a:off x="5098200" y="2225675"/>
            <a:ext cx="38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CNN</a:t>
            </a:r>
            <a:r>
              <a:rPr lang="en">
                <a:solidFill>
                  <a:srgbClr val="FFFFFF"/>
                </a:solidFill>
                <a:latin typeface="Titillium Web"/>
                <a:ea typeface="Titillium Web"/>
                <a:cs typeface="Titillium Web"/>
                <a:sym typeface="Titillium Web"/>
              </a:rPr>
              <a:t> train graph, RMSE: 86.29</a:t>
            </a:r>
            <a:endParaRPr>
              <a:solidFill>
                <a:srgbClr val="FFFFFF"/>
              </a:solidFill>
              <a:latin typeface="Titillium Web"/>
              <a:ea typeface="Titillium Web"/>
              <a:cs typeface="Titillium Web"/>
              <a:sym typeface="Titillium Web"/>
            </a:endParaRPr>
          </a:p>
        </p:txBody>
      </p:sp>
      <p:sp>
        <p:nvSpPr>
          <p:cNvPr id="835" name="Google Shape;835;p58"/>
          <p:cNvSpPr txBox="1"/>
          <p:nvPr/>
        </p:nvSpPr>
        <p:spPr>
          <a:xfrm>
            <a:off x="5098200" y="4649275"/>
            <a:ext cx="38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CNN test graph, RMSE: 210.67</a:t>
            </a:r>
            <a:endParaRPr>
              <a:solidFill>
                <a:srgbClr val="FFFFFF"/>
              </a:solidFill>
              <a:latin typeface="Titillium Web"/>
              <a:ea typeface="Titillium Web"/>
              <a:cs typeface="Titillium Web"/>
              <a:sym typeface="Titillium Web"/>
            </a:endParaRPr>
          </a:p>
        </p:txBody>
      </p:sp>
      <p:pic>
        <p:nvPicPr>
          <p:cNvPr id="836" name="Google Shape;836;p58"/>
          <p:cNvPicPr preferRelativeResize="0"/>
          <p:nvPr/>
        </p:nvPicPr>
        <p:blipFill>
          <a:blip r:embed="rId3">
            <a:alphaModFix/>
          </a:blip>
          <a:stretch>
            <a:fillRect/>
          </a:stretch>
        </p:blipFill>
        <p:spPr>
          <a:xfrm>
            <a:off x="445300" y="1852475"/>
            <a:ext cx="4126699" cy="2578375"/>
          </a:xfrm>
          <a:prstGeom prst="rect">
            <a:avLst/>
          </a:prstGeom>
          <a:noFill/>
          <a:ln>
            <a:noFill/>
          </a:ln>
        </p:spPr>
      </p:pic>
      <p:pic>
        <p:nvPicPr>
          <p:cNvPr id="837" name="Google Shape;837;p58"/>
          <p:cNvPicPr preferRelativeResize="0"/>
          <p:nvPr/>
        </p:nvPicPr>
        <p:blipFill>
          <a:blip r:embed="rId4">
            <a:alphaModFix/>
          </a:blip>
          <a:stretch>
            <a:fillRect/>
          </a:stretch>
        </p:blipFill>
        <p:spPr>
          <a:xfrm>
            <a:off x="5445499" y="304800"/>
            <a:ext cx="3138501" cy="1920875"/>
          </a:xfrm>
          <a:prstGeom prst="rect">
            <a:avLst/>
          </a:prstGeom>
          <a:noFill/>
          <a:ln>
            <a:noFill/>
          </a:ln>
        </p:spPr>
      </p:pic>
      <p:pic>
        <p:nvPicPr>
          <p:cNvPr id="838" name="Google Shape;838;p58"/>
          <p:cNvPicPr preferRelativeResize="0"/>
          <p:nvPr/>
        </p:nvPicPr>
        <p:blipFill>
          <a:blip r:embed="rId5">
            <a:alphaModFix/>
          </a:blip>
          <a:stretch>
            <a:fillRect/>
          </a:stretch>
        </p:blipFill>
        <p:spPr>
          <a:xfrm>
            <a:off x="5445500" y="2704300"/>
            <a:ext cx="3138500" cy="18665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10" name="Google Shape;710;p41"/>
          <p:cNvSpPr txBox="1"/>
          <p:nvPr>
            <p:ph idx="1" type="body"/>
          </p:nvPr>
        </p:nvSpPr>
        <p:spPr>
          <a:xfrm>
            <a:off x="720000" y="1212950"/>
            <a:ext cx="77040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2"/>
                </a:solidFill>
              </a:rPr>
              <a:t>Predict the future closing value of Nifty 50 </a:t>
            </a:r>
            <a:endParaRPr sz="2400">
              <a:solidFill>
                <a:schemeClr val="lt2"/>
              </a:solidFill>
            </a:endParaRPr>
          </a:p>
        </p:txBody>
      </p:sp>
      <p:sp>
        <p:nvSpPr>
          <p:cNvPr id="711" name="Google Shape;711;p41"/>
          <p:cNvSpPr txBox="1"/>
          <p:nvPr>
            <p:ph type="title"/>
          </p:nvPr>
        </p:nvSpPr>
        <p:spPr>
          <a:xfrm>
            <a:off x="720000" y="2572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12" name="Google Shape;712;p41"/>
          <p:cNvSpPr txBox="1"/>
          <p:nvPr>
            <p:ph idx="1" type="body"/>
          </p:nvPr>
        </p:nvSpPr>
        <p:spPr>
          <a:xfrm>
            <a:off x="720000" y="3244950"/>
            <a:ext cx="7704000" cy="8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2"/>
                </a:solidFill>
              </a:rPr>
              <a:t>Time series forecasting models are capable of predicting future values based on previously observed values. </a:t>
            </a:r>
            <a:endParaRPr sz="24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CNN-LSTM</a:t>
            </a:r>
            <a:endParaRPr/>
          </a:p>
        </p:txBody>
      </p:sp>
      <p:sp>
        <p:nvSpPr>
          <p:cNvPr id="844" name="Google Shape;844;p59"/>
          <p:cNvSpPr txBox="1"/>
          <p:nvPr>
            <p:ph idx="1" type="body"/>
          </p:nvPr>
        </p:nvSpPr>
        <p:spPr>
          <a:xfrm>
            <a:off x="720000" y="1518000"/>
            <a:ext cx="7704000" cy="3374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accent3"/>
                </a:solidFill>
              </a:rPr>
              <a:t>A CNN model can be used in a hybrid model with an LSTM backend where the CNN is used to interpret subsequences of input that together are provided as a sequence to an LSTM model to interpret.</a:t>
            </a:r>
            <a:endParaRPr sz="1500">
              <a:solidFill>
                <a:schemeClr val="accent3"/>
              </a:solidFill>
            </a:endParaRPr>
          </a:p>
          <a:p>
            <a:pPr indent="0" lvl="0" marL="0" marR="0" rtl="0" algn="l">
              <a:lnSpc>
                <a:spcPct val="100000"/>
              </a:lnSpc>
              <a:spcBef>
                <a:spcPts val="0"/>
              </a:spcBef>
              <a:spcAft>
                <a:spcPts val="0"/>
              </a:spcAft>
              <a:buNone/>
            </a:pPr>
            <a:r>
              <a:rPr lang="en" sz="1500">
                <a:solidFill>
                  <a:schemeClr val="accent3"/>
                </a:solidFill>
              </a:rPr>
              <a:t>In this model, the first step is to split the input sequences into subsequences that can be processed by the CNN model.Each sample can then be split into two sub-samples, each with two time steps. The CNN can interpret each subsequence of two time steps and provide a time series of interpretations of the subsequences to the LSTM model to process as input.</a:t>
            </a:r>
            <a:endParaRPr sz="1500">
              <a:solidFill>
                <a:schemeClr val="accent3"/>
              </a:solidFill>
            </a:endParaRPr>
          </a:p>
          <a:p>
            <a:pPr indent="0" lvl="0" marL="0" marR="0" rtl="0" algn="l">
              <a:lnSpc>
                <a:spcPct val="100000"/>
              </a:lnSpc>
              <a:spcBef>
                <a:spcPts val="0"/>
              </a:spcBef>
              <a:spcAft>
                <a:spcPts val="0"/>
              </a:spcAft>
              <a:buNone/>
            </a:pPr>
            <a:r>
              <a:rPr lang="en" sz="1500">
                <a:solidFill>
                  <a:schemeClr val="accent3"/>
                </a:solidFill>
              </a:rPr>
              <a:t>The CNN model first has a convolutional layer for reading across the subsequence that requires a number of filters and a kernel size to be specified. The number of filters is the number of reads or interpretations of the input sequence. The kernel size is the number of time steps included of each ‘read’ operation of the input sequence.</a:t>
            </a:r>
            <a:endParaRPr sz="1500">
              <a:solidFill>
                <a:schemeClr val="accent3"/>
              </a:solidFill>
            </a:endParaRPr>
          </a:p>
          <a:p>
            <a:pPr indent="0" lvl="0" marL="0" marR="0" rtl="0" algn="l">
              <a:lnSpc>
                <a:spcPct val="100000"/>
              </a:lnSpc>
              <a:spcBef>
                <a:spcPts val="0"/>
              </a:spcBef>
              <a:spcAft>
                <a:spcPts val="0"/>
              </a:spcAft>
              <a:buNone/>
            </a:pPr>
            <a:r>
              <a:rPr lang="en" sz="1500">
                <a:solidFill>
                  <a:schemeClr val="accent3"/>
                </a:solidFill>
              </a:rPr>
              <a:t>The convolution layer is followed by a max pooling layer that distills the filter maps down to 1/2 of their size that includes the most salient features. These structures are then flattened down to a single one-dimensional vector to be used as a single input time step to the LSTM layer.</a:t>
            </a:r>
            <a:endParaRPr sz="1500">
              <a:solidFill>
                <a:schemeClr val="accent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60"/>
          <p:cNvPicPr preferRelativeResize="0"/>
          <p:nvPr/>
        </p:nvPicPr>
        <p:blipFill>
          <a:blip r:embed="rId3">
            <a:alphaModFix/>
          </a:blip>
          <a:stretch>
            <a:fillRect/>
          </a:stretch>
        </p:blipFill>
        <p:spPr>
          <a:xfrm>
            <a:off x="801950" y="1918350"/>
            <a:ext cx="3360750" cy="2391300"/>
          </a:xfrm>
          <a:prstGeom prst="rect">
            <a:avLst/>
          </a:prstGeom>
          <a:noFill/>
          <a:ln>
            <a:noFill/>
          </a:ln>
        </p:spPr>
      </p:pic>
      <p:pic>
        <p:nvPicPr>
          <p:cNvPr id="850" name="Google Shape;850;p60"/>
          <p:cNvPicPr preferRelativeResize="0"/>
          <p:nvPr/>
        </p:nvPicPr>
        <p:blipFill>
          <a:blip r:embed="rId4">
            <a:alphaModFix/>
          </a:blip>
          <a:stretch>
            <a:fillRect/>
          </a:stretch>
        </p:blipFill>
        <p:spPr>
          <a:xfrm>
            <a:off x="4963062" y="199250"/>
            <a:ext cx="3360749" cy="2093370"/>
          </a:xfrm>
          <a:prstGeom prst="rect">
            <a:avLst/>
          </a:prstGeom>
          <a:noFill/>
          <a:ln>
            <a:noFill/>
          </a:ln>
        </p:spPr>
      </p:pic>
      <p:pic>
        <p:nvPicPr>
          <p:cNvPr id="851" name="Google Shape;851;p60"/>
          <p:cNvPicPr preferRelativeResize="0"/>
          <p:nvPr/>
        </p:nvPicPr>
        <p:blipFill>
          <a:blip r:embed="rId5">
            <a:alphaModFix/>
          </a:blip>
          <a:stretch>
            <a:fillRect/>
          </a:stretch>
        </p:blipFill>
        <p:spPr>
          <a:xfrm>
            <a:off x="4945625" y="2692817"/>
            <a:ext cx="3395601" cy="1998121"/>
          </a:xfrm>
          <a:prstGeom prst="rect">
            <a:avLst/>
          </a:prstGeom>
          <a:noFill/>
          <a:ln>
            <a:noFill/>
          </a:ln>
        </p:spPr>
      </p:pic>
      <p:sp>
        <p:nvSpPr>
          <p:cNvPr id="852" name="Google Shape;852;p60"/>
          <p:cNvSpPr txBox="1"/>
          <p:nvPr/>
        </p:nvSpPr>
        <p:spPr>
          <a:xfrm>
            <a:off x="458375" y="1434375"/>
            <a:ext cx="404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CNN-</a:t>
            </a:r>
            <a:r>
              <a:rPr lang="en">
                <a:solidFill>
                  <a:srgbClr val="FFFFFF"/>
                </a:solidFill>
                <a:latin typeface="Titillium Web"/>
                <a:ea typeface="Titillium Web"/>
                <a:cs typeface="Titillium Web"/>
                <a:sym typeface="Titillium Web"/>
              </a:rPr>
              <a:t>LSTM Model</a:t>
            </a:r>
            <a:endParaRPr>
              <a:solidFill>
                <a:srgbClr val="FFFFFF"/>
              </a:solidFill>
              <a:latin typeface="Titillium Web"/>
              <a:ea typeface="Titillium Web"/>
              <a:cs typeface="Titillium Web"/>
              <a:sym typeface="Titillium Web"/>
            </a:endParaRPr>
          </a:p>
        </p:txBody>
      </p:sp>
      <p:sp>
        <p:nvSpPr>
          <p:cNvPr id="853" name="Google Shape;853;p60"/>
          <p:cNvSpPr txBox="1"/>
          <p:nvPr/>
        </p:nvSpPr>
        <p:spPr>
          <a:xfrm>
            <a:off x="4962975" y="2292625"/>
            <a:ext cx="336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CNN-LSTM train graph, RMSE: 120.97</a:t>
            </a:r>
            <a:endParaRPr>
              <a:solidFill>
                <a:srgbClr val="FFFFFF"/>
              </a:solidFill>
              <a:latin typeface="Titillium Web"/>
              <a:ea typeface="Titillium Web"/>
              <a:cs typeface="Titillium Web"/>
              <a:sym typeface="Titillium Web"/>
            </a:endParaRPr>
          </a:p>
        </p:txBody>
      </p:sp>
      <p:sp>
        <p:nvSpPr>
          <p:cNvPr id="854" name="Google Shape;854;p60"/>
          <p:cNvSpPr txBox="1"/>
          <p:nvPr/>
        </p:nvSpPr>
        <p:spPr>
          <a:xfrm>
            <a:off x="4962963" y="4690950"/>
            <a:ext cx="33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tillium Web"/>
                <a:ea typeface="Titillium Web"/>
                <a:cs typeface="Titillium Web"/>
                <a:sym typeface="Titillium Web"/>
              </a:rPr>
              <a:t>CNN-LSTM test graph, RMSE: 302.03</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1"/>
          <p:cNvSpPr txBox="1"/>
          <p:nvPr/>
        </p:nvSpPr>
        <p:spPr>
          <a:xfrm>
            <a:off x="720000" y="501125"/>
            <a:ext cx="781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FFFFFF"/>
                </a:solidFill>
                <a:latin typeface="Squada One"/>
                <a:ea typeface="Squada One"/>
                <a:cs typeface="Squada One"/>
                <a:sym typeface="Squada One"/>
              </a:rPr>
              <a:t>REFERENCES:</a:t>
            </a:r>
            <a:endParaRPr sz="3200">
              <a:solidFill>
                <a:srgbClr val="FFFFFF"/>
              </a:solidFill>
              <a:latin typeface="Squada One"/>
              <a:ea typeface="Squada One"/>
              <a:cs typeface="Squada One"/>
              <a:sym typeface="Squada One"/>
            </a:endParaRPr>
          </a:p>
        </p:txBody>
      </p:sp>
      <p:sp>
        <p:nvSpPr>
          <p:cNvPr id="860" name="Google Shape;860;p61"/>
          <p:cNvSpPr txBox="1"/>
          <p:nvPr/>
        </p:nvSpPr>
        <p:spPr>
          <a:xfrm>
            <a:off x="779175" y="1558500"/>
            <a:ext cx="76449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https://machinelearningmastery.com/how-to-develop-lstm-models-for-time-series-forecasting/</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https://in.finance.yahoo.com/quote/%5ENSEI/history?period1=1190073600&amp;period2=1620432000&amp;interval=1mo&amp;filter=history&amp;frequency=1mo&amp;includeAdjustedClose=true</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https://machinelearningmastery.com/arima-for-time-series-forecasting-with-python/#:~:text=Autoregressive%20Integrated%20Moving%20Average%20Model,and%20forecasting%20time%20series%20data.&amp;text=The%20use%20of%20differencing%20of,make%20the%20time%20series%20stationary.</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a:p>
            <a:pPr indent="-330200" lvl="0" marL="457200" rtl="0" algn="l">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https://in.tradingview.com/chart/</a:t>
            </a:r>
            <a:endParaRPr sz="16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600">
              <a:solidFill>
                <a:srgbClr val="FFFFFF"/>
              </a:solidFill>
              <a:latin typeface="Titillium Web"/>
              <a:ea typeface="Titillium Web"/>
              <a:cs typeface="Titillium Web"/>
              <a:sym typeface="Titillium We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62"/>
          <p:cNvSpPr txBox="1"/>
          <p:nvPr/>
        </p:nvSpPr>
        <p:spPr>
          <a:xfrm>
            <a:off x="720000" y="1488475"/>
            <a:ext cx="75570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Anishish Sharan (190040017):</a:t>
            </a:r>
            <a:endParaRPr sz="1600">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Vanilla</a:t>
            </a:r>
            <a:r>
              <a:rPr lang="en">
                <a:solidFill>
                  <a:srgbClr val="FFFFFF"/>
                </a:solidFill>
                <a:latin typeface="Titillium Web"/>
                <a:ea typeface="Titillium Web"/>
                <a:cs typeface="Titillium Web"/>
                <a:sym typeface="Titillium Web"/>
              </a:rPr>
              <a:t> LSTM</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Bi-Directional LSTM</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CNN</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CNN-LSTM</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Laxman Desai (190020066):</a:t>
            </a:r>
            <a:endParaRPr sz="1600">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ARIMA</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Stacked LSTM</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Slides</a:t>
            </a:r>
            <a:endParaRPr>
              <a:solidFill>
                <a:srgbClr val="FFFFFF"/>
              </a:solidFill>
              <a:latin typeface="Titillium Web"/>
              <a:ea typeface="Titillium Web"/>
              <a:cs typeface="Titillium Web"/>
              <a:sym typeface="Titillium Web"/>
            </a:endParaRPr>
          </a:p>
          <a:p>
            <a:pPr indent="0" lvl="0" marL="0" rtl="0" algn="l">
              <a:spcBef>
                <a:spcPts val="0"/>
              </a:spcBef>
              <a:spcAft>
                <a:spcPts val="0"/>
              </a:spcAft>
              <a:buNone/>
            </a:pPr>
            <a:r>
              <a:rPr lang="en" sz="1600">
                <a:solidFill>
                  <a:srgbClr val="FFFFFF"/>
                </a:solidFill>
                <a:latin typeface="Titillium Web"/>
                <a:ea typeface="Titillium Web"/>
                <a:cs typeface="Titillium Web"/>
                <a:sym typeface="Titillium Web"/>
              </a:rPr>
              <a:t>Riyan Jain (19B080019): </a:t>
            </a:r>
            <a:endParaRPr sz="1600">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Data </a:t>
            </a:r>
            <a:r>
              <a:rPr lang="en">
                <a:solidFill>
                  <a:srgbClr val="FFFFFF"/>
                </a:solidFill>
                <a:latin typeface="Titillium Web"/>
                <a:ea typeface="Titillium Web"/>
                <a:cs typeface="Titillium Web"/>
                <a:sym typeface="Titillium Web"/>
              </a:rPr>
              <a:t>Acquisition &amp; Cleaning</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Normalization</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Test &amp; Train split</a:t>
            </a:r>
            <a:endParaRPr>
              <a:solidFill>
                <a:srgbClr val="FFFFFF"/>
              </a:solidFill>
              <a:latin typeface="Titillium Web"/>
              <a:ea typeface="Titillium Web"/>
              <a:cs typeface="Titillium Web"/>
              <a:sym typeface="Titillium Web"/>
            </a:endParaRPr>
          </a:p>
          <a:p>
            <a:pPr indent="-317500" lvl="0" marL="914400" rtl="0" algn="l">
              <a:spcBef>
                <a:spcPts val="0"/>
              </a:spcBef>
              <a:spcAft>
                <a:spcPts val="0"/>
              </a:spcAft>
              <a:buClr>
                <a:srgbClr val="FFFFFF"/>
              </a:buClr>
              <a:buSzPts val="1400"/>
              <a:buFont typeface="Titillium Web"/>
              <a:buAutoNum type="arabicPeriod"/>
            </a:pPr>
            <a:r>
              <a:rPr lang="en">
                <a:solidFill>
                  <a:srgbClr val="FFFFFF"/>
                </a:solidFill>
                <a:latin typeface="Titillium Web"/>
                <a:ea typeface="Titillium Web"/>
                <a:cs typeface="Titillium Web"/>
                <a:sym typeface="Titillium Web"/>
              </a:rPr>
              <a:t>Slides</a:t>
            </a:r>
            <a:endParaRPr>
              <a:solidFill>
                <a:srgbClr val="FFFFFF"/>
              </a:solidFill>
              <a:latin typeface="Titillium Web"/>
              <a:ea typeface="Titillium Web"/>
              <a:cs typeface="Titillium Web"/>
              <a:sym typeface="Titillium Web"/>
            </a:endParaRPr>
          </a:p>
        </p:txBody>
      </p:sp>
      <p:sp>
        <p:nvSpPr>
          <p:cNvPr id="866" name="Google Shape;866;p62"/>
          <p:cNvSpPr txBox="1"/>
          <p:nvPr/>
        </p:nvSpPr>
        <p:spPr>
          <a:xfrm>
            <a:off x="720000" y="459250"/>
            <a:ext cx="781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FFFFFF"/>
                </a:solidFill>
                <a:latin typeface="Squada One"/>
                <a:ea typeface="Squada One"/>
                <a:cs typeface="Squada One"/>
                <a:sym typeface="Squada One"/>
              </a:rPr>
              <a:t>CONTRIBUTION</a:t>
            </a:r>
            <a:r>
              <a:rPr lang="en" sz="3200">
                <a:solidFill>
                  <a:srgbClr val="FFFFFF"/>
                </a:solidFill>
                <a:latin typeface="Squada One"/>
                <a:ea typeface="Squada One"/>
                <a:cs typeface="Squada One"/>
                <a:sym typeface="Squada One"/>
              </a:rPr>
              <a:t>:</a:t>
            </a:r>
            <a:endParaRPr sz="3200">
              <a:solidFill>
                <a:srgbClr val="FFFFFF"/>
              </a:solidFill>
              <a:latin typeface="Squada One"/>
              <a:ea typeface="Squada One"/>
              <a:cs typeface="Squada One"/>
              <a:sym typeface="Squad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2"/>
          <p:cNvSpPr txBox="1"/>
          <p:nvPr>
            <p:ph type="title"/>
          </p:nvPr>
        </p:nvSpPr>
        <p:spPr>
          <a:xfrm>
            <a:off x="720000" y="571750"/>
            <a:ext cx="4521300" cy="98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718" name="Google Shape;718;p42"/>
          <p:cNvSpPr txBox="1"/>
          <p:nvPr>
            <p:ph idx="1" type="subTitle"/>
          </p:nvPr>
        </p:nvSpPr>
        <p:spPr>
          <a:xfrm>
            <a:off x="720013" y="1114499"/>
            <a:ext cx="7704000" cy="78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181818"/>
              </a:buClr>
              <a:buSzPts val="1100"/>
              <a:buFont typeface="Arial"/>
              <a:buNone/>
            </a:pPr>
            <a:r>
              <a:rPr lang="en" sz="2400">
                <a:solidFill>
                  <a:schemeClr val="accent3"/>
                </a:solidFill>
              </a:rPr>
              <a:t>Nifty 50 dataset:  Yahoo Finance from 2007 to 2021</a:t>
            </a:r>
            <a:endParaRPr sz="2300">
              <a:solidFill>
                <a:srgbClr val="FFFFFF"/>
              </a:solidFill>
              <a:latin typeface="Squada One"/>
              <a:ea typeface="Squada One"/>
              <a:cs typeface="Squada One"/>
              <a:sym typeface="Squada One"/>
            </a:endParaRPr>
          </a:p>
        </p:txBody>
      </p:sp>
      <p:pic>
        <p:nvPicPr>
          <p:cNvPr id="719" name="Google Shape;719;p42"/>
          <p:cNvPicPr preferRelativeResize="0"/>
          <p:nvPr/>
        </p:nvPicPr>
        <p:blipFill>
          <a:blip r:embed="rId3">
            <a:alphaModFix/>
          </a:blip>
          <a:stretch>
            <a:fillRect/>
          </a:stretch>
        </p:blipFill>
        <p:spPr>
          <a:xfrm>
            <a:off x="926526" y="1759550"/>
            <a:ext cx="7291002" cy="321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3"/>
          <p:cNvSpPr txBox="1"/>
          <p:nvPr>
            <p:ph type="title"/>
          </p:nvPr>
        </p:nvSpPr>
        <p:spPr>
          <a:xfrm>
            <a:off x="720000" y="540000"/>
            <a:ext cx="7704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Models Used:</a:t>
            </a:r>
            <a:endParaRPr>
              <a:solidFill>
                <a:schemeClr val="accent3"/>
              </a:solidFill>
            </a:endParaRPr>
          </a:p>
        </p:txBody>
      </p:sp>
      <p:graphicFrame>
        <p:nvGraphicFramePr>
          <p:cNvPr id="725" name="Google Shape;725;p43"/>
          <p:cNvGraphicFramePr/>
          <p:nvPr/>
        </p:nvGraphicFramePr>
        <p:xfrm>
          <a:off x="952500" y="1657350"/>
          <a:ext cx="3000000" cy="3000000"/>
        </p:xfrm>
        <a:graphic>
          <a:graphicData uri="http://schemas.openxmlformats.org/drawingml/2006/table">
            <a:tbl>
              <a:tblPr>
                <a:noFill/>
                <a:tableStyleId>{28C4767B-842B-4EEB-BE25-8F3310F08DAA}</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accent3"/>
                          </a:solidFill>
                        </a:rPr>
                        <a:t>Model</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rPr>
                        <a:t>Training Error (RMSE)</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rPr>
                        <a:t>Testing Error (RMSE)</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ARIMA</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177</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Vanilla LSTM</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Titillium Web"/>
                          <a:ea typeface="Titillium Web"/>
                          <a:cs typeface="Titillium Web"/>
                          <a:sym typeface="Titillium Web"/>
                        </a:rPr>
                        <a:t>96</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Titillium Web"/>
                          <a:ea typeface="Titillium Web"/>
                          <a:cs typeface="Titillium Web"/>
                          <a:sym typeface="Titillium Web"/>
                        </a:rPr>
                        <a:t>278</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Stacked LSTM</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Titillium Web"/>
                          <a:ea typeface="Titillium Web"/>
                          <a:cs typeface="Titillium Web"/>
                          <a:sym typeface="Titillium Web"/>
                        </a:rPr>
                        <a:t>99</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Titillium Web"/>
                          <a:ea typeface="Titillium Web"/>
                          <a:cs typeface="Titillium Web"/>
                          <a:sym typeface="Titillium Web"/>
                        </a:rPr>
                        <a:t>390</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Bidirectional LSTM</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Titillium Web"/>
                          <a:ea typeface="Titillium Web"/>
                          <a:cs typeface="Titillium Web"/>
                          <a:sym typeface="Titillium Web"/>
                        </a:rPr>
                        <a:t>105</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latin typeface="Titillium Web"/>
                          <a:ea typeface="Titillium Web"/>
                          <a:cs typeface="Titillium Web"/>
                          <a:sym typeface="Titillium Web"/>
                        </a:rPr>
                        <a:t>1430</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CNN</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86</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210</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CNN-LSTM</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120</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302</a:t>
                      </a:r>
                      <a:endParaRPr>
                        <a:solidFill>
                          <a:schemeClr val="accent3"/>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731" name="Google Shape;731;p44"/>
          <p:cNvSpPr txBox="1"/>
          <p:nvPr>
            <p:ph idx="1" type="body"/>
          </p:nvPr>
        </p:nvSpPr>
        <p:spPr>
          <a:xfrm>
            <a:off x="720000" y="1573025"/>
            <a:ext cx="7704000" cy="3339900"/>
          </a:xfrm>
          <a:prstGeom prst="rect">
            <a:avLst/>
          </a:prstGeom>
        </p:spPr>
        <p:txBody>
          <a:bodyPr anchorCtr="0" anchor="ctr" bIns="91425" lIns="91425" spcFirstLastPara="1" rIns="91425" wrap="square" tIns="91425">
            <a:noAutofit/>
          </a:bodyPr>
          <a:lstStyle/>
          <a:p>
            <a:pPr indent="-393700" lvl="0" marL="457200" rtl="0" algn="l">
              <a:spcBef>
                <a:spcPts val="0"/>
              </a:spcBef>
              <a:spcAft>
                <a:spcPts val="0"/>
              </a:spcAft>
              <a:buClr>
                <a:schemeClr val="accent3"/>
              </a:buClr>
              <a:buSzPts val="2600"/>
              <a:buAutoNum type="arabicPeriod"/>
            </a:pPr>
            <a:r>
              <a:rPr lang="en" sz="2400">
                <a:solidFill>
                  <a:schemeClr val="accent3"/>
                </a:solidFill>
              </a:rPr>
              <a:t>Removing irrelevant features</a:t>
            </a:r>
            <a:endParaRPr sz="2400">
              <a:solidFill>
                <a:schemeClr val="accent3"/>
              </a:solidFill>
            </a:endParaRPr>
          </a:p>
          <a:p>
            <a:pPr indent="0" lvl="0" marL="457200" rtl="0" algn="l">
              <a:spcBef>
                <a:spcPts val="0"/>
              </a:spcBef>
              <a:spcAft>
                <a:spcPts val="0"/>
              </a:spcAft>
              <a:buNone/>
            </a:pPr>
            <a:r>
              <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 sz="2400">
                <a:solidFill>
                  <a:schemeClr val="accent3"/>
                </a:solidFill>
              </a:rPr>
              <a:t>Imputing </a:t>
            </a:r>
            <a:endParaRPr sz="2400">
              <a:solidFill>
                <a:schemeClr val="accent3"/>
              </a:solidFill>
            </a:endParaRPr>
          </a:p>
          <a:p>
            <a:pPr indent="0" lvl="0" marL="457200" rtl="0" algn="l">
              <a:spcBef>
                <a:spcPts val="0"/>
              </a:spcBef>
              <a:spcAft>
                <a:spcPts val="0"/>
              </a:spcAft>
              <a:buNone/>
            </a:pPr>
            <a:r>
              <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 sz="2400">
                <a:solidFill>
                  <a:schemeClr val="accent3"/>
                </a:solidFill>
              </a:rPr>
              <a:t>Train-test split the time series</a:t>
            </a:r>
            <a:r>
              <a:rPr lang="en" sz="2400">
                <a:solidFill>
                  <a:schemeClr val="accent3"/>
                </a:solidFill>
              </a:rPr>
              <a:t> </a:t>
            </a:r>
            <a:r>
              <a:rPr lang="en" sz="2400">
                <a:solidFill>
                  <a:schemeClr val="accent3"/>
                </a:solidFill>
              </a:rPr>
              <a:t>data</a:t>
            </a:r>
            <a:endParaRPr sz="2400">
              <a:solidFill>
                <a:schemeClr val="accent3"/>
              </a:solidFill>
            </a:endParaRPr>
          </a:p>
          <a:p>
            <a:pPr indent="0" lvl="0" marL="457200" rtl="0" algn="l">
              <a:spcBef>
                <a:spcPts val="0"/>
              </a:spcBef>
              <a:spcAft>
                <a:spcPts val="0"/>
              </a:spcAft>
              <a:buNone/>
            </a:pPr>
            <a:r>
              <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 sz="2400">
                <a:solidFill>
                  <a:schemeClr val="accent3"/>
                </a:solidFill>
              </a:rPr>
              <a:t>Scaling</a:t>
            </a:r>
            <a:endParaRPr sz="2400">
              <a:solidFill>
                <a:schemeClr val="accent3"/>
              </a:solidFill>
            </a:endParaRPr>
          </a:p>
          <a:p>
            <a:pPr indent="0" lvl="0" marL="457200" rtl="0" algn="l">
              <a:spcBef>
                <a:spcPts val="0"/>
              </a:spcBef>
              <a:spcAft>
                <a:spcPts val="0"/>
              </a:spcAft>
              <a:buNone/>
            </a:pPr>
            <a:r>
              <a:rPr lang="en" sz="2400">
                <a:solidFill>
                  <a:schemeClr val="accent3"/>
                </a:solidFill>
              </a:rPr>
              <a:t> </a:t>
            </a:r>
            <a:endParaRPr sz="2400">
              <a:solidFill>
                <a:schemeClr val="accent3"/>
              </a:solidFill>
            </a:endParaRPr>
          </a:p>
          <a:p>
            <a:pPr indent="-381000" lvl="0" marL="457200" rtl="0" algn="l">
              <a:spcBef>
                <a:spcPts val="0"/>
              </a:spcBef>
              <a:spcAft>
                <a:spcPts val="0"/>
              </a:spcAft>
              <a:buClr>
                <a:schemeClr val="accent3"/>
              </a:buClr>
              <a:buSzPts val="2400"/>
              <a:buAutoNum type="arabicPeriod"/>
            </a:pPr>
            <a:r>
              <a:rPr lang="en" sz="2400">
                <a:solidFill>
                  <a:schemeClr val="accent3"/>
                </a:solidFill>
              </a:rPr>
              <a:t>Create time windows</a:t>
            </a:r>
            <a:endParaRPr sz="2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737" name="Google Shape;737;p45"/>
          <p:cNvSpPr txBox="1"/>
          <p:nvPr>
            <p:ph idx="1" type="body"/>
          </p:nvPr>
        </p:nvSpPr>
        <p:spPr>
          <a:xfrm>
            <a:off x="720000" y="1573025"/>
            <a:ext cx="4529400" cy="333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rPr>
              <a:t>1. 	Removing Irrelevant Features:</a:t>
            </a:r>
            <a:endParaRPr sz="2400">
              <a:solidFill>
                <a:schemeClr val="accent3"/>
              </a:solidFill>
            </a:endParaRPr>
          </a:p>
          <a:p>
            <a:pPr indent="0" lvl="0" marL="457200" rtl="0" algn="l">
              <a:spcBef>
                <a:spcPts val="0"/>
              </a:spcBef>
              <a:spcAft>
                <a:spcPts val="0"/>
              </a:spcAft>
              <a:buNone/>
            </a:pPr>
            <a:r>
              <a:rPr lang="en" sz="2000">
                <a:solidFill>
                  <a:schemeClr val="accent3"/>
                </a:solidFill>
              </a:rPr>
              <a:t>Features removed included Volume </a:t>
            </a:r>
            <a:endParaRPr sz="2000">
              <a:solidFill>
                <a:schemeClr val="accent3"/>
              </a:solidFill>
            </a:endParaRPr>
          </a:p>
          <a:p>
            <a:pPr indent="0" lvl="0" marL="457200" rtl="0" algn="l">
              <a:spcBef>
                <a:spcPts val="0"/>
              </a:spcBef>
              <a:spcAft>
                <a:spcPts val="0"/>
              </a:spcAft>
              <a:buNone/>
            </a:pPr>
            <a:r>
              <a:t/>
            </a:r>
            <a:endParaRPr sz="2400">
              <a:solidFill>
                <a:schemeClr val="accent3"/>
              </a:solidFill>
            </a:endParaRPr>
          </a:p>
          <a:p>
            <a:pPr indent="0" lvl="0" marL="0" rtl="0" algn="l">
              <a:spcBef>
                <a:spcPts val="0"/>
              </a:spcBef>
              <a:spcAft>
                <a:spcPts val="0"/>
              </a:spcAft>
              <a:buNone/>
            </a:pPr>
            <a:r>
              <a:rPr lang="en" sz="2400">
                <a:solidFill>
                  <a:schemeClr val="accent3"/>
                </a:solidFill>
              </a:rPr>
              <a:t>2. 	Imputation:</a:t>
            </a:r>
            <a:endParaRPr sz="2400">
              <a:solidFill>
                <a:schemeClr val="accent3"/>
              </a:solidFill>
            </a:endParaRPr>
          </a:p>
          <a:p>
            <a:pPr indent="0" lvl="0" marL="457200" rtl="0" algn="l">
              <a:spcBef>
                <a:spcPts val="0"/>
              </a:spcBef>
              <a:spcAft>
                <a:spcPts val="0"/>
              </a:spcAft>
              <a:buNone/>
            </a:pPr>
            <a:r>
              <a:rPr lang="en" sz="2000">
                <a:solidFill>
                  <a:schemeClr val="accent3"/>
                </a:solidFill>
              </a:rPr>
              <a:t>Data didn’t contain null values, and thus no need to replace them.</a:t>
            </a:r>
            <a:endParaRPr sz="2000">
              <a:solidFill>
                <a:schemeClr val="accent3"/>
              </a:solidFill>
            </a:endParaRPr>
          </a:p>
        </p:txBody>
      </p:sp>
      <p:pic>
        <p:nvPicPr>
          <p:cNvPr id="738" name="Google Shape;738;p45"/>
          <p:cNvPicPr preferRelativeResize="0"/>
          <p:nvPr/>
        </p:nvPicPr>
        <p:blipFill>
          <a:blip r:embed="rId3">
            <a:alphaModFix/>
          </a:blip>
          <a:stretch>
            <a:fillRect/>
          </a:stretch>
        </p:blipFill>
        <p:spPr>
          <a:xfrm>
            <a:off x="5401800" y="2911263"/>
            <a:ext cx="3589800" cy="6634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744" name="Google Shape;744;p46"/>
          <p:cNvSpPr txBox="1"/>
          <p:nvPr>
            <p:ph idx="1" type="body"/>
          </p:nvPr>
        </p:nvSpPr>
        <p:spPr>
          <a:xfrm>
            <a:off x="342675" y="1453875"/>
            <a:ext cx="4635300" cy="333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rPr>
              <a:t>3.	Train Test Split (</a:t>
            </a:r>
            <a:r>
              <a:rPr lang="en" sz="2300">
                <a:solidFill>
                  <a:schemeClr val="accent3"/>
                </a:solidFill>
              </a:rPr>
              <a:t>2/3rd Train</a:t>
            </a:r>
            <a:r>
              <a:rPr lang="en" sz="2300">
                <a:solidFill>
                  <a:schemeClr val="accent3"/>
                </a:solidFill>
              </a:rPr>
              <a:t>)</a:t>
            </a:r>
            <a:endParaRPr sz="2300">
              <a:solidFill>
                <a:schemeClr val="accent3"/>
              </a:solidFill>
            </a:endParaRPr>
          </a:p>
          <a:p>
            <a:pPr indent="0" lvl="0" marL="457200" rtl="0" algn="l">
              <a:spcBef>
                <a:spcPts val="0"/>
              </a:spcBef>
              <a:spcAft>
                <a:spcPts val="0"/>
              </a:spcAft>
              <a:buNone/>
            </a:pPr>
            <a:r>
              <a:rPr lang="en" sz="2000">
                <a:solidFill>
                  <a:schemeClr val="accent3"/>
                </a:solidFill>
              </a:rPr>
              <a:t>The time series data wasn’t shuffled. Training was done on 2013-19 data and testing on 2020-21 data.</a:t>
            </a:r>
            <a:endParaRPr sz="2000">
              <a:solidFill>
                <a:schemeClr val="accent3"/>
              </a:solidFill>
            </a:endParaRPr>
          </a:p>
          <a:p>
            <a:pPr indent="0" lvl="0" marL="457200" rtl="0" algn="l">
              <a:spcBef>
                <a:spcPts val="0"/>
              </a:spcBef>
              <a:spcAft>
                <a:spcPts val="0"/>
              </a:spcAft>
              <a:buNone/>
            </a:pPr>
            <a:r>
              <a:t/>
            </a:r>
            <a:endParaRPr sz="2000">
              <a:solidFill>
                <a:schemeClr val="accent3"/>
              </a:solidFill>
            </a:endParaRPr>
          </a:p>
          <a:p>
            <a:pPr indent="0" lvl="0" marL="0" rtl="0" algn="l">
              <a:spcBef>
                <a:spcPts val="0"/>
              </a:spcBef>
              <a:spcAft>
                <a:spcPts val="0"/>
              </a:spcAft>
              <a:buNone/>
            </a:pPr>
            <a:r>
              <a:rPr lang="en" sz="2400">
                <a:solidFill>
                  <a:schemeClr val="accent3"/>
                </a:solidFill>
              </a:rPr>
              <a:t>4.	Scaling</a:t>
            </a:r>
            <a:endParaRPr sz="2400">
              <a:solidFill>
                <a:schemeClr val="accent3"/>
              </a:solidFill>
            </a:endParaRPr>
          </a:p>
          <a:p>
            <a:pPr indent="0" lvl="0" marL="457200" rtl="0" algn="l">
              <a:spcBef>
                <a:spcPts val="0"/>
              </a:spcBef>
              <a:spcAft>
                <a:spcPts val="0"/>
              </a:spcAft>
              <a:buNone/>
            </a:pPr>
            <a:r>
              <a:rPr lang="en" sz="2000">
                <a:solidFill>
                  <a:schemeClr val="accent3"/>
                </a:solidFill>
              </a:rPr>
              <a:t>Standard Scalar</a:t>
            </a:r>
            <a:r>
              <a:rPr lang="en" sz="2000">
                <a:solidFill>
                  <a:schemeClr val="accent3"/>
                </a:solidFill>
              </a:rPr>
              <a:t> was used to speed up computation</a:t>
            </a:r>
            <a:endParaRPr sz="2400">
              <a:solidFill>
                <a:schemeClr val="accent3"/>
              </a:solidFill>
            </a:endParaRPr>
          </a:p>
        </p:txBody>
      </p:sp>
      <p:pic>
        <p:nvPicPr>
          <p:cNvPr id="745" name="Google Shape;745;p46"/>
          <p:cNvPicPr preferRelativeResize="0"/>
          <p:nvPr/>
        </p:nvPicPr>
        <p:blipFill>
          <a:blip r:embed="rId3">
            <a:alphaModFix/>
          </a:blip>
          <a:stretch>
            <a:fillRect/>
          </a:stretch>
        </p:blipFill>
        <p:spPr>
          <a:xfrm>
            <a:off x="4977975" y="1969325"/>
            <a:ext cx="3998325" cy="2308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Steps</a:t>
            </a:r>
            <a:endParaRPr/>
          </a:p>
        </p:txBody>
      </p:sp>
      <p:sp>
        <p:nvSpPr>
          <p:cNvPr id="751" name="Google Shape;751;p47"/>
          <p:cNvSpPr txBox="1"/>
          <p:nvPr>
            <p:ph idx="1" type="body"/>
          </p:nvPr>
        </p:nvSpPr>
        <p:spPr>
          <a:xfrm>
            <a:off x="253300" y="1263600"/>
            <a:ext cx="4635300" cy="333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rPr>
              <a:t>5.	Create time windows</a:t>
            </a:r>
            <a:endParaRPr sz="2300">
              <a:solidFill>
                <a:schemeClr val="accent3"/>
              </a:solidFill>
            </a:endParaRPr>
          </a:p>
          <a:p>
            <a:pPr indent="0" lvl="0" marL="457200" rtl="0" algn="l">
              <a:spcBef>
                <a:spcPts val="0"/>
              </a:spcBef>
              <a:spcAft>
                <a:spcPts val="0"/>
              </a:spcAft>
              <a:buNone/>
            </a:pPr>
            <a:r>
              <a:rPr lang="en" sz="2000">
                <a:solidFill>
                  <a:schemeClr val="accent3"/>
                </a:solidFill>
              </a:rPr>
              <a:t>Time sequences were created of window size 14 days.</a:t>
            </a:r>
            <a:endParaRPr sz="2000">
              <a:solidFill>
                <a:schemeClr val="accent3"/>
              </a:solidFill>
            </a:endParaRPr>
          </a:p>
          <a:p>
            <a:pPr indent="0" lvl="0" marL="457200" rtl="0" algn="l">
              <a:spcBef>
                <a:spcPts val="0"/>
              </a:spcBef>
              <a:spcAft>
                <a:spcPts val="0"/>
              </a:spcAft>
              <a:buNone/>
            </a:pPr>
            <a:r>
              <a:rPr lang="en" sz="2000">
                <a:solidFill>
                  <a:schemeClr val="accent3"/>
                </a:solidFill>
              </a:rPr>
              <a:t>Data was trained on each sample for 14 days to predict the 15th day.</a:t>
            </a:r>
            <a:endParaRPr sz="2000">
              <a:solidFill>
                <a:schemeClr val="accent3"/>
              </a:solidFill>
            </a:endParaRPr>
          </a:p>
        </p:txBody>
      </p:sp>
      <p:pic>
        <p:nvPicPr>
          <p:cNvPr id="752" name="Google Shape;752;p47"/>
          <p:cNvPicPr preferRelativeResize="0"/>
          <p:nvPr/>
        </p:nvPicPr>
        <p:blipFill>
          <a:blip r:embed="rId3">
            <a:alphaModFix/>
          </a:blip>
          <a:stretch>
            <a:fillRect/>
          </a:stretch>
        </p:blipFill>
        <p:spPr>
          <a:xfrm>
            <a:off x="4991350" y="1809338"/>
            <a:ext cx="3950601" cy="2248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Short Term Memory - LSTM</a:t>
            </a:r>
            <a:endParaRPr/>
          </a:p>
        </p:txBody>
      </p:sp>
      <p:sp>
        <p:nvSpPr>
          <p:cNvPr id="758" name="Google Shape;758;p48"/>
          <p:cNvSpPr txBox="1"/>
          <p:nvPr>
            <p:ph idx="1" type="body"/>
          </p:nvPr>
        </p:nvSpPr>
        <p:spPr>
          <a:xfrm>
            <a:off x="720000" y="1409100"/>
            <a:ext cx="7531500" cy="3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rPr>
              <a:t>Long Short Term Memory networks – usually just called “LSTMs” – are a special kind of RNN, capable of learning long-term dependencies.Remembering information for long periods of time is practically their default behavior, not something they struggle to learn! All recurrent neural networks have the form of a chain of repeating modules of neural network. In standard RNNs, this repeating module will have a very simple structure, such as a single tanh layer.LSTMs also have this chain like structure, but the repeating module has a different structure. Instead of having a single neural network layer, there are four, interacting in a very special way.</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lang="en" sz="1500">
                <a:solidFill>
                  <a:srgbClr val="FFFFFF"/>
                </a:solidFill>
              </a:rPr>
              <a:t>The key to LSTMs is the cell state, it does have the ability to remove or add information to the cell state, carefully regulated by structures called gates.</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lang="en" sz="1500">
                <a:solidFill>
                  <a:srgbClr val="FFFFFF"/>
                </a:solidFill>
              </a:rPr>
              <a:t>Gates are a way to optionally let information through. They are composed out of a sigmoid neural net layer and a pointwise multiplication operation.The sigmoid layer outputs numbers between zero and one, describing how much of each component should be let through.</a:t>
            </a:r>
            <a:endParaRPr sz="1500">
              <a:solidFill>
                <a:srgbClr val="FFFFFF"/>
              </a:solidFill>
            </a:endParaRPr>
          </a:p>
          <a:p>
            <a:pPr indent="0" lvl="0" marL="0" rtl="0" algn="l">
              <a:spcBef>
                <a:spcPts val="0"/>
              </a:spcBef>
              <a:spcAft>
                <a:spcPts val="0"/>
              </a:spcAft>
              <a:buNone/>
            </a:pPr>
            <a:r>
              <a:t/>
            </a:r>
            <a:endParaRPr sz="15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