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Yusei Magic"/>
      <p:regular r:id="rId17"/>
    </p:embeddedFont>
    <p:embeddedFont>
      <p:font typeface="Hind"/>
      <p:regular r:id="rId18"/>
      <p:bold r:id="rId19"/>
    </p:embeddedFont>
    <p:embeddedFont>
      <p:font typeface="PT Sans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22" Type="http://schemas.openxmlformats.org/officeDocument/2006/relationships/font" Target="fonts/PTSans-italic.fntdata"/><Relationship Id="rId21" Type="http://schemas.openxmlformats.org/officeDocument/2006/relationships/font" Target="fonts/PTSans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YuseiMagic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Hind-bold.fntdata"/><Relationship Id="rId18" Type="http://schemas.openxmlformats.org/officeDocument/2006/relationships/font" Target="fonts/Hi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1088ead8d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1088ead8d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99f2f57a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99f2f57a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0893ef53f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0893ef53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10893ef53f8_0_6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10893ef53f8_0_6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916304" y="1651848"/>
            <a:ext cx="4382968" cy="2519262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94625" y="1067725"/>
            <a:ext cx="3984600" cy="23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94625" y="3658250"/>
            <a:ext cx="3984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657825" y="3103799"/>
            <a:ext cx="2995303" cy="1721654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915753" y="1077160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783587" y="3853318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411271" y="284063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7516598" y="1031800"/>
            <a:ext cx="309000" cy="305294"/>
            <a:chOff x="8360310" y="1124637"/>
            <a:chExt cx="309000" cy="305294"/>
          </a:xfrm>
        </p:grpSpPr>
        <p:sp>
          <p:nvSpPr>
            <p:cNvPr id="17" name="Google Shape;17;p2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8620554" y="294921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2935349" y="553799"/>
            <a:ext cx="476564" cy="301542"/>
            <a:chOff x="591136" y="2177236"/>
            <a:chExt cx="476564" cy="301542"/>
          </a:xfrm>
        </p:grpSpPr>
        <p:sp>
          <p:nvSpPr>
            <p:cNvPr id="27" name="Google Shape;27;p2"/>
            <p:cNvSpPr/>
            <p:nvPr/>
          </p:nvSpPr>
          <p:spPr>
            <a:xfrm>
              <a:off x="600471" y="2186525"/>
              <a:ext cx="457895" cy="282964"/>
            </a:xfrm>
            <a:custGeom>
              <a:rect b="b" l="l" r="r" t="t"/>
              <a:pathLst>
                <a:path extrusionOk="0" h="6184" w="10007">
                  <a:moveTo>
                    <a:pt x="4719" y="1"/>
                  </a:moveTo>
                  <a:lnTo>
                    <a:pt x="4393" y="41"/>
                  </a:lnTo>
                  <a:lnTo>
                    <a:pt x="4109" y="163"/>
                  </a:lnTo>
                  <a:lnTo>
                    <a:pt x="3824" y="285"/>
                  </a:lnTo>
                  <a:lnTo>
                    <a:pt x="3580" y="448"/>
                  </a:lnTo>
                  <a:lnTo>
                    <a:pt x="3336" y="651"/>
                  </a:lnTo>
                  <a:lnTo>
                    <a:pt x="3132" y="895"/>
                  </a:lnTo>
                  <a:lnTo>
                    <a:pt x="2970" y="1180"/>
                  </a:lnTo>
                  <a:lnTo>
                    <a:pt x="2848" y="1465"/>
                  </a:lnTo>
                  <a:lnTo>
                    <a:pt x="2766" y="1750"/>
                  </a:lnTo>
                  <a:lnTo>
                    <a:pt x="2685" y="2075"/>
                  </a:lnTo>
                  <a:lnTo>
                    <a:pt x="2644" y="2360"/>
                  </a:lnTo>
                  <a:lnTo>
                    <a:pt x="2644" y="2685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726"/>
                  </a:lnTo>
                  <a:lnTo>
                    <a:pt x="1709" y="2685"/>
                  </a:lnTo>
                  <a:lnTo>
                    <a:pt x="1424" y="2685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29" y="3092"/>
                  </a:lnTo>
                  <a:lnTo>
                    <a:pt x="407" y="3255"/>
                  </a:lnTo>
                  <a:lnTo>
                    <a:pt x="204" y="3539"/>
                  </a:lnTo>
                  <a:lnTo>
                    <a:pt x="41" y="3905"/>
                  </a:lnTo>
                  <a:lnTo>
                    <a:pt x="0" y="4312"/>
                  </a:lnTo>
                  <a:lnTo>
                    <a:pt x="0" y="4678"/>
                  </a:lnTo>
                  <a:lnTo>
                    <a:pt x="82" y="5044"/>
                  </a:lnTo>
                  <a:lnTo>
                    <a:pt x="244" y="5410"/>
                  </a:lnTo>
                  <a:lnTo>
                    <a:pt x="366" y="5532"/>
                  </a:lnTo>
                  <a:lnTo>
                    <a:pt x="529" y="5695"/>
                  </a:lnTo>
                  <a:lnTo>
                    <a:pt x="814" y="5899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3" y="6183"/>
                  </a:lnTo>
                  <a:lnTo>
                    <a:pt x="3580" y="6183"/>
                  </a:lnTo>
                  <a:lnTo>
                    <a:pt x="4678" y="6143"/>
                  </a:lnTo>
                  <a:lnTo>
                    <a:pt x="5776" y="6102"/>
                  </a:lnTo>
                  <a:lnTo>
                    <a:pt x="6834" y="6021"/>
                  </a:lnTo>
                  <a:lnTo>
                    <a:pt x="7932" y="5939"/>
                  </a:lnTo>
                  <a:lnTo>
                    <a:pt x="8583" y="5817"/>
                  </a:lnTo>
                  <a:lnTo>
                    <a:pt x="8908" y="5736"/>
                  </a:lnTo>
                  <a:lnTo>
                    <a:pt x="9193" y="5614"/>
                  </a:lnTo>
                  <a:lnTo>
                    <a:pt x="9478" y="5451"/>
                  </a:lnTo>
                  <a:lnTo>
                    <a:pt x="9722" y="5288"/>
                  </a:lnTo>
                  <a:lnTo>
                    <a:pt x="9885" y="5044"/>
                  </a:lnTo>
                  <a:lnTo>
                    <a:pt x="9966" y="4760"/>
                  </a:lnTo>
                  <a:lnTo>
                    <a:pt x="10007" y="4556"/>
                  </a:lnTo>
                  <a:lnTo>
                    <a:pt x="10007" y="4353"/>
                  </a:lnTo>
                  <a:lnTo>
                    <a:pt x="9925" y="4150"/>
                  </a:lnTo>
                  <a:lnTo>
                    <a:pt x="9844" y="3987"/>
                  </a:lnTo>
                  <a:lnTo>
                    <a:pt x="9722" y="3783"/>
                  </a:lnTo>
                  <a:lnTo>
                    <a:pt x="9600" y="3661"/>
                  </a:lnTo>
                  <a:lnTo>
                    <a:pt x="9437" y="3539"/>
                  </a:lnTo>
                  <a:lnTo>
                    <a:pt x="9234" y="3417"/>
                  </a:lnTo>
                  <a:lnTo>
                    <a:pt x="9071" y="3377"/>
                  </a:lnTo>
                  <a:lnTo>
                    <a:pt x="8868" y="3336"/>
                  </a:lnTo>
                  <a:lnTo>
                    <a:pt x="8664" y="3295"/>
                  </a:lnTo>
                  <a:lnTo>
                    <a:pt x="8461" y="3336"/>
                  </a:lnTo>
                  <a:lnTo>
                    <a:pt x="8054" y="3417"/>
                  </a:lnTo>
                  <a:lnTo>
                    <a:pt x="7688" y="3621"/>
                  </a:lnTo>
                  <a:lnTo>
                    <a:pt x="7769" y="3458"/>
                  </a:lnTo>
                  <a:lnTo>
                    <a:pt x="7810" y="3336"/>
                  </a:lnTo>
                  <a:lnTo>
                    <a:pt x="7810" y="3011"/>
                  </a:lnTo>
                  <a:lnTo>
                    <a:pt x="7769" y="2726"/>
                  </a:lnTo>
                  <a:lnTo>
                    <a:pt x="7688" y="2563"/>
                  </a:lnTo>
                  <a:lnTo>
                    <a:pt x="7607" y="2441"/>
                  </a:lnTo>
                  <a:lnTo>
                    <a:pt x="7485" y="2360"/>
                  </a:lnTo>
                  <a:lnTo>
                    <a:pt x="7363" y="2278"/>
                  </a:lnTo>
                  <a:lnTo>
                    <a:pt x="7078" y="2156"/>
                  </a:lnTo>
                  <a:lnTo>
                    <a:pt x="6631" y="2156"/>
                  </a:lnTo>
                  <a:lnTo>
                    <a:pt x="6468" y="2197"/>
                  </a:lnTo>
                  <a:lnTo>
                    <a:pt x="6549" y="1912"/>
                  </a:lnTo>
                  <a:lnTo>
                    <a:pt x="6590" y="1628"/>
                  </a:lnTo>
                  <a:lnTo>
                    <a:pt x="6549" y="1302"/>
                  </a:lnTo>
                  <a:lnTo>
                    <a:pt x="6468" y="1017"/>
                  </a:lnTo>
                  <a:lnTo>
                    <a:pt x="6305" y="733"/>
                  </a:lnTo>
                  <a:lnTo>
                    <a:pt x="6102" y="489"/>
                  </a:lnTo>
                  <a:lnTo>
                    <a:pt x="5898" y="285"/>
                  </a:lnTo>
                  <a:lnTo>
                    <a:pt x="5614" y="123"/>
                  </a:lnTo>
                  <a:lnTo>
                    <a:pt x="5329" y="41"/>
                  </a:lnTo>
                  <a:lnTo>
                    <a:pt x="5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1136" y="2177236"/>
              <a:ext cx="476564" cy="301542"/>
            </a:xfrm>
            <a:custGeom>
              <a:rect b="b" l="l" r="r" t="t"/>
              <a:pathLst>
                <a:path extrusionOk="0" h="6590" w="10415">
                  <a:moveTo>
                    <a:pt x="5329" y="407"/>
                  </a:moveTo>
                  <a:lnTo>
                    <a:pt x="5533" y="448"/>
                  </a:lnTo>
                  <a:lnTo>
                    <a:pt x="5736" y="529"/>
                  </a:lnTo>
                  <a:lnTo>
                    <a:pt x="5899" y="610"/>
                  </a:lnTo>
                  <a:lnTo>
                    <a:pt x="6062" y="732"/>
                  </a:lnTo>
                  <a:lnTo>
                    <a:pt x="6224" y="854"/>
                  </a:lnTo>
                  <a:lnTo>
                    <a:pt x="6346" y="1017"/>
                  </a:lnTo>
                  <a:lnTo>
                    <a:pt x="6428" y="1180"/>
                  </a:lnTo>
                  <a:lnTo>
                    <a:pt x="6509" y="1383"/>
                  </a:lnTo>
                  <a:lnTo>
                    <a:pt x="6550" y="1546"/>
                  </a:lnTo>
                  <a:lnTo>
                    <a:pt x="6590" y="1749"/>
                  </a:lnTo>
                  <a:lnTo>
                    <a:pt x="6590" y="1953"/>
                  </a:lnTo>
                  <a:lnTo>
                    <a:pt x="6550" y="2115"/>
                  </a:lnTo>
                  <a:lnTo>
                    <a:pt x="6509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3"/>
                  </a:lnTo>
                  <a:lnTo>
                    <a:pt x="6712" y="2603"/>
                  </a:lnTo>
                  <a:lnTo>
                    <a:pt x="6997" y="2563"/>
                  </a:lnTo>
                  <a:lnTo>
                    <a:pt x="7241" y="2563"/>
                  </a:lnTo>
                  <a:lnTo>
                    <a:pt x="7445" y="2644"/>
                  </a:lnTo>
                  <a:lnTo>
                    <a:pt x="7607" y="2807"/>
                  </a:lnTo>
                  <a:lnTo>
                    <a:pt x="7770" y="2970"/>
                  </a:lnTo>
                  <a:lnTo>
                    <a:pt x="7811" y="3214"/>
                  </a:lnTo>
                  <a:lnTo>
                    <a:pt x="7811" y="3458"/>
                  </a:lnTo>
                  <a:lnTo>
                    <a:pt x="7729" y="3702"/>
                  </a:lnTo>
                  <a:lnTo>
                    <a:pt x="7689" y="3783"/>
                  </a:lnTo>
                  <a:lnTo>
                    <a:pt x="7689" y="3824"/>
                  </a:lnTo>
                  <a:lnTo>
                    <a:pt x="7770" y="3946"/>
                  </a:lnTo>
                  <a:lnTo>
                    <a:pt x="7851" y="3986"/>
                  </a:lnTo>
                  <a:lnTo>
                    <a:pt x="7973" y="3986"/>
                  </a:lnTo>
                  <a:lnTo>
                    <a:pt x="8299" y="3824"/>
                  </a:lnTo>
                  <a:lnTo>
                    <a:pt x="8665" y="3742"/>
                  </a:lnTo>
                  <a:lnTo>
                    <a:pt x="9031" y="3702"/>
                  </a:lnTo>
                  <a:lnTo>
                    <a:pt x="9194" y="3742"/>
                  </a:lnTo>
                  <a:lnTo>
                    <a:pt x="9397" y="3824"/>
                  </a:lnTo>
                  <a:lnTo>
                    <a:pt x="9519" y="3905"/>
                  </a:lnTo>
                  <a:lnTo>
                    <a:pt x="9641" y="3986"/>
                  </a:lnTo>
                  <a:lnTo>
                    <a:pt x="9763" y="4108"/>
                  </a:lnTo>
                  <a:lnTo>
                    <a:pt x="9885" y="4271"/>
                  </a:lnTo>
                  <a:lnTo>
                    <a:pt x="9967" y="4393"/>
                  </a:lnTo>
                  <a:lnTo>
                    <a:pt x="10007" y="4556"/>
                  </a:lnTo>
                  <a:lnTo>
                    <a:pt x="10007" y="4719"/>
                  </a:lnTo>
                  <a:lnTo>
                    <a:pt x="10007" y="4922"/>
                  </a:lnTo>
                  <a:lnTo>
                    <a:pt x="9885" y="5166"/>
                  </a:lnTo>
                  <a:lnTo>
                    <a:pt x="9723" y="5369"/>
                  </a:lnTo>
                  <a:lnTo>
                    <a:pt x="9519" y="5573"/>
                  </a:lnTo>
                  <a:lnTo>
                    <a:pt x="9234" y="5695"/>
                  </a:lnTo>
                  <a:lnTo>
                    <a:pt x="8950" y="5776"/>
                  </a:lnTo>
                  <a:lnTo>
                    <a:pt x="8665" y="5858"/>
                  </a:lnTo>
                  <a:lnTo>
                    <a:pt x="8136" y="5939"/>
                  </a:lnTo>
                  <a:lnTo>
                    <a:pt x="6753" y="6061"/>
                  </a:lnTo>
                  <a:lnTo>
                    <a:pt x="5411" y="6142"/>
                  </a:lnTo>
                  <a:lnTo>
                    <a:pt x="4069" y="6183"/>
                  </a:lnTo>
                  <a:lnTo>
                    <a:pt x="2197" y="6183"/>
                  </a:lnTo>
                  <a:lnTo>
                    <a:pt x="1669" y="6102"/>
                  </a:lnTo>
                  <a:lnTo>
                    <a:pt x="1384" y="6020"/>
                  </a:lnTo>
                  <a:lnTo>
                    <a:pt x="1181" y="5939"/>
                  </a:lnTo>
                  <a:lnTo>
                    <a:pt x="936" y="5817"/>
                  </a:lnTo>
                  <a:lnTo>
                    <a:pt x="733" y="5654"/>
                  </a:lnTo>
                  <a:lnTo>
                    <a:pt x="611" y="5451"/>
                  </a:lnTo>
                  <a:lnTo>
                    <a:pt x="489" y="5247"/>
                  </a:lnTo>
                  <a:lnTo>
                    <a:pt x="408" y="5003"/>
                  </a:lnTo>
                  <a:lnTo>
                    <a:pt x="367" y="4800"/>
                  </a:lnTo>
                  <a:lnTo>
                    <a:pt x="367" y="4556"/>
                  </a:lnTo>
                  <a:lnTo>
                    <a:pt x="408" y="4312"/>
                  </a:lnTo>
                  <a:lnTo>
                    <a:pt x="489" y="4068"/>
                  </a:lnTo>
                  <a:lnTo>
                    <a:pt x="570" y="3864"/>
                  </a:lnTo>
                  <a:lnTo>
                    <a:pt x="733" y="3580"/>
                  </a:lnTo>
                  <a:lnTo>
                    <a:pt x="977" y="3376"/>
                  </a:lnTo>
                  <a:lnTo>
                    <a:pt x="1262" y="3214"/>
                  </a:lnTo>
                  <a:lnTo>
                    <a:pt x="1547" y="3132"/>
                  </a:lnTo>
                  <a:lnTo>
                    <a:pt x="1872" y="3092"/>
                  </a:lnTo>
                  <a:lnTo>
                    <a:pt x="2197" y="3132"/>
                  </a:lnTo>
                  <a:lnTo>
                    <a:pt x="2482" y="3214"/>
                  </a:lnTo>
                  <a:lnTo>
                    <a:pt x="2767" y="3376"/>
                  </a:lnTo>
                  <a:lnTo>
                    <a:pt x="2889" y="3417"/>
                  </a:lnTo>
                  <a:lnTo>
                    <a:pt x="2970" y="3376"/>
                  </a:lnTo>
                  <a:lnTo>
                    <a:pt x="3052" y="3295"/>
                  </a:lnTo>
                  <a:lnTo>
                    <a:pt x="3092" y="3214"/>
                  </a:lnTo>
                  <a:lnTo>
                    <a:pt x="3052" y="2766"/>
                  </a:lnTo>
                  <a:lnTo>
                    <a:pt x="3092" y="2319"/>
                  </a:lnTo>
                  <a:lnTo>
                    <a:pt x="3214" y="1871"/>
                  </a:lnTo>
                  <a:lnTo>
                    <a:pt x="3377" y="1465"/>
                  </a:lnTo>
                  <a:lnTo>
                    <a:pt x="3621" y="1098"/>
                  </a:lnTo>
                  <a:lnTo>
                    <a:pt x="3906" y="814"/>
                  </a:lnTo>
                  <a:lnTo>
                    <a:pt x="4109" y="692"/>
                  </a:lnTo>
                  <a:lnTo>
                    <a:pt x="4272" y="570"/>
                  </a:lnTo>
                  <a:lnTo>
                    <a:pt x="4516" y="488"/>
                  </a:lnTo>
                  <a:lnTo>
                    <a:pt x="4719" y="407"/>
                  </a:lnTo>
                  <a:close/>
                  <a:moveTo>
                    <a:pt x="4882" y="0"/>
                  </a:moveTo>
                  <a:lnTo>
                    <a:pt x="4597" y="41"/>
                  </a:lnTo>
                  <a:lnTo>
                    <a:pt x="4353" y="122"/>
                  </a:lnTo>
                  <a:lnTo>
                    <a:pt x="4069" y="244"/>
                  </a:lnTo>
                  <a:lnTo>
                    <a:pt x="3865" y="366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96" y="895"/>
                  </a:lnTo>
                  <a:lnTo>
                    <a:pt x="3133" y="1098"/>
                  </a:lnTo>
                  <a:lnTo>
                    <a:pt x="3011" y="1342"/>
                  </a:lnTo>
                  <a:lnTo>
                    <a:pt x="2889" y="1587"/>
                  </a:lnTo>
                  <a:lnTo>
                    <a:pt x="2726" y="2115"/>
                  </a:lnTo>
                  <a:lnTo>
                    <a:pt x="2645" y="2644"/>
                  </a:lnTo>
                  <a:lnTo>
                    <a:pt x="2662" y="2878"/>
                  </a:lnTo>
                  <a:lnTo>
                    <a:pt x="2662" y="2878"/>
                  </a:lnTo>
                  <a:lnTo>
                    <a:pt x="2401" y="2766"/>
                  </a:lnTo>
                  <a:lnTo>
                    <a:pt x="2075" y="2685"/>
                  </a:lnTo>
                  <a:lnTo>
                    <a:pt x="1750" y="2685"/>
                  </a:lnTo>
                  <a:lnTo>
                    <a:pt x="1465" y="2725"/>
                  </a:lnTo>
                  <a:lnTo>
                    <a:pt x="1140" y="2847"/>
                  </a:lnTo>
                  <a:lnTo>
                    <a:pt x="855" y="2970"/>
                  </a:lnTo>
                  <a:lnTo>
                    <a:pt x="611" y="3173"/>
                  </a:lnTo>
                  <a:lnTo>
                    <a:pt x="408" y="3376"/>
                  </a:lnTo>
                  <a:lnTo>
                    <a:pt x="245" y="3580"/>
                  </a:lnTo>
                  <a:lnTo>
                    <a:pt x="123" y="3824"/>
                  </a:lnTo>
                  <a:lnTo>
                    <a:pt x="42" y="4068"/>
                  </a:lnTo>
                  <a:lnTo>
                    <a:pt x="1" y="4353"/>
                  </a:lnTo>
                  <a:lnTo>
                    <a:pt x="1" y="4637"/>
                  </a:lnTo>
                  <a:lnTo>
                    <a:pt x="1" y="4881"/>
                  </a:lnTo>
                  <a:lnTo>
                    <a:pt x="42" y="5166"/>
                  </a:lnTo>
                  <a:lnTo>
                    <a:pt x="164" y="5451"/>
                  </a:lnTo>
                  <a:lnTo>
                    <a:pt x="286" y="5695"/>
                  </a:lnTo>
                  <a:lnTo>
                    <a:pt x="448" y="5939"/>
                  </a:lnTo>
                  <a:lnTo>
                    <a:pt x="692" y="6102"/>
                  </a:lnTo>
                  <a:lnTo>
                    <a:pt x="896" y="6264"/>
                  </a:lnTo>
                  <a:lnTo>
                    <a:pt x="1181" y="6346"/>
                  </a:lnTo>
                  <a:lnTo>
                    <a:pt x="1425" y="6468"/>
                  </a:lnTo>
                  <a:lnTo>
                    <a:pt x="1709" y="6508"/>
                  </a:lnTo>
                  <a:lnTo>
                    <a:pt x="2319" y="6590"/>
                  </a:lnTo>
                  <a:lnTo>
                    <a:pt x="4109" y="6590"/>
                  </a:lnTo>
                  <a:lnTo>
                    <a:pt x="6102" y="6508"/>
                  </a:lnTo>
                  <a:lnTo>
                    <a:pt x="8136" y="6346"/>
                  </a:lnTo>
                  <a:lnTo>
                    <a:pt x="8502" y="6305"/>
                  </a:lnTo>
                  <a:lnTo>
                    <a:pt x="8868" y="6224"/>
                  </a:lnTo>
                  <a:lnTo>
                    <a:pt x="9234" y="6102"/>
                  </a:lnTo>
                  <a:lnTo>
                    <a:pt x="9600" y="5939"/>
                  </a:lnTo>
                  <a:lnTo>
                    <a:pt x="9926" y="5735"/>
                  </a:lnTo>
                  <a:lnTo>
                    <a:pt x="10048" y="5613"/>
                  </a:lnTo>
                  <a:lnTo>
                    <a:pt x="10170" y="5451"/>
                  </a:lnTo>
                  <a:lnTo>
                    <a:pt x="10292" y="5329"/>
                  </a:lnTo>
                  <a:lnTo>
                    <a:pt x="10333" y="5125"/>
                  </a:lnTo>
                  <a:lnTo>
                    <a:pt x="10414" y="4963"/>
                  </a:lnTo>
                  <a:lnTo>
                    <a:pt x="10414" y="4759"/>
                  </a:lnTo>
                  <a:lnTo>
                    <a:pt x="10414" y="4556"/>
                  </a:lnTo>
                  <a:lnTo>
                    <a:pt x="10333" y="4353"/>
                  </a:lnTo>
                  <a:lnTo>
                    <a:pt x="10292" y="4149"/>
                  </a:lnTo>
                  <a:lnTo>
                    <a:pt x="10170" y="3986"/>
                  </a:lnTo>
                  <a:lnTo>
                    <a:pt x="10048" y="3824"/>
                  </a:lnTo>
                  <a:lnTo>
                    <a:pt x="9885" y="3661"/>
                  </a:lnTo>
                  <a:lnTo>
                    <a:pt x="9723" y="3539"/>
                  </a:lnTo>
                  <a:lnTo>
                    <a:pt x="9560" y="3458"/>
                  </a:lnTo>
                  <a:lnTo>
                    <a:pt x="9356" y="3376"/>
                  </a:lnTo>
                  <a:lnTo>
                    <a:pt x="9112" y="3336"/>
                  </a:lnTo>
                  <a:lnTo>
                    <a:pt x="8868" y="3295"/>
                  </a:lnTo>
                  <a:lnTo>
                    <a:pt x="8665" y="3336"/>
                  </a:lnTo>
                  <a:lnTo>
                    <a:pt x="8421" y="3376"/>
                  </a:lnTo>
                  <a:lnTo>
                    <a:pt x="8218" y="3417"/>
                  </a:lnTo>
                  <a:lnTo>
                    <a:pt x="8209" y="3421"/>
                  </a:lnTo>
                  <a:lnTo>
                    <a:pt x="8218" y="3376"/>
                  </a:lnTo>
                  <a:lnTo>
                    <a:pt x="8218" y="3173"/>
                  </a:lnTo>
                  <a:lnTo>
                    <a:pt x="8177" y="3010"/>
                  </a:lnTo>
                  <a:lnTo>
                    <a:pt x="8136" y="2847"/>
                  </a:lnTo>
                  <a:lnTo>
                    <a:pt x="8055" y="2685"/>
                  </a:lnTo>
                  <a:lnTo>
                    <a:pt x="7933" y="2522"/>
                  </a:lnTo>
                  <a:lnTo>
                    <a:pt x="7811" y="2400"/>
                  </a:lnTo>
                  <a:lnTo>
                    <a:pt x="7648" y="2278"/>
                  </a:lnTo>
                  <a:lnTo>
                    <a:pt x="7485" y="2237"/>
                  </a:lnTo>
                  <a:lnTo>
                    <a:pt x="7323" y="2156"/>
                  </a:lnTo>
                  <a:lnTo>
                    <a:pt x="6940" y="2156"/>
                  </a:lnTo>
                  <a:lnTo>
                    <a:pt x="6957" y="2075"/>
                  </a:lnTo>
                  <a:lnTo>
                    <a:pt x="6997" y="1831"/>
                  </a:lnTo>
                  <a:lnTo>
                    <a:pt x="6957" y="1587"/>
                  </a:lnTo>
                  <a:lnTo>
                    <a:pt x="6916" y="1342"/>
                  </a:lnTo>
                  <a:lnTo>
                    <a:pt x="6835" y="1139"/>
                  </a:lnTo>
                  <a:lnTo>
                    <a:pt x="6753" y="936"/>
                  </a:lnTo>
                  <a:lnTo>
                    <a:pt x="6590" y="732"/>
                  </a:lnTo>
                  <a:lnTo>
                    <a:pt x="6428" y="529"/>
                  </a:lnTo>
                  <a:lnTo>
                    <a:pt x="6265" y="366"/>
                  </a:lnTo>
                  <a:lnTo>
                    <a:pt x="6062" y="244"/>
                  </a:lnTo>
                  <a:lnTo>
                    <a:pt x="5858" y="122"/>
                  </a:lnTo>
                  <a:lnTo>
                    <a:pt x="5614" y="41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254794" y="328409"/>
            <a:ext cx="474643" cy="301588"/>
            <a:chOff x="7593894" y="395296"/>
            <a:chExt cx="474643" cy="301588"/>
          </a:xfrm>
        </p:grpSpPr>
        <p:sp>
          <p:nvSpPr>
            <p:cNvPr id="30" name="Google Shape;30;p2"/>
            <p:cNvSpPr/>
            <p:nvPr/>
          </p:nvSpPr>
          <p:spPr>
            <a:xfrm>
              <a:off x="7603183" y="404585"/>
              <a:ext cx="456065" cy="282964"/>
            </a:xfrm>
            <a:custGeom>
              <a:rect b="b" l="l" r="r" t="t"/>
              <a:pathLst>
                <a:path extrusionOk="0" h="6184" w="9967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93894" y="395296"/>
              <a:ext cx="474643" cy="301588"/>
            </a:xfrm>
            <a:custGeom>
              <a:rect b="b" l="l" r="r" t="t"/>
              <a:pathLst>
                <a:path extrusionOk="0" h="6591" w="10373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426093" y="1788930"/>
            <a:ext cx="474643" cy="299712"/>
            <a:chOff x="7729218" y="1694205"/>
            <a:chExt cx="474643" cy="299712"/>
          </a:xfrm>
        </p:grpSpPr>
        <p:sp>
          <p:nvSpPr>
            <p:cNvPr id="33" name="Google Shape;33;p2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>
            <a:off x="6755103" y="90217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7430937" y="4004868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7127498" y="452016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942435" y="4470671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520617" y="4619579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1"/>
                </a:moveTo>
                <a:lnTo>
                  <a:pt x="1262" y="41"/>
                </a:lnTo>
                <a:lnTo>
                  <a:pt x="1018" y="123"/>
                </a:lnTo>
                <a:lnTo>
                  <a:pt x="773" y="204"/>
                </a:lnTo>
                <a:lnTo>
                  <a:pt x="570" y="367"/>
                </a:lnTo>
                <a:lnTo>
                  <a:pt x="407" y="529"/>
                </a:lnTo>
                <a:lnTo>
                  <a:pt x="245" y="692"/>
                </a:lnTo>
                <a:lnTo>
                  <a:pt x="163" y="896"/>
                </a:lnTo>
                <a:lnTo>
                  <a:pt x="82" y="1099"/>
                </a:lnTo>
                <a:lnTo>
                  <a:pt x="1" y="1343"/>
                </a:lnTo>
                <a:lnTo>
                  <a:pt x="1" y="1546"/>
                </a:lnTo>
                <a:lnTo>
                  <a:pt x="1" y="1790"/>
                </a:lnTo>
                <a:lnTo>
                  <a:pt x="41" y="1994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1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7"/>
                </a:lnTo>
                <a:lnTo>
                  <a:pt x="1831" y="3377"/>
                </a:lnTo>
                <a:lnTo>
                  <a:pt x="2075" y="3336"/>
                </a:lnTo>
                <a:lnTo>
                  <a:pt x="2319" y="3255"/>
                </a:lnTo>
                <a:lnTo>
                  <a:pt x="2563" y="3173"/>
                </a:lnTo>
                <a:lnTo>
                  <a:pt x="2767" y="3011"/>
                </a:lnTo>
                <a:lnTo>
                  <a:pt x="2929" y="2848"/>
                </a:lnTo>
                <a:lnTo>
                  <a:pt x="3092" y="2645"/>
                </a:lnTo>
                <a:lnTo>
                  <a:pt x="3214" y="2441"/>
                </a:lnTo>
                <a:lnTo>
                  <a:pt x="3295" y="2197"/>
                </a:lnTo>
                <a:lnTo>
                  <a:pt x="3336" y="1912"/>
                </a:lnTo>
                <a:lnTo>
                  <a:pt x="3336" y="1628"/>
                </a:lnTo>
                <a:lnTo>
                  <a:pt x="3295" y="1343"/>
                </a:lnTo>
                <a:lnTo>
                  <a:pt x="3214" y="1099"/>
                </a:lnTo>
                <a:lnTo>
                  <a:pt x="3092" y="855"/>
                </a:lnTo>
                <a:lnTo>
                  <a:pt x="2929" y="611"/>
                </a:lnTo>
                <a:lnTo>
                  <a:pt x="2726" y="407"/>
                </a:lnTo>
                <a:lnTo>
                  <a:pt x="2482" y="245"/>
                </a:lnTo>
                <a:lnTo>
                  <a:pt x="2238" y="123"/>
                </a:lnTo>
                <a:lnTo>
                  <a:pt x="1994" y="41"/>
                </a:lnTo>
                <a:lnTo>
                  <a:pt x="17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-421852" y="-181433"/>
            <a:ext cx="1985536" cy="1455081"/>
            <a:chOff x="238125" y="896375"/>
            <a:chExt cx="635575" cy="465775"/>
          </a:xfrm>
        </p:grpSpPr>
        <p:sp>
          <p:nvSpPr>
            <p:cNvPr id="41" name="Google Shape;41;p2"/>
            <p:cNvSpPr/>
            <p:nvPr/>
          </p:nvSpPr>
          <p:spPr>
            <a:xfrm>
              <a:off x="258450" y="937050"/>
              <a:ext cx="615250" cy="425100"/>
            </a:xfrm>
            <a:custGeom>
              <a:rect b="b" l="l" r="r" t="t"/>
              <a:pathLst>
                <a:path extrusionOk="0" h="17004" w="2461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918750"/>
              <a:ext cx="596925" cy="409850"/>
            </a:xfrm>
            <a:custGeom>
              <a:rect b="b" l="l" r="r" t="t"/>
              <a:pathLst>
                <a:path extrusionOk="0" h="16394" w="23877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61500" y="916725"/>
              <a:ext cx="477975" cy="336600"/>
            </a:xfrm>
            <a:custGeom>
              <a:rect b="b" l="l" r="r" t="t"/>
              <a:pathLst>
                <a:path extrusionOk="0" h="13464" w="19119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75" y="921800"/>
              <a:ext cx="404750" cy="281700"/>
            </a:xfrm>
            <a:custGeom>
              <a:rect b="b" l="l" r="r" t="t"/>
              <a:pathLst>
                <a:path extrusionOk="0" h="11268" w="1619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29625" y="896375"/>
              <a:ext cx="264425" cy="187150"/>
            </a:xfrm>
            <a:custGeom>
              <a:rect b="b" l="l" r="r" t="t"/>
              <a:pathLst>
                <a:path extrusionOk="0" h="7486" w="10577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8000380" y="-657975"/>
            <a:ext cx="1340699" cy="1721646"/>
            <a:chOff x="2659350" y="1746500"/>
            <a:chExt cx="379350" cy="487125"/>
          </a:xfrm>
        </p:grpSpPr>
        <p:sp>
          <p:nvSpPr>
            <p:cNvPr id="47" name="Google Shape;47;p2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1251424" y="4362736"/>
            <a:ext cx="476564" cy="301542"/>
            <a:chOff x="591136" y="2177236"/>
            <a:chExt cx="476564" cy="301542"/>
          </a:xfrm>
        </p:grpSpPr>
        <p:sp>
          <p:nvSpPr>
            <p:cNvPr id="51" name="Google Shape;51;p2"/>
            <p:cNvSpPr/>
            <p:nvPr/>
          </p:nvSpPr>
          <p:spPr>
            <a:xfrm>
              <a:off x="600471" y="2186525"/>
              <a:ext cx="457895" cy="282964"/>
            </a:xfrm>
            <a:custGeom>
              <a:rect b="b" l="l" r="r" t="t"/>
              <a:pathLst>
                <a:path extrusionOk="0" h="6184" w="10007">
                  <a:moveTo>
                    <a:pt x="4719" y="1"/>
                  </a:moveTo>
                  <a:lnTo>
                    <a:pt x="4393" y="41"/>
                  </a:lnTo>
                  <a:lnTo>
                    <a:pt x="4109" y="163"/>
                  </a:lnTo>
                  <a:lnTo>
                    <a:pt x="3824" y="285"/>
                  </a:lnTo>
                  <a:lnTo>
                    <a:pt x="3580" y="448"/>
                  </a:lnTo>
                  <a:lnTo>
                    <a:pt x="3336" y="651"/>
                  </a:lnTo>
                  <a:lnTo>
                    <a:pt x="3132" y="895"/>
                  </a:lnTo>
                  <a:lnTo>
                    <a:pt x="2970" y="1180"/>
                  </a:lnTo>
                  <a:lnTo>
                    <a:pt x="2848" y="1465"/>
                  </a:lnTo>
                  <a:lnTo>
                    <a:pt x="2766" y="1750"/>
                  </a:lnTo>
                  <a:lnTo>
                    <a:pt x="2685" y="2075"/>
                  </a:lnTo>
                  <a:lnTo>
                    <a:pt x="2644" y="2360"/>
                  </a:lnTo>
                  <a:lnTo>
                    <a:pt x="2644" y="2685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726"/>
                  </a:lnTo>
                  <a:lnTo>
                    <a:pt x="1709" y="2685"/>
                  </a:lnTo>
                  <a:lnTo>
                    <a:pt x="1424" y="2685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29" y="3092"/>
                  </a:lnTo>
                  <a:lnTo>
                    <a:pt x="407" y="3255"/>
                  </a:lnTo>
                  <a:lnTo>
                    <a:pt x="204" y="3539"/>
                  </a:lnTo>
                  <a:lnTo>
                    <a:pt x="41" y="3905"/>
                  </a:lnTo>
                  <a:lnTo>
                    <a:pt x="0" y="4312"/>
                  </a:lnTo>
                  <a:lnTo>
                    <a:pt x="0" y="4678"/>
                  </a:lnTo>
                  <a:lnTo>
                    <a:pt x="82" y="5044"/>
                  </a:lnTo>
                  <a:lnTo>
                    <a:pt x="244" y="5410"/>
                  </a:lnTo>
                  <a:lnTo>
                    <a:pt x="366" y="5532"/>
                  </a:lnTo>
                  <a:lnTo>
                    <a:pt x="529" y="5695"/>
                  </a:lnTo>
                  <a:lnTo>
                    <a:pt x="814" y="5899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3" y="6183"/>
                  </a:lnTo>
                  <a:lnTo>
                    <a:pt x="3580" y="6183"/>
                  </a:lnTo>
                  <a:lnTo>
                    <a:pt x="4678" y="6143"/>
                  </a:lnTo>
                  <a:lnTo>
                    <a:pt x="5776" y="6102"/>
                  </a:lnTo>
                  <a:lnTo>
                    <a:pt x="6834" y="6021"/>
                  </a:lnTo>
                  <a:lnTo>
                    <a:pt x="7932" y="5939"/>
                  </a:lnTo>
                  <a:lnTo>
                    <a:pt x="8583" y="5817"/>
                  </a:lnTo>
                  <a:lnTo>
                    <a:pt x="8908" y="5736"/>
                  </a:lnTo>
                  <a:lnTo>
                    <a:pt x="9193" y="5614"/>
                  </a:lnTo>
                  <a:lnTo>
                    <a:pt x="9478" y="5451"/>
                  </a:lnTo>
                  <a:lnTo>
                    <a:pt x="9722" y="5288"/>
                  </a:lnTo>
                  <a:lnTo>
                    <a:pt x="9885" y="5044"/>
                  </a:lnTo>
                  <a:lnTo>
                    <a:pt x="9966" y="4760"/>
                  </a:lnTo>
                  <a:lnTo>
                    <a:pt x="10007" y="4556"/>
                  </a:lnTo>
                  <a:lnTo>
                    <a:pt x="10007" y="4353"/>
                  </a:lnTo>
                  <a:lnTo>
                    <a:pt x="9925" y="4150"/>
                  </a:lnTo>
                  <a:lnTo>
                    <a:pt x="9844" y="3987"/>
                  </a:lnTo>
                  <a:lnTo>
                    <a:pt x="9722" y="3783"/>
                  </a:lnTo>
                  <a:lnTo>
                    <a:pt x="9600" y="3661"/>
                  </a:lnTo>
                  <a:lnTo>
                    <a:pt x="9437" y="3539"/>
                  </a:lnTo>
                  <a:lnTo>
                    <a:pt x="9234" y="3417"/>
                  </a:lnTo>
                  <a:lnTo>
                    <a:pt x="9071" y="3377"/>
                  </a:lnTo>
                  <a:lnTo>
                    <a:pt x="8868" y="3336"/>
                  </a:lnTo>
                  <a:lnTo>
                    <a:pt x="8664" y="3295"/>
                  </a:lnTo>
                  <a:lnTo>
                    <a:pt x="8461" y="3336"/>
                  </a:lnTo>
                  <a:lnTo>
                    <a:pt x="8054" y="3417"/>
                  </a:lnTo>
                  <a:lnTo>
                    <a:pt x="7688" y="3621"/>
                  </a:lnTo>
                  <a:lnTo>
                    <a:pt x="7769" y="3458"/>
                  </a:lnTo>
                  <a:lnTo>
                    <a:pt x="7810" y="3336"/>
                  </a:lnTo>
                  <a:lnTo>
                    <a:pt x="7810" y="3011"/>
                  </a:lnTo>
                  <a:lnTo>
                    <a:pt x="7769" y="2726"/>
                  </a:lnTo>
                  <a:lnTo>
                    <a:pt x="7688" y="2563"/>
                  </a:lnTo>
                  <a:lnTo>
                    <a:pt x="7607" y="2441"/>
                  </a:lnTo>
                  <a:lnTo>
                    <a:pt x="7485" y="2360"/>
                  </a:lnTo>
                  <a:lnTo>
                    <a:pt x="7363" y="2278"/>
                  </a:lnTo>
                  <a:lnTo>
                    <a:pt x="7078" y="2156"/>
                  </a:lnTo>
                  <a:lnTo>
                    <a:pt x="6631" y="2156"/>
                  </a:lnTo>
                  <a:lnTo>
                    <a:pt x="6468" y="2197"/>
                  </a:lnTo>
                  <a:lnTo>
                    <a:pt x="6549" y="1912"/>
                  </a:lnTo>
                  <a:lnTo>
                    <a:pt x="6590" y="1628"/>
                  </a:lnTo>
                  <a:lnTo>
                    <a:pt x="6549" y="1302"/>
                  </a:lnTo>
                  <a:lnTo>
                    <a:pt x="6468" y="1017"/>
                  </a:lnTo>
                  <a:lnTo>
                    <a:pt x="6305" y="733"/>
                  </a:lnTo>
                  <a:lnTo>
                    <a:pt x="6102" y="489"/>
                  </a:lnTo>
                  <a:lnTo>
                    <a:pt x="5898" y="285"/>
                  </a:lnTo>
                  <a:lnTo>
                    <a:pt x="5614" y="123"/>
                  </a:lnTo>
                  <a:lnTo>
                    <a:pt x="5329" y="41"/>
                  </a:lnTo>
                  <a:lnTo>
                    <a:pt x="5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1136" y="2177236"/>
              <a:ext cx="476564" cy="301542"/>
            </a:xfrm>
            <a:custGeom>
              <a:rect b="b" l="l" r="r" t="t"/>
              <a:pathLst>
                <a:path extrusionOk="0" h="6590" w="10415">
                  <a:moveTo>
                    <a:pt x="5329" y="407"/>
                  </a:moveTo>
                  <a:lnTo>
                    <a:pt x="5533" y="448"/>
                  </a:lnTo>
                  <a:lnTo>
                    <a:pt x="5736" y="529"/>
                  </a:lnTo>
                  <a:lnTo>
                    <a:pt x="5899" y="610"/>
                  </a:lnTo>
                  <a:lnTo>
                    <a:pt x="6062" y="732"/>
                  </a:lnTo>
                  <a:lnTo>
                    <a:pt x="6224" y="854"/>
                  </a:lnTo>
                  <a:lnTo>
                    <a:pt x="6346" y="1017"/>
                  </a:lnTo>
                  <a:lnTo>
                    <a:pt x="6428" y="1180"/>
                  </a:lnTo>
                  <a:lnTo>
                    <a:pt x="6509" y="1383"/>
                  </a:lnTo>
                  <a:lnTo>
                    <a:pt x="6550" y="1546"/>
                  </a:lnTo>
                  <a:lnTo>
                    <a:pt x="6590" y="1749"/>
                  </a:lnTo>
                  <a:lnTo>
                    <a:pt x="6590" y="1953"/>
                  </a:lnTo>
                  <a:lnTo>
                    <a:pt x="6550" y="2115"/>
                  </a:lnTo>
                  <a:lnTo>
                    <a:pt x="6509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3"/>
                  </a:lnTo>
                  <a:lnTo>
                    <a:pt x="6712" y="2603"/>
                  </a:lnTo>
                  <a:lnTo>
                    <a:pt x="6997" y="2563"/>
                  </a:lnTo>
                  <a:lnTo>
                    <a:pt x="7241" y="2563"/>
                  </a:lnTo>
                  <a:lnTo>
                    <a:pt x="7445" y="2644"/>
                  </a:lnTo>
                  <a:lnTo>
                    <a:pt x="7607" y="2807"/>
                  </a:lnTo>
                  <a:lnTo>
                    <a:pt x="7770" y="2970"/>
                  </a:lnTo>
                  <a:lnTo>
                    <a:pt x="7811" y="3214"/>
                  </a:lnTo>
                  <a:lnTo>
                    <a:pt x="7811" y="3458"/>
                  </a:lnTo>
                  <a:lnTo>
                    <a:pt x="7729" y="3702"/>
                  </a:lnTo>
                  <a:lnTo>
                    <a:pt x="7689" y="3783"/>
                  </a:lnTo>
                  <a:lnTo>
                    <a:pt x="7689" y="3824"/>
                  </a:lnTo>
                  <a:lnTo>
                    <a:pt x="7770" y="3946"/>
                  </a:lnTo>
                  <a:lnTo>
                    <a:pt x="7851" y="3986"/>
                  </a:lnTo>
                  <a:lnTo>
                    <a:pt x="7973" y="3986"/>
                  </a:lnTo>
                  <a:lnTo>
                    <a:pt x="8299" y="3824"/>
                  </a:lnTo>
                  <a:lnTo>
                    <a:pt x="8665" y="3742"/>
                  </a:lnTo>
                  <a:lnTo>
                    <a:pt x="9031" y="3702"/>
                  </a:lnTo>
                  <a:lnTo>
                    <a:pt x="9194" y="3742"/>
                  </a:lnTo>
                  <a:lnTo>
                    <a:pt x="9397" y="3824"/>
                  </a:lnTo>
                  <a:lnTo>
                    <a:pt x="9519" y="3905"/>
                  </a:lnTo>
                  <a:lnTo>
                    <a:pt x="9641" y="3986"/>
                  </a:lnTo>
                  <a:lnTo>
                    <a:pt x="9763" y="4108"/>
                  </a:lnTo>
                  <a:lnTo>
                    <a:pt x="9885" y="4271"/>
                  </a:lnTo>
                  <a:lnTo>
                    <a:pt x="9967" y="4393"/>
                  </a:lnTo>
                  <a:lnTo>
                    <a:pt x="10007" y="4556"/>
                  </a:lnTo>
                  <a:lnTo>
                    <a:pt x="10007" y="4719"/>
                  </a:lnTo>
                  <a:lnTo>
                    <a:pt x="10007" y="4922"/>
                  </a:lnTo>
                  <a:lnTo>
                    <a:pt x="9885" y="5166"/>
                  </a:lnTo>
                  <a:lnTo>
                    <a:pt x="9723" y="5369"/>
                  </a:lnTo>
                  <a:lnTo>
                    <a:pt x="9519" y="5573"/>
                  </a:lnTo>
                  <a:lnTo>
                    <a:pt x="9234" y="5695"/>
                  </a:lnTo>
                  <a:lnTo>
                    <a:pt x="8950" y="5776"/>
                  </a:lnTo>
                  <a:lnTo>
                    <a:pt x="8665" y="5858"/>
                  </a:lnTo>
                  <a:lnTo>
                    <a:pt x="8136" y="5939"/>
                  </a:lnTo>
                  <a:lnTo>
                    <a:pt x="6753" y="6061"/>
                  </a:lnTo>
                  <a:lnTo>
                    <a:pt x="5411" y="6142"/>
                  </a:lnTo>
                  <a:lnTo>
                    <a:pt x="4069" y="6183"/>
                  </a:lnTo>
                  <a:lnTo>
                    <a:pt x="2197" y="6183"/>
                  </a:lnTo>
                  <a:lnTo>
                    <a:pt x="1669" y="6102"/>
                  </a:lnTo>
                  <a:lnTo>
                    <a:pt x="1384" y="6020"/>
                  </a:lnTo>
                  <a:lnTo>
                    <a:pt x="1181" y="5939"/>
                  </a:lnTo>
                  <a:lnTo>
                    <a:pt x="936" y="5817"/>
                  </a:lnTo>
                  <a:lnTo>
                    <a:pt x="733" y="5654"/>
                  </a:lnTo>
                  <a:lnTo>
                    <a:pt x="611" y="5451"/>
                  </a:lnTo>
                  <a:lnTo>
                    <a:pt x="489" y="5247"/>
                  </a:lnTo>
                  <a:lnTo>
                    <a:pt x="408" y="5003"/>
                  </a:lnTo>
                  <a:lnTo>
                    <a:pt x="367" y="4800"/>
                  </a:lnTo>
                  <a:lnTo>
                    <a:pt x="367" y="4556"/>
                  </a:lnTo>
                  <a:lnTo>
                    <a:pt x="408" y="4312"/>
                  </a:lnTo>
                  <a:lnTo>
                    <a:pt x="489" y="4068"/>
                  </a:lnTo>
                  <a:lnTo>
                    <a:pt x="570" y="3864"/>
                  </a:lnTo>
                  <a:lnTo>
                    <a:pt x="733" y="3580"/>
                  </a:lnTo>
                  <a:lnTo>
                    <a:pt x="977" y="3376"/>
                  </a:lnTo>
                  <a:lnTo>
                    <a:pt x="1262" y="3214"/>
                  </a:lnTo>
                  <a:lnTo>
                    <a:pt x="1547" y="3132"/>
                  </a:lnTo>
                  <a:lnTo>
                    <a:pt x="1872" y="3092"/>
                  </a:lnTo>
                  <a:lnTo>
                    <a:pt x="2197" y="3132"/>
                  </a:lnTo>
                  <a:lnTo>
                    <a:pt x="2482" y="3214"/>
                  </a:lnTo>
                  <a:lnTo>
                    <a:pt x="2767" y="3376"/>
                  </a:lnTo>
                  <a:lnTo>
                    <a:pt x="2889" y="3417"/>
                  </a:lnTo>
                  <a:lnTo>
                    <a:pt x="2970" y="3376"/>
                  </a:lnTo>
                  <a:lnTo>
                    <a:pt x="3052" y="3295"/>
                  </a:lnTo>
                  <a:lnTo>
                    <a:pt x="3092" y="3214"/>
                  </a:lnTo>
                  <a:lnTo>
                    <a:pt x="3052" y="2766"/>
                  </a:lnTo>
                  <a:lnTo>
                    <a:pt x="3092" y="2319"/>
                  </a:lnTo>
                  <a:lnTo>
                    <a:pt x="3214" y="1871"/>
                  </a:lnTo>
                  <a:lnTo>
                    <a:pt x="3377" y="1465"/>
                  </a:lnTo>
                  <a:lnTo>
                    <a:pt x="3621" y="1098"/>
                  </a:lnTo>
                  <a:lnTo>
                    <a:pt x="3906" y="814"/>
                  </a:lnTo>
                  <a:lnTo>
                    <a:pt x="4109" y="692"/>
                  </a:lnTo>
                  <a:lnTo>
                    <a:pt x="4272" y="570"/>
                  </a:lnTo>
                  <a:lnTo>
                    <a:pt x="4516" y="488"/>
                  </a:lnTo>
                  <a:lnTo>
                    <a:pt x="4719" y="407"/>
                  </a:lnTo>
                  <a:close/>
                  <a:moveTo>
                    <a:pt x="4882" y="0"/>
                  </a:moveTo>
                  <a:lnTo>
                    <a:pt x="4597" y="41"/>
                  </a:lnTo>
                  <a:lnTo>
                    <a:pt x="4353" y="122"/>
                  </a:lnTo>
                  <a:lnTo>
                    <a:pt x="4069" y="244"/>
                  </a:lnTo>
                  <a:lnTo>
                    <a:pt x="3865" y="366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96" y="895"/>
                  </a:lnTo>
                  <a:lnTo>
                    <a:pt x="3133" y="1098"/>
                  </a:lnTo>
                  <a:lnTo>
                    <a:pt x="3011" y="1342"/>
                  </a:lnTo>
                  <a:lnTo>
                    <a:pt x="2889" y="1587"/>
                  </a:lnTo>
                  <a:lnTo>
                    <a:pt x="2726" y="2115"/>
                  </a:lnTo>
                  <a:lnTo>
                    <a:pt x="2645" y="2644"/>
                  </a:lnTo>
                  <a:lnTo>
                    <a:pt x="2662" y="2878"/>
                  </a:lnTo>
                  <a:lnTo>
                    <a:pt x="2662" y="2878"/>
                  </a:lnTo>
                  <a:lnTo>
                    <a:pt x="2401" y="2766"/>
                  </a:lnTo>
                  <a:lnTo>
                    <a:pt x="2075" y="2685"/>
                  </a:lnTo>
                  <a:lnTo>
                    <a:pt x="1750" y="2685"/>
                  </a:lnTo>
                  <a:lnTo>
                    <a:pt x="1465" y="2725"/>
                  </a:lnTo>
                  <a:lnTo>
                    <a:pt x="1140" y="2847"/>
                  </a:lnTo>
                  <a:lnTo>
                    <a:pt x="855" y="2970"/>
                  </a:lnTo>
                  <a:lnTo>
                    <a:pt x="611" y="3173"/>
                  </a:lnTo>
                  <a:lnTo>
                    <a:pt x="408" y="3376"/>
                  </a:lnTo>
                  <a:lnTo>
                    <a:pt x="245" y="3580"/>
                  </a:lnTo>
                  <a:lnTo>
                    <a:pt x="123" y="3824"/>
                  </a:lnTo>
                  <a:lnTo>
                    <a:pt x="42" y="4068"/>
                  </a:lnTo>
                  <a:lnTo>
                    <a:pt x="1" y="4353"/>
                  </a:lnTo>
                  <a:lnTo>
                    <a:pt x="1" y="4637"/>
                  </a:lnTo>
                  <a:lnTo>
                    <a:pt x="1" y="4881"/>
                  </a:lnTo>
                  <a:lnTo>
                    <a:pt x="42" y="5166"/>
                  </a:lnTo>
                  <a:lnTo>
                    <a:pt x="164" y="5451"/>
                  </a:lnTo>
                  <a:lnTo>
                    <a:pt x="286" y="5695"/>
                  </a:lnTo>
                  <a:lnTo>
                    <a:pt x="448" y="5939"/>
                  </a:lnTo>
                  <a:lnTo>
                    <a:pt x="692" y="6102"/>
                  </a:lnTo>
                  <a:lnTo>
                    <a:pt x="896" y="6264"/>
                  </a:lnTo>
                  <a:lnTo>
                    <a:pt x="1181" y="6346"/>
                  </a:lnTo>
                  <a:lnTo>
                    <a:pt x="1425" y="6468"/>
                  </a:lnTo>
                  <a:lnTo>
                    <a:pt x="1709" y="6508"/>
                  </a:lnTo>
                  <a:lnTo>
                    <a:pt x="2319" y="6590"/>
                  </a:lnTo>
                  <a:lnTo>
                    <a:pt x="4109" y="6590"/>
                  </a:lnTo>
                  <a:lnTo>
                    <a:pt x="6102" y="6508"/>
                  </a:lnTo>
                  <a:lnTo>
                    <a:pt x="8136" y="6346"/>
                  </a:lnTo>
                  <a:lnTo>
                    <a:pt x="8502" y="6305"/>
                  </a:lnTo>
                  <a:lnTo>
                    <a:pt x="8868" y="6224"/>
                  </a:lnTo>
                  <a:lnTo>
                    <a:pt x="9234" y="6102"/>
                  </a:lnTo>
                  <a:lnTo>
                    <a:pt x="9600" y="5939"/>
                  </a:lnTo>
                  <a:lnTo>
                    <a:pt x="9926" y="5735"/>
                  </a:lnTo>
                  <a:lnTo>
                    <a:pt x="10048" y="5613"/>
                  </a:lnTo>
                  <a:lnTo>
                    <a:pt x="10170" y="5451"/>
                  </a:lnTo>
                  <a:lnTo>
                    <a:pt x="10292" y="5329"/>
                  </a:lnTo>
                  <a:lnTo>
                    <a:pt x="10333" y="5125"/>
                  </a:lnTo>
                  <a:lnTo>
                    <a:pt x="10414" y="4963"/>
                  </a:lnTo>
                  <a:lnTo>
                    <a:pt x="10414" y="4759"/>
                  </a:lnTo>
                  <a:lnTo>
                    <a:pt x="10414" y="4556"/>
                  </a:lnTo>
                  <a:lnTo>
                    <a:pt x="10333" y="4353"/>
                  </a:lnTo>
                  <a:lnTo>
                    <a:pt x="10292" y="4149"/>
                  </a:lnTo>
                  <a:lnTo>
                    <a:pt x="10170" y="3986"/>
                  </a:lnTo>
                  <a:lnTo>
                    <a:pt x="10048" y="3824"/>
                  </a:lnTo>
                  <a:lnTo>
                    <a:pt x="9885" y="3661"/>
                  </a:lnTo>
                  <a:lnTo>
                    <a:pt x="9723" y="3539"/>
                  </a:lnTo>
                  <a:lnTo>
                    <a:pt x="9560" y="3458"/>
                  </a:lnTo>
                  <a:lnTo>
                    <a:pt x="9356" y="3376"/>
                  </a:lnTo>
                  <a:lnTo>
                    <a:pt x="9112" y="3336"/>
                  </a:lnTo>
                  <a:lnTo>
                    <a:pt x="8868" y="3295"/>
                  </a:lnTo>
                  <a:lnTo>
                    <a:pt x="8665" y="3336"/>
                  </a:lnTo>
                  <a:lnTo>
                    <a:pt x="8421" y="3376"/>
                  </a:lnTo>
                  <a:lnTo>
                    <a:pt x="8218" y="3417"/>
                  </a:lnTo>
                  <a:lnTo>
                    <a:pt x="8209" y="3421"/>
                  </a:lnTo>
                  <a:lnTo>
                    <a:pt x="8218" y="3376"/>
                  </a:lnTo>
                  <a:lnTo>
                    <a:pt x="8218" y="3173"/>
                  </a:lnTo>
                  <a:lnTo>
                    <a:pt x="8177" y="3010"/>
                  </a:lnTo>
                  <a:lnTo>
                    <a:pt x="8136" y="2847"/>
                  </a:lnTo>
                  <a:lnTo>
                    <a:pt x="8055" y="2685"/>
                  </a:lnTo>
                  <a:lnTo>
                    <a:pt x="7933" y="2522"/>
                  </a:lnTo>
                  <a:lnTo>
                    <a:pt x="7811" y="2400"/>
                  </a:lnTo>
                  <a:lnTo>
                    <a:pt x="7648" y="2278"/>
                  </a:lnTo>
                  <a:lnTo>
                    <a:pt x="7485" y="2237"/>
                  </a:lnTo>
                  <a:lnTo>
                    <a:pt x="7323" y="2156"/>
                  </a:lnTo>
                  <a:lnTo>
                    <a:pt x="6940" y="2156"/>
                  </a:lnTo>
                  <a:lnTo>
                    <a:pt x="6957" y="2075"/>
                  </a:lnTo>
                  <a:lnTo>
                    <a:pt x="6997" y="1831"/>
                  </a:lnTo>
                  <a:lnTo>
                    <a:pt x="6957" y="1587"/>
                  </a:lnTo>
                  <a:lnTo>
                    <a:pt x="6916" y="1342"/>
                  </a:lnTo>
                  <a:lnTo>
                    <a:pt x="6835" y="1139"/>
                  </a:lnTo>
                  <a:lnTo>
                    <a:pt x="6753" y="936"/>
                  </a:lnTo>
                  <a:lnTo>
                    <a:pt x="6590" y="732"/>
                  </a:lnTo>
                  <a:lnTo>
                    <a:pt x="6428" y="529"/>
                  </a:lnTo>
                  <a:lnTo>
                    <a:pt x="6265" y="366"/>
                  </a:lnTo>
                  <a:lnTo>
                    <a:pt x="6062" y="244"/>
                  </a:lnTo>
                  <a:lnTo>
                    <a:pt x="5858" y="122"/>
                  </a:lnTo>
                  <a:lnTo>
                    <a:pt x="5614" y="41"/>
                  </a:lnTo>
                  <a:lnTo>
                    <a:pt x="5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10800000">
            <a:off x="7879939" y="4171104"/>
            <a:ext cx="1566947" cy="1148322"/>
            <a:chOff x="238125" y="896375"/>
            <a:chExt cx="635575" cy="465775"/>
          </a:xfrm>
        </p:grpSpPr>
        <p:sp>
          <p:nvSpPr>
            <p:cNvPr id="54" name="Google Shape;54;p2"/>
            <p:cNvSpPr/>
            <p:nvPr/>
          </p:nvSpPr>
          <p:spPr>
            <a:xfrm>
              <a:off x="258450" y="937050"/>
              <a:ext cx="615250" cy="425100"/>
            </a:xfrm>
            <a:custGeom>
              <a:rect b="b" l="l" r="r" t="t"/>
              <a:pathLst>
                <a:path extrusionOk="0" h="17004" w="2461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8125" y="918750"/>
              <a:ext cx="596925" cy="409850"/>
            </a:xfrm>
            <a:custGeom>
              <a:rect b="b" l="l" r="r" t="t"/>
              <a:pathLst>
                <a:path extrusionOk="0" h="16394" w="23877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61500" y="916725"/>
              <a:ext cx="477975" cy="336600"/>
            </a:xfrm>
            <a:custGeom>
              <a:rect b="b" l="l" r="r" t="t"/>
              <a:pathLst>
                <a:path extrusionOk="0" h="13464" w="19119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7775" y="921800"/>
              <a:ext cx="404750" cy="281700"/>
            </a:xfrm>
            <a:custGeom>
              <a:rect b="b" l="l" r="r" t="t"/>
              <a:pathLst>
                <a:path extrusionOk="0" h="11268" w="1619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29625" y="896375"/>
              <a:ext cx="264425" cy="187150"/>
            </a:xfrm>
            <a:custGeom>
              <a:rect b="b" l="l" r="r" t="t"/>
              <a:pathLst>
                <a:path extrusionOk="0" h="7486" w="10577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2"/>
          <p:cNvSpPr/>
          <p:nvPr/>
        </p:nvSpPr>
        <p:spPr>
          <a:xfrm>
            <a:off x="444778" y="447067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2581987" y="4739780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1542479" y="52334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2"/>
          <p:cNvGrpSpPr/>
          <p:nvPr/>
        </p:nvGrpSpPr>
        <p:grpSpPr>
          <a:xfrm>
            <a:off x="4563981" y="3034877"/>
            <a:ext cx="307124" cy="305294"/>
            <a:chOff x="1026043" y="1162815"/>
            <a:chExt cx="307124" cy="305294"/>
          </a:xfrm>
        </p:grpSpPr>
        <p:sp>
          <p:nvSpPr>
            <p:cNvPr id="63" name="Google Shape;63;p2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1"/>
          <p:cNvSpPr txBox="1"/>
          <p:nvPr>
            <p:ph hasCustomPrompt="1" type="title"/>
          </p:nvPr>
        </p:nvSpPr>
        <p:spPr>
          <a:xfrm>
            <a:off x="1284000" y="1082500"/>
            <a:ext cx="65760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" name="Google Shape;350;p11"/>
          <p:cNvSpPr txBox="1"/>
          <p:nvPr>
            <p:ph idx="1" type="subTitle"/>
          </p:nvPr>
        </p:nvSpPr>
        <p:spPr>
          <a:xfrm>
            <a:off x="1284000" y="34876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1" name="Google Shape;351;p11"/>
          <p:cNvSpPr/>
          <p:nvPr/>
        </p:nvSpPr>
        <p:spPr>
          <a:xfrm>
            <a:off x="-2217921" y="-1766113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1"/>
          <p:cNvSpPr/>
          <p:nvPr/>
        </p:nvSpPr>
        <p:spPr>
          <a:xfrm>
            <a:off x="6652416" y="3473499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1"/>
          <p:cNvSpPr/>
          <p:nvPr/>
        </p:nvSpPr>
        <p:spPr>
          <a:xfrm>
            <a:off x="2005792" y="55644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1"/>
          <p:cNvSpPr/>
          <p:nvPr/>
        </p:nvSpPr>
        <p:spPr>
          <a:xfrm>
            <a:off x="8423989" y="2248113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1"/>
          <p:cNvSpPr/>
          <p:nvPr/>
        </p:nvSpPr>
        <p:spPr>
          <a:xfrm>
            <a:off x="291289" y="4666101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11"/>
          <p:cNvGrpSpPr/>
          <p:nvPr/>
        </p:nvGrpSpPr>
        <p:grpSpPr>
          <a:xfrm rot="-5400000">
            <a:off x="-1004624" y="-1403142"/>
            <a:ext cx="1915490" cy="2459786"/>
            <a:chOff x="2659350" y="1746500"/>
            <a:chExt cx="379350" cy="487125"/>
          </a:xfrm>
        </p:grpSpPr>
        <p:sp>
          <p:nvSpPr>
            <p:cNvPr id="357" name="Google Shape;357;p11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11"/>
          <p:cNvSpPr/>
          <p:nvPr/>
        </p:nvSpPr>
        <p:spPr>
          <a:xfrm>
            <a:off x="3733196" y="44278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11"/>
          <p:cNvGrpSpPr/>
          <p:nvPr/>
        </p:nvGrpSpPr>
        <p:grpSpPr>
          <a:xfrm>
            <a:off x="7693887" y="3395809"/>
            <a:ext cx="2408503" cy="2408503"/>
            <a:chOff x="7349044" y="3624409"/>
            <a:chExt cx="2408503" cy="2408503"/>
          </a:xfrm>
        </p:grpSpPr>
        <p:sp>
          <p:nvSpPr>
            <p:cNvPr id="362" name="Google Shape;362;p11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11"/>
          <p:cNvGrpSpPr/>
          <p:nvPr/>
        </p:nvGrpSpPr>
        <p:grpSpPr>
          <a:xfrm>
            <a:off x="7441561" y="724677"/>
            <a:ext cx="307124" cy="305294"/>
            <a:chOff x="1026043" y="1162815"/>
            <a:chExt cx="307124" cy="305294"/>
          </a:xfrm>
        </p:grpSpPr>
        <p:sp>
          <p:nvSpPr>
            <p:cNvPr id="367" name="Google Shape;367;p11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11"/>
          <p:cNvGrpSpPr/>
          <p:nvPr/>
        </p:nvGrpSpPr>
        <p:grpSpPr>
          <a:xfrm>
            <a:off x="974991" y="3806300"/>
            <a:ext cx="309000" cy="305294"/>
            <a:chOff x="8360310" y="1124637"/>
            <a:chExt cx="309000" cy="305294"/>
          </a:xfrm>
        </p:grpSpPr>
        <p:sp>
          <p:nvSpPr>
            <p:cNvPr id="376" name="Google Shape;376;p11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11"/>
          <p:cNvSpPr/>
          <p:nvPr/>
        </p:nvSpPr>
        <p:spPr>
          <a:xfrm>
            <a:off x="4490941" y="47736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1"/>
          <p:cNvSpPr/>
          <p:nvPr/>
        </p:nvSpPr>
        <p:spPr>
          <a:xfrm>
            <a:off x="5563790" y="4210084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1"/>
          <p:cNvSpPr/>
          <p:nvPr/>
        </p:nvSpPr>
        <p:spPr>
          <a:xfrm>
            <a:off x="215042" y="228254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"/>
          <p:cNvSpPr txBox="1"/>
          <p:nvPr>
            <p:ph type="title"/>
          </p:nvPr>
        </p:nvSpPr>
        <p:spPr>
          <a:xfrm>
            <a:off x="1927125" y="1442375"/>
            <a:ext cx="229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0" name="Google Shape;390;p13"/>
          <p:cNvSpPr txBox="1"/>
          <p:nvPr>
            <p:ph idx="1" type="subTitle"/>
          </p:nvPr>
        </p:nvSpPr>
        <p:spPr>
          <a:xfrm>
            <a:off x="1927125" y="1970069"/>
            <a:ext cx="22974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3"/>
          <p:cNvSpPr txBox="1"/>
          <p:nvPr>
            <p:ph idx="2" type="title"/>
          </p:nvPr>
        </p:nvSpPr>
        <p:spPr>
          <a:xfrm>
            <a:off x="5780475" y="1442375"/>
            <a:ext cx="229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2" name="Google Shape;392;p13"/>
          <p:cNvSpPr txBox="1"/>
          <p:nvPr>
            <p:ph idx="3" type="subTitle"/>
          </p:nvPr>
        </p:nvSpPr>
        <p:spPr>
          <a:xfrm>
            <a:off x="5780477" y="1970069"/>
            <a:ext cx="22974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13"/>
          <p:cNvSpPr txBox="1"/>
          <p:nvPr>
            <p:ph idx="4" type="title"/>
          </p:nvPr>
        </p:nvSpPr>
        <p:spPr>
          <a:xfrm>
            <a:off x="1927125" y="3074271"/>
            <a:ext cx="229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4" name="Google Shape;394;p13"/>
          <p:cNvSpPr txBox="1"/>
          <p:nvPr>
            <p:ph idx="5" type="subTitle"/>
          </p:nvPr>
        </p:nvSpPr>
        <p:spPr>
          <a:xfrm>
            <a:off x="1927125" y="3601976"/>
            <a:ext cx="22974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3"/>
          <p:cNvSpPr txBox="1"/>
          <p:nvPr>
            <p:ph idx="6" type="title"/>
          </p:nvPr>
        </p:nvSpPr>
        <p:spPr>
          <a:xfrm>
            <a:off x="5780475" y="3074271"/>
            <a:ext cx="229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13"/>
          <p:cNvSpPr txBox="1"/>
          <p:nvPr>
            <p:ph idx="7" type="subTitle"/>
          </p:nvPr>
        </p:nvSpPr>
        <p:spPr>
          <a:xfrm>
            <a:off x="5780477" y="3601976"/>
            <a:ext cx="22974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13"/>
          <p:cNvSpPr txBox="1"/>
          <p:nvPr>
            <p:ph hasCustomPrompt="1" idx="8" type="title"/>
          </p:nvPr>
        </p:nvSpPr>
        <p:spPr>
          <a:xfrm>
            <a:off x="878925" y="15212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/>
          <p:nvPr>
            <p:ph hasCustomPrompt="1" idx="9" type="title"/>
          </p:nvPr>
        </p:nvSpPr>
        <p:spPr>
          <a:xfrm>
            <a:off x="87892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9" name="Google Shape;399;p13"/>
          <p:cNvSpPr txBox="1"/>
          <p:nvPr>
            <p:ph hasCustomPrompt="1" idx="13" type="title"/>
          </p:nvPr>
        </p:nvSpPr>
        <p:spPr>
          <a:xfrm>
            <a:off x="4732275" y="15212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0" name="Google Shape;400;p13"/>
          <p:cNvSpPr txBox="1"/>
          <p:nvPr>
            <p:ph hasCustomPrompt="1" idx="14" type="title"/>
          </p:nvPr>
        </p:nvSpPr>
        <p:spPr>
          <a:xfrm>
            <a:off x="473227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2" name="Google Shape;402;p13"/>
          <p:cNvSpPr/>
          <p:nvPr/>
        </p:nvSpPr>
        <p:spPr>
          <a:xfrm>
            <a:off x="8649796" y="2155763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3"/>
          <p:cNvGrpSpPr/>
          <p:nvPr/>
        </p:nvGrpSpPr>
        <p:grpSpPr>
          <a:xfrm>
            <a:off x="353535" y="4510712"/>
            <a:ext cx="309000" cy="305294"/>
            <a:chOff x="8360310" y="1124637"/>
            <a:chExt cx="309000" cy="305294"/>
          </a:xfrm>
        </p:grpSpPr>
        <p:sp>
          <p:nvSpPr>
            <p:cNvPr id="404" name="Google Shape;404;p13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3"/>
          <p:cNvGrpSpPr/>
          <p:nvPr/>
        </p:nvGrpSpPr>
        <p:grpSpPr>
          <a:xfrm>
            <a:off x="1272319" y="559784"/>
            <a:ext cx="474643" cy="301588"/>
            <a:chOff x="7593894" y="395296"/>
            <a:chExt cx="474643" cy="301588"/>
          </a:xfrm>
        </p:grpSpPr>
        <p:sp>
          <p:nvSpPr>
            <p:cNvPr id="413" name="Google Shape;413;p13"/>
            <p:cNvSpPr/>
            <p:nvPr/>
          </p:nvSpPr>
          <p:spPr>
            <a:xfrm>
              <a:off x="7603183" y="404585"/>
              <a:ext cx="456065" cy="282964"/>
            </a:xfrm>
            <a:custGeom>
              <a:rect b="b" l="l" r="r" t="t"/>
              <a:pathLst>
                <a:path extrusionOk="0" h="6184" w="9967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7593894" y="395296"/>
              <a:ext cx="474643" cy="301588"/>
            </a:xfrm>
            <a:custGeom>
              <a:rect b="b" l="l" r="r" t="t"/>
              <a:pathLst>
                <a:path extrusionOk="0" h="6591" w="10373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3"/>
          <p:cNvGrpSpPr/>
          <p:nvPr/>
        </p:nvGrpSpPr>
        <p:grpSpPr>
          <a:xfrm>
            <a:off x="8341181" y="4513505"/>
            <a:ext cx="474643" cy="299712"/>
            <a:chOff x="7729218" y="1694205"/>
            <a:chExt cx="474643" cy="299712"/>
          </a:xfrm>
        </p:grpSpPr>
        <p:sp>
          <p:nvSpPr>
            <p:cNvPr id="416" name="Google Shape;416;p13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8" name="Google Shape;418;p13"/>
          <p:cNvSpPr/>
          <p:nvPr/>
        </p:nvSpPr>
        <p:spPr>
          <a:xfrm>
            <a:off x="7493953" y="5443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9" name="Google Shape;419;p13"/>
          <p:cNvGrpSpPr/>
          <p:nvPr/>
        </p:nvGrpSpPr>
        <p:grpSpPr>
          <a:xfrm>
            <a:off x="-421852" y="-181433"/>
            <a:ext cx="1985536" cy="1455081"/>
            <a:chOff x="238125" y="896375"/>
            <a:chExt cx="635575" cy="465775"/>
          </a:xfrm>
        </p:grpSpPr>
        <p:sp>
          <p:nvSpPr>
            <p:cNvPr id="420" name="Google Shape;420;p13"/>
            <p:cNvSpPr/>
            <p:nvPr/>
          </p:nvSpPr>
          <p:spPr>
            <a:xfrm>
              <a:off x="258450" y="937050"/>
              <a:ext cx="615250" cy="425100"/>
            </a:xfrm>
            <a:custGeom>
              <a:rect b="b" l="l" r="r" t="t"/>
              <a:pathLst>
                <a:path extrusionOk="0" h="17004" w="2461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238125" y="918750"/>
              <a:ext cx="596925" cy="409850"/>
            </a:xfrm>
            <a:custGeom>
              <a:rect b="b" l="l" r="r" t="t"/>
              <a:pathLst>
                <a:path extrusionOk="0" h="16394" w="23877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261500" y="916725"/>
              <a:ext cx="477975" cy="336600"/>
            </a:xfrm>
            <a:custGeom>
              <a:rect b="b" l="l" r="r" t="t"/>
              <a:pathLst>
                <a:path extrusionOk="0" h="13464" w="19119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277775" y="921800"/>
              <a:ext cx="404750" cy="281700"/>
            </a:xfrm>
            <a:custGeom>
              <a:rect b="b" l="l" r="r" t="t"/>
              <a:pathLst>
                <a:path extrusionOk="0" h="11268" w="1619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329625" y="896375"/>
              <a:ext cx="264425" cy="187150"/>
            </a:xfrm>
            <a:custGeom>
              <a:rect b="b" l="l" r="r" t="t"/>
              <a:pathLst>
                <a:path extrusionOk="0" h="7486" w="10577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13"/>
          <p:cNvGrpSpPr/>
          <p:nvPr/>
        </p:nvGrpSpPr>
        <p:grpSpPr>
          <a:xfrm>
            <a:off x="8151930" y="-741100"/>
            <a:ext cx="1340699" cy="1721646"/>
            <a:chOff x="2659350" y="1746500"/>
            <a:chExt cx="379350" cy="487125"/>
          </a:xfrm>
        </p:grpSpPr>
        <p:sp>
          <p:nvSpPr>
            <p:cNvPr id="426" name="Google Shape;426;p13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13"/>
          <p:cNvSpPr/>
          <p:nvPr/>
        </p:nvSpPr>
        <p:spPr>
          <a:xfrm>
            <a:off x="192328" y="172839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3"/>
          <p:cNvSpPr/>
          <p:nvPr/>
        </p:nvSpPr>
        <p:spPr>
          <a:xfrm>
            <a:off x="8779428" y="357487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3"/>
          <p:cNvSpPr/>
          <p:nvPr/>
        </p:nvSpPr>
        <p:spPr>
          <a:xfrm>
            <a:off x="353529" y="386804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3"/>
          <p:cNvSpPr/>
          <p:nvPr/>
        </p:nvSpPr>
        <p:spPr>
          <a:xfrm>
            <a:off x="4349721" y="461768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3"/>
          <p:cNvSpPr/>
          <p:nvPr/>
        </p:nvSpPr>
        <p:spPr>
          <a:xfrm>
            <a:off x="6850353" y="477219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3"/>
          <p:cNvSpPr/>
          <p:nvPr/>
        </p:nvSpPr>
        <p:spPr>
          <a:xfrm>
            <a:off x="2463266" y="473942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4"/>
          <p:cNvSpPr txBox="1"/>
          <p:nvPr>
            <p:ph type="title"/>
          </p:nvPr>
        </p:nvSpPr>
        <p:spPr>
          <a:xfrm>
            <a:off x="2391900" y="32590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7" name="Google Shape;437;p14"/>
          <p:cNvSpPr txBox="1"/>
          <p:nvPr>
            <p:ph idx="1" type="subTitle"/>
          </p:nvPr>
        </p:nvSpPr>
        <p:spPr>
          <a:xfrm>
            <a:off x="1866525" y="1343450"/>
            <a:ext cx="5411100" cy="18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14"/>
          <p:cNvSpPr/>
          <p:nvPr/>
        </p:nvSpPr>
        <p:spPr>
          <a:xfrm flipH="1">
            <a:off x="7278850" y="4417387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4"/>
          <p:cNvSpPr/>
          <p:nvPr/>
        </p:nvSpPr>
        <p:spPr>
          <a:xfrm flipH="1">
            <a:off x="-2842213" y="-431438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14"/>
          <p:cNvGrpSpPr/>
          <p:nvPr/>
        </p:nvGrpSpPr>
        <p:grpSpPr>
          <a:xfrm flipH="1">
            <a:off x="1477141" y="3821115"/>
            <a:ext cx="307124" cy="305294"/>
            <a:chOff x="1026043" y="1162815"/>
            <a:chExt cx="307124" cy="305294"/>
          </a:xfrm>
        </p:grpSpPr>
        <p:sp>
          <p:nvSpPr>
            <p:cNvPr id="441" name="Google Shape;441;p14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4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14"/>
          <p:cNvGrpSpPr/>
          <p:nvPr/>
        </p:nvGrpSpPr>
        <p:grpSpPr>
          <a:xfrm flipH="1">
            <a:off x="619460" y="3008242"/>
            <a:ext cx="474643" cy="299712"/>
            <a:chOff x="7729218" y="1694205"/>
            <a:chExt cx="474643" cy="299712"/>
          </a:xfrm>
        </p:grpSpPr>
        <p:sp>
          <p:nvSpPr>
            <p:cNvPr id="450" name="Google Shape;450;p14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4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14"/>
          <p:cNvSpPr/>
          <p:nvPr/>
        </p:nvSpPr>
        <p:spPr>
          <a:xfrm flipH="1">
            <a:off x="7610581" y="3400184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14"/>
          <p:cNvGrpSpPr/>
          <p:nvPr/>
        </p:nvGrpSpPr>
        <p:grpSpPr>
          <a:xfrm flipH="1" rot="10800000">
            <a:off x="-459595" y="3821122"/>
            <a:ext cx="2299701" cy="1685267"/>
            <a:chOff x="238125" y="896375"/>
            <a:chExt cx="635575" cy="465775"/>
          </a:xfrm>
        </p:grpSpPr>
        <p:sp>
          <p:nvSpPr>
            <p:cNvPr id="454" name="Google Shape;454;p14"/>
            <p:cNvSpPr/>
            <p:nvPr/>
          </p:nvSpPr>
          <p:spPr>
            <a:xfrm>
              <a:off x="258450" y="937050"/>
              <a:ext cx="615250" cy="425100"/>
            </a:xfrm>
            <a:custGeom>
              <a:rect b="b" l="l" r="r" t="t"/>
              <a:pathLst>
                <a:path extrusionOk="0" h="17004" w="2461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238125" y="918750"/>
              <a:ext cx="596925" cy="409850"/>
            </a:xfrm>
            <a:custGeom>
              <a:rect b="b" l="l" r="r" t="t"/>
              <a:pathLst>
                <a:path extrusionOk="0" h="16394" w="23877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261500" y="916725"/>
              <a:ext cx="477975" cy="336600"/>
            </a:xfrm>
            <a:custGeom>
              <a:rect b="b" l="l" r="r" t="t"/>
              <a:pathLst>
                <a:path extrusionOk="0" h="13464" w="19119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277775" y="921800"/>
              <a:ext cx="404750" cy="281700"/>
            </a:xfrm>
            <a:custGeom>
              <a:rect b="b" l="l" r="r" t="t"/>
              <a:pathLst>
                <a:path extrusionOk="0" h="11268" w="1619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329625" y="896375"/>
              <a:ext cx="264425" cy="187150"/>
            </a:xfrm>
            <a:custGeom>
              <a:rect b="b" l="l" r="r" t="t"/>
              <a:pathLst>
                <a:path extrusionOk="0" h="7486" w="10577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14"/>
          <p:cNvGrpSpPr/>
          <p:nvPr/>
        </p:nvGrpSpPr>
        <p:grpSpPr>
          <a:xfrm rot="1707809">
            <a:off x="8436837" y="-622355"/>
            <a:ext cx="1340703" cy="1721669"/>
            <a:chOff x="2659350" y="1746500"/>
            <a:chExt cx="379350" cy="487125"/>
          </a:xfrm>
        </p:grpSpPr>
        <p:sp>
          <p:nvSpPr>
            <p:cNvPr id="460" name="Google Shape;460;p14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14"/>
          <p:cNvGrpSpPr/>
          <p:nvPr/>
        </p:nvGrpSpPr>
        <p:grpSpPr>
          <a:xfrm flipH="1">
            <a:off x="5387835" y="576667"/>
            <a:ext cx="474643" cy="299712"/>
            <a:chOff x="7729218" y="1694205"/>
            <a:chExt cx="474643" cy="299712"/>
          </a:xfrm>
        </p:grpSpPr>
        <p:sp>
          <p:nvSpPr>
            <p:cNvPr id="464" name="Google Shape;464;p14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Google Shape;466;p14"/>
          <p:cNvSpPr/>
          <p:nvPr/>
        </p:nvSpPr>
        <p:spPr>
          <a:xfrm flipH="1">
            <a:off x="8653657" y="3523913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4"/>
          <p:cNvSpPr/>
          <p:nvPr/>
        </p:nvSpPr>
        <p:spPr>
          <a:xfrm flipH="1">
            <a:off x="1754389" y="1956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4"/>
          <p:cNvSpPr/>
          <p:nvPr/>
        </p:nvSpPr>
        <p:spPr>
          <a:xfrm flipH="1">
            <a:off x="7524926" y="576668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4"/>
          <p:cNvSpPr/>
          <p:nvPr/>
        </p:nvSpPr>
        <p:spPr>
          <a:xfrm flipH="1">
            <a:off x="533738" y="203884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4"/>
          <p:cNvSpPr/>
          <p:nvPr/>
        </p:nvSpPr>
        <p:spPr>
          <a:xfrm flipH="1">
            <a:off x="4718006" y="4512059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4"/>
          <p:cNvSpPr/>
          <p:nvPr/>
        </p:nvSpPr>
        <p:spPr>
          <a:xfrm flipH="1">
            <a:off x="2839281" y="574821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14"/>
          <p:cNvGrpSpPr/>
          <p:nvPr/>
        </p:nvGrpSpPr>
        <p:grpSpPr>
          <a:xfrm flipH="1">
            <a:off x="7949360" y="2354292"/>
            <a:ext cx="474643" cy="299712"/>
            <a:chOff x="7729218" y="1694205"/>
            <a:chExt cx="474643" cy="299712"/>
          </a:xfrm>
        </p:grpSpPr>
        <p:sp>
          <p:nvSpPr>
            <p:cNvPr id="473" name="Google Shape;473;p14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4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14"/>
          <p:cNvSpPr/>
          <p:nvPr/>
        </p:nvSpPr>
        <p:spPr>
          <a:xfrm flipH="1">
            <a:off x="6557226" y="4331718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4"/>
          <p:cNvSpPr/>
          <p:nvPr/>
        </p:nvSpPr>
        <p:spPr>
          <a:xfrm flipH="1">
            <a:off x="2948126" y="447067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4"/>
          <p:cNvSpPr/>
          <p:nvPr/>
        </p:nvSpPr>
        <p:spPr>
          <a:xfrm flipH="1">
            <a:off x="4126888" y="62999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ONE_COLUMN_TEXT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/>
          <p:cNvSpPr txBox="1"/>
          <p:nvPr>
            <p:ph type="title"/>
          </p:nvPr>
        </p:nvSpPr>
        <p:spPr>
          <a:xfrm>
            <a:off x="1991650" y="1223250"/>
            <a:ext cx="5183700" cy="17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80" name="Google Shape;480;p15"/>
          <p:cNvSpPr txBox="1"/>
          <p:nvPr>
            <p:ph idx="1" type="subTitle"/>
          </p:nvPr>
        </p:nvSpPr>
        <p:spPr>
          <a:xfrm>
            <a:off x="2009650" y="3187900"/>
            <a:ext cx="51477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15"/>
          <p:cNvSpPr/>
          <p:nvPr/>
        </p:nvSpPr>
        <p:spPr>
          <a:xfrm>
            <a:off x="-1108350" y="4178737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5"/>
          <p:cNvSpPr/>
          <p:nvPr/>
        </p:nvSpPr>
        <p:spPr>
          <a:xfrm>
            <a:off x="7464025" y="-1156875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15"/>
          <p:cNvGrpSpPr/>
          <p:nvPr/>
        </p:nvGrpSpPr>
        <p:grpSpPr>
          <a:xfrm>
            <a:off x="7371481" y="1494790"/>
            <a:ext cx="307124" cy="305294"/>
            <a:chOff x="1026043" y="1162815"/>
            <a:chExt cx="307124" cy="305294"/>
          </a:xfrm>
        </p:grpSpPr>
        <p:sp>
          <p:nvSpPr>
            <p:cNvPr id="484" name="Google Shape;484;p15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15"/>
          <p:cNvGrpSpPr/>
          <p:nvPr/>
        </p:nvGrpSpPr>
        <p:grpSpPr>
          <a:xfrm>
            <a:off x="4025218" y="4363642"/>
            <a:ext cx="474643" cy="299712"/>
            <a:chOff x="7729218" y="1694205"/>
            <a:chExt cx="474643" cy="299712"/>
          </a:xfrm>
        </p:grpSpPr>
        <p:sp>
          <p:nvSpPr>
            <p:cNvPr id="493" name="Google Shape;493;p15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5" name="Google Shape;495;p15"/>
          <p:cNvSpPr/>
          <p:nvPr/>
        </p:nvSpPr>
        <p:spPr>
          <a:xfrm>
            <a:off x="833397" y="3727134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15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497" name="Google Shape;497;p15"/>
            <p:cNvSpPr/>
            <p:nvPr/>
          </p:nvSpPr>
          <p:spPr>
            <a:xfrm>
              <a:off x="258450" y="937050"/>
              <a:ext cx="615250" cy="425100"/>
            </a:xfrm>
            <a:custGeom>
              <a:rect b="b" l="l" r="r" t="t"/>
              <a:pathLst>
                <a:path extrusionOk="0" h="17004" w="2461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238125" y="918750"/>
              <a:ext cx="596925" cy="409850"/>
            </a:xfrm>
            <a:custGeom>
              <a:rect b="b" l="l" r="r" t="t"/>
              <a:pathLst>
                <a:path extrusionOk="0" h="16394" w="23877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261500" y="916725"/>
              <a:ext cx="477975" cy="336600"/>
            </a:xfrm>
            <a:custGeom>
              <a:rect b="b" l="l" r="r" t="t"/>
              <a:pathLst>
                <a:path extrusionOk="0" h="13464" w="19119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277775" y="921800"/>
              <a:ext cx="404750" cy="281700"/>
            </a:xfrm>
            <a:custGeom>
              <a:rect b="b" l="l" r="r" t="t"/>
              <a:pathLst>
                <a:path extrusionOk="0" h="11268" w="1619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329625" y="896375"/>
              <a:ext cx="264425" cy="187150"/>
            </a:xfrm>
            <a:custGeom>
              <a:rect b="b" l="l" r="r" t="t"/>
              <a:pathLst>
                <a:path extrusionOk="0" h="7486" w="10577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5"/>
          <p:cNvGrpSpPr/>
          <p:nvPr/>
        </p:nvGrpSpPr>
        <p:grpSpPr>
          <a:xfrm flipH="1" rot="-1707809">
            <a:off x="-612370" y="-270768"/>
            <a:ext cx="1340703" cy="1721669"/>
            <a:chOff x="2659350" y="1746500"/>
            <a:chExt cx="379350" cy="487125"/>
          </a:xfrm>
        </p:grpSpPr>
        <p:sp>
          <p:nvSpPr>
            <p:cNvPr id="503" name="Google Shape;503;p15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5"/>
          <p:cNvGrpSpPr/>
          <p:nvPr/>
        </p:nvGrpSpPr>
        <p:grpSpPr>
          <a:xfrm>
            <a:off x="1320893" y="1409142"/>
            <a:ext cx="474643" cy="299712"/>
            <a:chOff x="7729218" y="1694205"/>
            <a:chExt cx="474643" cy="299712"/>
          </a:xfrm>
        </p:grpSpPr>
        <p:sp>
          <p:nvSpPr>
            <p:cNvPr id="507" name="Google Shape;507;p15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9" name="Google Shape;509;p15"/>
          <p:cNvSpPr/>
          <p:nvPr/>
        </p:nvSpPr>
        <p:spPr>
          <a:xfrm>
            <a:off x="567296" y="2845263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5"/>
          <p:cNvSpPr/>
          <p:nvPr/>
        </p:nvSpPr>
        <p:spPr>
          <a:xfrm>
            <a:off x="6054153" y="46633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5"/>
          <p:cNvSpPr/>
          <p:nvPr/>
        </p:nvSpPr>
        <p:spPr>
          <a:xfrm>
            <a:off x="7371487" y="436364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5"/>
          <p:cNvSpPr/>
          <p:nvPr/>
        </p:nvSpPr>
        <p:spPr>
          <a:xfrm>
            <a:off x="8659703" y="180007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5"/>
          <p:cNvSpPr/>
          <p:nvPr/>
        </p:nvSpPr>
        <p:spPr>
          <a:xfrm>
            <a:off x="6814003" y="5443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5"/>
          <p:cNvSpPr/>
          <p:nvPr/>
        </p:nvSpPr>
        <p:spPr>
          <a:xfrm>
            <a:off x="1648337" y="29179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5"/>
          <p:cNvSpPr/>
          <p:nvPr/>
        </p:nvSpPr>
        <p:spPr>
          <a:xfrm>
            <a:off x="5461497" y="571609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5"/>
          <p:cNvSpPr/>
          <p:nvPr/>
        </p:nvSpPr>
        <p:spPr>
          <a:xfrm>
            <a:off x="7824747" y="3306409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5"/>
          <p:cNvSpPr/>
          <p:nvPr/>
        </p:nvSpPr>
        <p:spPr>
          <a:xfrm>
            <a:off x="3053403" y="680485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20" name="Google Shape;520;p16"/>
          <p:cNvSpPr txBox="1"/>
          <p:nvPr>
            <p:ph idx="1" type="body"/>
          </p:nvPr>
        </p:nvSpPr>
        <p:spPr>
          <a:xfrm>
            <a:off x="720000" y="1215750"/>
            <a:ext cx="63171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1" name="Google Shape;521;p16"/>
          <p:cNvSpPr/>
          <p:nvPr/>
        </p:nvSpPr>
        <p:spPr>
          <a:xfrm>
            <a:off x="-4215659" y="-1503776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6"/>
          <p:cNvSpPr/>
          <p:nvPr/>
        </p:nvSpPr>
        <p:spPr>
          <a:xfrm>
            <a:off x="7283516" y="3395799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6"/>
          <p:cNvSpPr/>
          <p:nvPr/>
        </p:nvSpPr>
        <p:spPr>
          <a:xfrm>
            <a:off x="2005792" y="55644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6"/>
          <p:cNvSpPr/>
          <p:nvPr/>
        </p:nvSpPr>
        <p:spPr>
          <a:xfrm>
            <a:off x="291289" y="3183026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16"/>
          <p:cNvGrpSpPr/>
          <p:nvPr/>
        </p:nvGrpSpPr>
        <p:grpSpPr>
          <a:xfrm rot="-5400000">
            <a:off x="-1004624" y="-1403142"/>
            <a:ext cx="1915490" cy="2459786"/>
            <a:chOff x="2659350" y="1746500"/>
            <a:chExt cx="379350" cy="487125"/>
          </a:xfrm>
        </p:grpSpPr>
        <p:sp>
          <p:nvSpPr>
            <p:cNvPr id="526" name="Google Shape;526;p16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16"/>
          <p:cNvSpPr/>
          <p:nvPr/>
        </p:nvSpPr>
        <p:spPr>
          <a:xfrm>
            <a:off x="3564896" y="466609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16"/>
          <p:cNvGrpSpPr/>
          <p:nvPr/>
        </p:nvGrpSpPr>
        <p:grpSpPr>
          <a:xfrm>
            <a:off x="8424012" y="3504684"/>
            <a:ext cx="2408503" cy="2408503"/>
            <a:chOff x="7349044" y="3624409"/>
            <a:chExt cx="2408503" cy="2408503"/>
          </a:xfrm>
        </p:grpSpPr>
        <p:sp>
          <p:nvSpPr>
            <p:cNvPr id="531" name="Google Shape;531;p16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16"/>
          <p:cNvGrpSpPr/>
          <p:nvPr/>
        </p:nvGrpSpPr>
        <p:grpSpPr>
          <a:xfrm>
            <a:off x="8493386" y="578727"/>
            <a:ext cx="307124" cy="305294"/>
            <a:chOff x="1026043" y="1162815"/>
            <a:chExt cx="307124" cy="305294"/>
          </a:xfrm>
        </p:grpSpPr>
        <p:sp>
          <p:nvSpPr>
            <p:cNvPr id="536" name="Google Shape;536;p16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16"/>
          <p:cNvGrpSpPr/>
          <p:nvPr/>
        </p:nvGrpSpPr>
        <p:grpSpPr>
          <a:xfrm>
            <a:off x="443966" y="4447400"/>
            <a:ext cx="309000" cy="305294"/>
            <a:chOff x="8360310" y="1124637"/>
            <a:chExt cx="309000" cy="305294"/>
          </a:xfrm>
        </p:grpSpPr>
        <p:sp>
          <p:nvSpPr>
            <p:cNvPr id="545" name="Google Shape;545;p16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16"/>
          <p:cNvSpPr/>
          <p:nvPr/>
        </p:nvSpPr>
        <p:spPr>
          <a:xfrm>
            <a:off x="8621291" y="270296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"/>
          <p:cNvSpPr/>
          <p:nvPr/>
        </p:nvSpPr>
        <p:spPr>
          <a:xfrm flipH="1">
            <a:off x="6640724" y="-468227"/>
            <a:ext cx="4382968" cy="2519262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7"/>
          <p:cNvSpPr txBox="1"/>
          <p:nvPr>
            <p:ph type="title"/>
          </p:nvPr>
        </p:nvSpPr>
        <p:spPr>
          <a:xfrm>
            <a:off x="4477750" y="1763625"/>
            <a:ext cx="38274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7" name="Google Shape;557;p17"/>
          <p:cNvSpPr txBox="1"/>
          <p:nvPr>
            <p:ph hasCustomPrompt="1" idx="2" type="title"/>
          </p:nvPr>
        </p:nvSpPr>
        <p:spPr>
          <a:xfrm>
            <a:off x="7119300" y="674750"/>
            <a:ext cx="1185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8" name="Google Shape;558;p17"/>
          <p:cNvSpPr txBox="1"/>
          <p:nvPr>
            <p:ph idx="1" type="subTitle"/>
          </p:nvPr>
        </p:nvSpPr>
        <p:spPr>
          <a:xfrm>
            <a:off x="5224125" y="3679125"/>
            <a:ext cx="3081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17"/>
          <p:cNvSpPr/>
          <p:nvPr/>
        </p:nvSpPr>
        <p:spPr>
          <a:xfrm flipH="1">
            <a:off x="-1801179" y="3473499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7"/>
          <p:cNvSpPr/>
          <p:nvPr/>
        </p:nvSpPr>
        <p:spPr>
          <a:xfrm flipH="1">
            <a:off x="2361306" y="90217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7"/>
          <p:cNvSpPr/>
          <p:nvPr/>
        </p:nvSpPr>
        <p:spPr>
          <a:xfrm flipH="1">
            <a:off x="1198973" y="62998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17"/>
          <p:cNvGrpSpPr/>
          <p:nvPr/>
        </p:nvGrpSpPr>
        <p:grpSpPr>
          <a:xfrm flipH="1">
            <a:off x="3334126" y="1507034"/>
            <a:ext cx="474643" cy="301588"/>
            <a:chOff x="7593894" y="395296"/>
            <a:chExt cx="474643" cy="301588"/>
          </a:xfrm>
        </p:grpSpPr>
        <p:sp>
          <p:nvSpPr>
            <p:cNvPr id="563" name="Google Shape;563;p17"/>
            <p:cNvSpPr/>
            <p:nvPr/>
          </p:nvSpPr>
          <p:spPr>
            <a:xfrm>
              <a:off x="7603183" y="404585"/>
              <a:ext cx="456065" cy="282964"/>
            </a:xfrm>
            <a:custGeom>
              <a:rect b="b" l="l" r="r" t="t"/>
              <a:pathLst>
                <a:path extrusionOk="0" h="6184" w="9967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7593894" y="395296"/>
              <a:ext cx="474643" cy="301588"/>
            </a:xfrm>
            <a:custGeom>
              <a:rect b="b" l="l" r="r" t="t"/>
              <a:pathLst>
                <a:path extrusionOk="0" h="6591" w="10373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17"/>
          <p:cNvGrpSpPr/>
          <p:nvPr/>
        </p:nvGrpSpPr>
        <p:grpSpPr>
          <a:xfrm flipH="1">
            <a:off x="4059714" y="4365267"/>
            <a:ext cx="474643" cy="299712"/>
            <a:chOff x="7729218" y="1694205"/>
            <a:chExt cx="474643" cy="299712"/>
          </a:xfrm>
        </p:grpSpPr>
        <p:sp>
          <p:nvSpPr>
            <p:cNvPr id="566" name="Google Shape;566;p17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17"/>
          <p:cNvSpPr/>
          <p:nvPr/>
        </p:nvSpPr>
        <p:spPr>
          <a:xfrm flipH="1">
            <a:off x="677156" y="26785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7"/>
          <p:cNvSpPr/>
          <p:nvPr/>
        </p:nvSpPr>
        <p:spPr>
          <a:xfrm flipH="1">
            <a:off x="-223277" y="347348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17"/>
          <p:cNvGrpSpPr/>
          <p:nvPr/>
        </p:nvGrpSpPr>
        <p:grpSpPr>
          <a:xfrm flipH="1" rot="5400000">
            <a:off x="3231676" y="-1110167"/>
            <a:ext cx="1915490" cy="2459786"/>
            <a:chOff x="2659350" y="1746500"/>
            <a:chExt cx="379350" cy="487125"/>
          </a:xfrm>
        </p:grpSpPr>
        <p:sp>
          <p:nvSpPr>
            <p:cNvPr id="571" name="Google Shape;571;p17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17"/>
          <p:cNvSpPr/>
          <p:nvPr/>
        </p:nvSpPr>
        <p:spPr>
          <a:xfrm flipH="1">
            <a:off x="8423998" y="31778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7"/>
          <p:cNvSpPr/>
          <p:nvPr/>
        </p:nvSpPr>
        <p:spPr>
          <a:xfrm flipH="1">
            <a:off x="5694081" y="4660085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" name="Google Shape;576;p17"/>
          <p:cNvGrpSpPr/>
          <p:nvPr/>
        </p:nvGrpSpPr>
        <p:grpSpPr>
          <a:xfrm flipH="1">
            <a:off x="-1756434" y="3624409"/>
            <a:ext cx="2408503" cy="2408503"/>
            <a:chOff x="7349044" y="3624409"/>
            <a:chExt cx="2408503" cy="2408503"/>
          </a:xfrm>
        </p:grpSpPr>
        <p:sp>
          <p:nvSpPr>
            <p:cNvPr id="577" name="Google Shape;577;p17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17"/>
          <p:cNvGrpSpPr/>
          <p:nvPr/>
        </p:nvGrpSpPr>
        <p:grpSpPr>
          <a:xfrm flipH="1">
            <a:off x="3770282" y="3148752"/>
            <a:ext cx="307124" cy="305294"/>
            <a:chOff x="1026043" y="1162815"/>
            <a:chExt cx="307124" cy="305294"/>
          </a:xfrm>
        </p:grpSpPr>
        <p:sp>
          <p:nvSpPr>
            <p:cNvPr id="582" name="Google Shape;582;p17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17"/>
          <p:cNvSpPr/>
          <p:nvPr/>
        </p:nvSpPr>
        <p:spPr>
          <a:xfrm flipH="1">
            <a:off x="4535621" y="107431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7"/>
          <p:cNvSpPr/>
          <p:nvPr/>
        </p:nvSpPr>
        <p:spPr>
          <a:xfrm flipH="1">
            <a:off x="8534397" y="4551209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17"/>
          <p:cNvGrpSpPr/>
          <p:nvPr/>
        </p:nvGrpSpPr>
        <p:grpSpPr>
          <a:xfrm flipH="1">
            <a:off x="6114802" y="477350"/>
            <a:ext cx="309000" cy="305294"/>
            <a:chOff x="8360310" y="1124637"/>
            <a:chExt cx="309000" cy="305294"/>
          </a:xfrm>
        </p:grpSpPr>
        <p:sp>
          <p:nvSpPr>
            <p:cNvPr id="593" name="Google Shape;593;p17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03" name="Google Shape;603;p18"/>
          <p:cNvSpPr txBox="1"/>
          <p:nvPr>
            <p:ph idx="2" type="title"/>
          </p:nvPr>
        </p:nvSpPr>
        <p:spPr>
          <a:xfrm>
            <a:off x="2251900" y="1516291"/>
            <a:ext cx="2179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4" name="Google Shape;604;p18"/>
          <p:cNvSpPr txBox="1"/>
          <p:nvPr>
            <p:ph idx="1" type="subTitle"/>
          </p:nvPr>
        </p:nvSpPr>
        <p:spPr>
          <a:xfrm>
            <a:off x="2251900" y="2021641"/>
            <a:ext cx="21798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8"/>
          <p:cNvSpPr txBox="1"/>
          <p:nvPr>
            <p:ph idx="3" type="title"/>
          </p:nvPr>
        </p:nvSpPr>
        <p:spPr>
          <a:xfrm>
            <a:off x="5931855" y="1516291"/>
            <a:ext cx="2179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6" name="Google Shape;606;p18"/>
          <p:cNvSpPr txBox="1"/>
          <p:nvPr>
            <p:ph idx="4" type="subTitle"/>
          </p:nvPr>
        </p:nvSpPr>
        <p:spPr>
          <a:xfrm>
            <a:off x="5931850" y="2021641"/>
            <a:ext cx="21798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18"/>
          <p:cNvSpPr txBox="1"/>
          <p:nvPr>
            <p:ph idx="5" type="title"/>
          </p:nvPr>
        </p:nvSpPr>
        <p:spPr>
          <a:xfrm>
            <a:off x="2251900" y="2963771"/>
            <a:ext cx="2179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8" name="Google Shape;608;p18"/>
          <p:cNvSpPr txBox="1"/>
          <p:nvPr>
            <p:ph idx="6" type="subTitle"/>
          </p:nvPr>
        </p:nvSpPr>
        <p:spPr>
          <a:xfrm>
            <a:off x="2251900" y="3469115"/>
            <a:ext cx="21798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18"/>
          <p:cNvSpPr txBox="1"/>
          <p:nvPr>
            <p:ph idx="7" type="title"/>
          </p:nvPr>
        </p:nvSpPr>
        <p:spPr>
          <a:xfrm>
            <a:off x="5931855" y="2963771"/>
            <a:ext cx="2179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0" name="Google Shape;610;p18"/>
          <p:cNvSpPr txBox="1"/>
          <p:nvPr>
            <p:ph idx="8" type="subTitle"/>
          </p:nvPr>
        </p:nvSpPr>
        <p:spPr>
          <a:xfrm>
            <a:off x="5931850" y="3469115"/>
            <a:ext cx="2179800" cy="4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18"/>
          <p:cNvSpPr/>
          <p:nvPr/>
        </p:nvSpPr>
        <p:spPr>
          <a:xfrm>
            <a:off x="8649796" y="2155763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" name="Google Shape;612;p18"/>
          <p:cNvGrpSpPr/>
          <p:nvPr/>
        </p:nvGrpSpPr>
        <p:grpSpPr>
          <a:xfrm>
            <a:off x="7680381" y="1216202"/>
            <a:ext cx="307124" cy="305294"/>
            <a:chOff x="1026043" y="1162815"/>
            <a:chExt cx="307124" cy="305294"/>
          </a:xfrm>
        </p:grpSpPr>
        <p:sp>
          <p:nvSpPr>
            <p:cNvPr id="613" name="Google Shape;613;p18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8"/>
          <p:cNvGrpSpPr/>
          <p:nvPr/>
        </p:nvGrpSpPr>
        <p:grpSpPr>
          <a:xfrm>
            <a:off x="353535" y="4510712"/>
            <a:ext cx="309000" cy="305294"/>
            <a:chOff x="8360310" y="1124637"/>
            <a:chExt cx="309000" cy="305294"/>
          </a:xfrm>
        </p:grpSpPr>
        <p:sp>
          <p:nvSpPr>
            <p:cNvPr id="622" name="Google Shape;622;p18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18"/>
          <p:cNvGrpSpPr/>
          <p:nvPr/>
        </p:nvGrpSpPr>
        <p:grpSpPr>
          <a:xfrm>
            <a:off x="1272319" y="559784"/>
            <a:ext cx="474643" cy="301588"/>
            <a:chOff x="7593894" y="395296"/>
            <a:chExt cx="474643" cy="301588"/>
          </a:xfrm>
        </p:grpSpPr>
        <p:sp>
          <p:nvSpPr>
            <p:cNvPr id="631" name="Google Shape;631;p18"/>
            <p:cNvSpPr/>
            <p:nvPr/>
          </p:nvSpPr>
          <p:spPr>
            <a:xfrm>
              <a:off x="7603183" y="404585"/>
              <a:ext cx="456065" cy="282964"/>
            </a:xfrm>
            <a:custGeom>
              <a:rect b="b" l="l" r="r" t="t"/>
              <a:pathLst>
                <a:path extrusionOk="0" h="6184" w="9967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7593894" y="395296"/>
              <a:ext cx="474643" cy="301588"/>
            </a:xfrm>
            <a:custGeom>
              <a:rect b="b" l="l" r="r" t="t"/>
              <a:pathLst>
                <a:path extrusionOk="0" h="6591" w="10373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18"/>
          <p:cNvGrpSpPr/>
          <p:nvPr/>
        </p:nvGrpSpPr>
        <p:grpSpPr>
          <a:xfrm>
            <a:off x="8341181" y="4513505"/>
            <a:ext cx="474643" cy="299712"/>
            <a:chOff x="7729218" y="1694205"/>
            <a:chExt cx="474643" cy="299712"/>
          </a:xfrm>
        </p:grpSpPr>
        <p:sp>
          <p:nvSpPr>
            <p:cNvPr id="634" name="Google Shape;634;p18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" name="Google Shape;636;p18"/>
          <p:cNvSpPr/>
          <p:nvPr/>
        </p:nvSpPr>
        <p:spPr>
          <a:xfrm>
            <a:off x="7493953" y="5443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8"/>
          <p:cNvSpPr/>
          <p:nvPr/>
        </p:nvSpPr>
        <p:spPr>
          <a:xfrm>
            <a:off x="5524672" y="4511646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18"/>
          <p:cNvGrpSpPr/>
          <p:nvPr/>
        </p:nvGrpSpPr>
        <p:grpSpPr>
          <a:xfrm>
            <a:off x="-421852" y="-181433"/>
            <a:ext cx="1985536" cy="1455081"/>
            <a:chOff x="238125" y="896375"/>
            <a:chExt cx="635575" cy="465775"/>
          </a:xfrm>
        </p:grpSpPr>
        <p:sp>
          <p:nvSpPr>
            <p:cNvPr id="639" name="Google Shape;639;p18"/>
            <p:cNvSpPr/>
            <p:nvPr/>
          </p:nvSpPr>
          <p:spPr>
            <a:xfrm>
              <a:off x="258450" y="937050"/>
              <a:ext cx="615250" cy="425100"/>
            </a:xfrm>
            <a:custGeom>
              <a:rect b="b" l="l" r="r" t="t"/>
              <a:pathLst>
                <a:path extrusionOk="0" h="17004" w="2461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238125" y="918750"/>
              <a:ext cx="596925" cy="409850"/>
            </a:xfrm>
            <a:custGeom>
              <a:rect b="b" l="l" r="r" t="t"/>
              <a:pathLst>
                <a:path extrusionOk="0" h="16394" w="23877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61500" y="916725"/>
              <a:ext cx="477975" cy="336600"/>
            </a:xfrm>
            <a:custGeom>
              <a:rect b="b" l="l" r="r" t="t"/>
              <a:pathLst>
                <a:path extrusionOk="0" h="13464" w="19119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277775" y="921800"/>
              <a:ext cx="404750" cy="281700"/>
            </a:xfrm>
            <a:custGeom>
              <a:rect b="b" l="l" r="r" t="t"/>
              <a:pathLst>
                <a:path extrusionOk="0" h="11268" w="1619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329625" y="896375"/>
              <a:ext cx="264425" cy="187150"/>
            </a:xfrm>
            <a:custGeom>
              <a:rect b="b" l="l" r="r" t="t"/>
              <a:pathLst>
                <a:path extrusionOk="0" h="7486" w="10577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8"/>
          <p:cNvSpPr/>
          <p:nvPr/>
        </p:nvSpPr>
        <p:spPr>
          <a:xfrm>
            <a:off x="4349721" y="461768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8"/>
          <p:cNvSpPr/>
          <p:nvPr/>
        </p:nvSpPr>
        <p:spPr>
          <a:xfrm>
            <a:off x="8779428" y="357487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8"/>
          <p:cNvSpPr/>
          <p:nvPr/>
        </p:nvSpPr>
        <p:spPr>
          <a:xfrm>
            <a:off x="6850353" y="477219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8"/>
          <p:cNvSpPr/>
          <p:nvPr/>
        </p:nvSpPr>
        <p:spPr>
          <a:xfrm>
            <a:off x="2463266" y="473942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8"/>
          <p:cNvSpPr/>
          <p:nvPr/>
        </p:nvSpPr>
        <p:spPr>
          <a:xfrm>
            <a:off x="192328" y="172839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8"/>
          <p:cNvSpPr/>
          <p:nvPr/>
        </p:nvSpPr>
        <p:spPr>
          <a:xfrm>
            <a:off x="353529" y="386804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52" name="Google Shape;652;p19"/>
          <p:cNvSpPr txBox="1"/>
          <p:nvPr>
            <p:ph idx="2" type="title"/>
          </p:nvPr>
        </p:nvSpPr>
        <p:spPr>
          <a:xfrm>
            <a:off x="2207852" y="1731300"/>
            <a:ext cx="2299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3" name="Google Shape;653;p19"/>
          <p:cNvSpPr txBox="1"/>
          <p:nvPr>
            <p:ph idx="1" type="subTitle"/>
          </p:nvPr>
        </p:nvSpPr>
        <p:spPr>
          <a:xfrm>
            <a:off x="2207838" y="2160433"/>
            <a:ext cx="19782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19"/>
          <p:cNvSpPr txBox="1"/>
          <p:nvPr>
            <p:ph idx="3" type="title"/>
          </p:nvPr>
        </p:nvSpPr>
        <p:spPr>
          <a:xfrm flipH="1">
            <a:off x="5888875" y="1731300"/>
            <a:ext cx="2299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5" name="Google Shape;655;p19"/>
          <p:cNvSpPr txBox="1"/>
          <p:nvPr>
            <p:ph idx="4" type="subTitle"/>
          </p:nvPr>
        </p:nvSpPr>
        <p:spPr>
          <a:xfrm flipH="1">
            <a:off x="5888878" y="2160433"/>
            <a:ext cx="19782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19"/>
          <p:cNvSpPr txBox="1"/>
          <p:nvPr>
            <p:ph idx="5" type="title"/>
          </p:nvPr>
        </p:nvSpPr>
        <p:spPr>
          <a:xfrm>
            <a:off x="2207852" y="3102575"/>
            <a:ext cx="2299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7" name="Google Shape;657;p19"/>
          <p:cNvSpPr txBox="1"/>
          <p:nvPr>
            <p:ph idx="6" type="subTitle"/>
          </p:nvPr>
        </p:nvSpPr>
        <p:spPr>
          <a:xfrm>
            <a:off x="2207838" y="3531708"/>
            <a:ext cx="19782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19"/>
          <p:cNvSpPr txBox="1"/>
          <p:nvPr>
            <p:ph idx="7" type="title"/>
          </p:nvPr>
        </p:nvSpPr>
        <p:spPr>
          <a:xfrm flipH="1">
            <a:off x="5888762" y="3102568"/>
            <a:ext cx="2299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9" name="Google Shape;659;p19"/>
          <p:cNvSpPr txBox="1"/>
          <p:nvPr>
            <p:ph idx="8" type="subTitle"/>
          </p:nvPr>
        </p:nvSpPr>
        <p:spPr>
          <a:xfrm flipH="1">
            <a:off x="5888878" y="3531708"/>
            <a:ext cx="19782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19"/>
          <p:cNvSpPr/>
          <p:nvPr/>
        </p:nvSpPr>
        <p:spPr>
          <a:xfrm>
            <a:off x="-2376825" y="4212637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9"/>
          <p:cNvSpPr/>
          <p:nvPr/>
        </p:nvSpPr>
        <p:spPr>
          <a:xfrm>
            <a:off x="8144675" y="-1157675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2" name="Google Shape;662;p19"/>
          <p:cNvGrpSpPr/>
          <p:nvPr/>
        </p:nvGrpSpPr>
        <p:grpSpPr>
          <a:xfrm>
            <a:off x="8497881" y="241065"/>
            <a:ext cx="307124" cy="305294"/>
            <a:chOff x="1026043" y="1162815"/>
            <a:chExt cx="307124" cy="305294"/>
          </a:xfrm>
        </p:grpSpPr>
        <p:sp>
          <p:nvSpPr>
            <p:cNvPr id="663" name="Google Shape;663;p19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19"/>
          <p:cNvGrpSpPr/>
          <p:nvPr/>
        </p:nvGrpSpPr>
        <p:grpSpPr>
          <a:xfrm>
            <a:off x="6749493" y="4363642"/>
            <a:ext cx="474643" cy="299712"/>
            <a:chOff x="7729218" y="1694205"/>
            <a:chExt cx="474643" cy="299712"/>
          </a:xfrm>
        </p:grpSpPr>
        <p:sp>
          <p:nvSpPr>
            <p:cNvPr id="672" name="Google Shape;672;p19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4" name="Google Shape;674;p19"/>
          <p:cNvSpPr/>
          <p:nvPr/>
        </p:nvSpPr>
        <p:spPr>
          <a:xfrm>
            <a:off x="436272" y="4489134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19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676" name="Google Shape;676;p19"/>
            <p:cNvSpPr/>
            <p:nvPr/>
          </p:nvSpPr>
          <p:spPr>
            <a:xfrm>
              <a:off x="258450" y="937050"/>
              <a:ext cx="615250" cy="425100"/>
            </a:xfrm>
            <a:custGeom>
              <a:rect b="b" l="l" r="r" t="t"/>
              <a:pathLst>
                <a:path extrusionOk="0" h="17004" w="2461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238125" y="918750"/>
              <a:ext cx="596925" cy="409850"/>
            </a:xfrm>
            <a:custGeom>
              <a:rect b="b" l="l" r="r" t="t"/>
              <a:pathLst>
                <a:path extrusionOk="0" h="16394" w="23877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261500" y="916725"/>
              <a:ext cx="477975" cy="336600"/>
            </a:xfrm>
            <a:custGeom>
              <a:rect b="b" l="l" r="r" t="t"/>
              <a:pathLst>
                <a:path extrusionOk="0" h="13464" w="19119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277775" y="921800"/>
              <a:ext cx="404750" cy="281700"/>
            </a:xfrm>
            <a:custGeom>
              <a:rect b="b" l="l" r="r" t="t"/>
              <a:pathLst>
                <a:path extrusionOk="0" h="11268" w="1619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329625" y="896375"/>
              <a:ext cx="264425" cy="187150"/>
            </a:xfrm>
            <a:custGeom>
              <a:rect b="b" l="l" r="r" t="t"/>
              <a:pathLst>
                <a:path extrusionOk="0" h="7486" w="10577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19"/>
          <p:cNvGrpSpPr/>
          <p:nvPr/>
        </p:nvGrpSpPr>
        <p:grpSpPr>
          <a:xfrm flipH="1" rot="-1707809">
            <a:off x="-717545" y="-721343"/>
            <a:ext cx="1340703" cy="1721669"/>
            <a:chOff x="2659350" y="1746500"/>
            <a:chExt cx="379350" cy="487125"/>
          </a:xfrm>
        </p:grpSpPr>
        <p:sp>
          <p:nvSpPr>
            <p:cNvPr id="682" name="Google Shape;682;p19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19"/>
          <p:cNvGrpSpPr/>
          <p:nvPr/>
        </p:nvGrpSpPr>
        <p:grpSpPr>
          <a:xfrm>
            <a:off x="505093" y="1267317"/>
            <a:ext cx="474643" cy="299712"/>
            <a:chOff x="7729218" y="1694205"/>
            <a:chExt cx="474643" cy="299712"/>
          </a:xfrm>
        </p:grpSpPr>
        <p:sp>
          <p:nvSpPr>
            <p:cNvPr id="686" name="Google Shape;686;p19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8" name="Google Shape;688;p19"/>
          <p:cNvSpPr/>
          <p:nvPr/>
        </p:nvSpPr>
        <p:spPr>
          <a:xfrm>
            <a:off x="6054153" y="46633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9"/>
          <p:cNvSpPr/>
          <p:nvPr/>
        </p:nvSpPr>
        <p:spPr>
          <a:xfrm>
            <a:off x="7739087" y="4470668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9"/>
          <p:cNvSpPr/>
          <p:nvPr/>
        </p:nvSpPr>
        <p:spPr>
          <a:xfrm>
            <a:off x="8772703" y="14091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9"/>
          <p:cNvSpPr/>
          <p:nvPr/>
        </p:nvSpPr>
        <p:spPr>
          <a:xfrm>
            <a:off x="7371478" y="2061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9"/>
          <p:cNvSpPr/>
          <p:nvPr/>
        </p:nvSpPr>
        <p:spPr>
          <a:xfrm>
            <a:off x="1648337" y="29179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9"/>
          <p:cNvSpPr/>
          <p:nvPr/>
        </p:nvSpPr>
        <p:spPr>
          <a:xfrm>
            <a:off x="278996" y="309133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96" name="Google Shape;696;p20"/>
          <p:cNvSpPr txBox="1"/>
          <p:nvPr>
            <p:ph idx="2" type="title"/>
          </p:nvPr>
        </p:nvSpPr>
        <p:spPr>
          <a:xfrm>
            <a:off x="1154800" y="2738353"/>
            <a:ext cx="2098800" cy="7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7" name="Google Shape;697;p20"/>
          <p:cNvSpPr txBox="1"/>
          <p:nvPr>
            <p:ph idx="1" type="subTitle"/>
          </p:nvPr>
        </p:nvSpPr>
        <p:spPr>
          <a:xfrm>
            <a:off x="1154800" y="3446270"/>
            <a:ext cx="20988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20"/>
          <p:cNvSpPr txBox="1"/>
          <p:nvPr>
            <p:ph idx="3" type="title"/>
          </p:nvPr>
        </p:nvSpPr>
        <p:spPr>
          <a:xfrm>
            <a:off x="3522601" y="2738353"/>
            <a:ext cx="2098800" cy="7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9" name="Google Shape;699;p20"/>
          <p:cNvSpPr txBox="1"/>
          <p:nvPr>
            <p:ph idx="4" type="subTitle"/>
          </p:nvPr>
        </p:nvSpPr>
        <p:spPr>
          <a:xfrm>
            <a:off x="3522603" y="3446270"/>
            <a:ext cx="20988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0" name="Google Shape;700;p20"/>
          <p:cNvSpPr txBox="1"/>
          <p:nvPr>
            <p:ph idx="5" type="title"/>
          </p:nvPr>
        </p:nvSpPr>
        <p:spPr>
          <a:xfrm>
            <a:off x="5890403" y="2738353"/>
            <a:ext cx="2098800" cy="7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1" name="Google Shape;701;p20"/>
          <p:cNvSpPr txBox="1"/>
          <p:nvPr>
            <p:ph idx="6" type="subTitle"/>
          </p:nvPr>
        </p:nvSpPr>
        <p:spPr>
          <a:xfrm>
            <a:off x="5890412" y="3446270"/>
            <a:ext cx="20988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2" name="Google Shape;702;p20"/>
          <p:cNvGrpSpPr/>
          <p:nvPr/>
        </p:nvGrpSpPr>
        <p:grpSpPr>
          <a:xfrm flipH="1">
            <a:off x="3743376" y="4635234"/>
            <a:ext cx="474643" cy="301588"/>
            <a:chOff x="7593894" y="395296"/>
            <a:chExt cx="474643" cy="301588"/>
          </a:xfrm>
        </p:grpSpPr>
        <p:sp>
          <p:nvSpPr>
            <p:cNvPr id="703" name="Google Shape;703;p20"/>
            <p:cNvSpPr/>
            <p:nvPr/>
          </p:nvSpPr>
          <p:spPr>
            <a:xfrm>
              <a:off x="7603183" y="404585"/>
              <a:ext cx="456065" cy="282964"/>
            </a:xfrm>
            <a:custGeom>
              <a:rect b="b" l="l" r="r" t="t"/>
              <a:pathLst>
                <a:path extrusionOk="0" h="6184" w="9967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7593894" y="395296"/>
              <a:ext cx="474643" cy="301588"/>
            </a:xfrm>
            <a:custGeom>
              <a:rect b="b" l="l" r="r" t="t"/>
              <a:pathLst>
                <a:path extrusionOk="0" h="6591" w="10373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20"/>
          <p:cNvGrpSpPr/>
          <p:nvPr/>
        </p:nvGrpSpPr>
        <p:grpSpPr>
          <a:xfrm flipH="1">
            <a:off x="8410252" y="4623067"/>
            <a:ext cx="474643" cy="299712"/>
            <a:chOff x="7729218" y="1694205"/>
            <a:chExt cx="474643" cy="299712"/>
          </a:xfrm>
        </p:grpSpPr>
        <p:sp>
          <p:nvSpPr>
            <p:cNvPr id="706" name="Google Shape;706;p20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8" name="Google Shape;708;p20"/>
          <p:cNvSpPr/>
          <p:nvPr/>
        </p:nvSpPr>
        <p:spPr>
          <a:xfrm flipH="1">
            <a:off x="393823" y="164493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20"/>
          <p:cNvGrpSpPr/>
          <p:nvPr/>
        </p:nvGrpSpPr>
        <p:grpSpPr>
          <a:xfrm flipH="1" rot="5400000">
            <a:off x="8139126" y="-1346592"/>
            <a:ext cx="1915490" cy="2459786"/>
            <a:chOff x="2659350" y="1746500"/>
            <a:chExt cx="379350" cy="487125"/>
          </a:xfrm>
        </p:grpSpPr>
        <p:sp>
          <p:nvSpPr>
            <p:cNvPr id="710" name="Google Shape;710;p20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3" name="Google Shape;713;p20"/>
          <p:cNvSpPr/>
          <p:nvPr/>
        </p:nvSpPr>
        <p:spPr>
          <a:xfrm flipH="1">
            <a:off x="7866981" y="471952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20"/>
          <p:cNvGrpSpPr/>
          <p:nvPr/>
        </p:nvGrpSpPr>
        <p:grpSpPr>
          <a:xfrm flipH="1">
            <a:off x="-1340959" y="3558109"/>
            <a:ext cx="2408503" cy="2408503"/>
            <a:chOff x="7349044" y="3624409"/>
            <a:chExt cx="2408503" cy="2408503"/>
          </a:xfrm>
        </p:grpSpPr>
        <p:sp>
          <p:nvSpPr>
            <p:cNvPr id="715" name="Google Shape;715;p20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20"/>
          <p:cNvSpPr/>
          <p:nvPr/>
        </p:nvSpPr>
        <p:spPr>
          <a:xfrm>
            <a:off x="5925116" y="469926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0" name="Google Shape;720;p20"/>
          <p:cNvGrpSpPr/>
          <p:nvPr/>
        </p:nvGrpSpPr>
        <p:grpSpPr>
          <a:xfrm>
            <a:off x="621885" y="397150"/>
            <a:ext cx="309000" cy="305294"/>
            <a:chOff x="8360310" y="1124637"/>
            <a:chExt cx="309000" cy="305294"/>
          </a:xfrm>
        </p:grpSpPr>
        <p:sp>
          <p:nvSpPr>
            <p:cNvPr id="721" name="Google Shape;721;p20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20"/>
          <p:cNvSpPr/>
          <p:nvPr/>
        </p:nvSpPr>
        <p:spPr>
          <a:xfrm>
            <a:off x="318460" y="2731446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" name="Google Shape;730;p20"/>
          <p:cNvGrpSpPr/>
          <p:nvPr/>
        </p:nvGrpSpPr>
        <p:grpSpPr>
          <a:xfrm>
            <a:off x="8577781" y="1141552"/>
            <a:ext cx="307124" cy="305294"/>
            <a:chOff x="1026043" y="1162815"/>
            <a:chExt cx="307124" cy="305294"/>
          </a:xfrm>
        </p:grpSpPr>
        <p:sp>
          <p:nvSpPr>
            <p:cNvPr id="731" name="Google Shape;731;p20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" name="Google Shape;739;p20"/>
          <p:cNvSpPr/>
          <p:nvPr/>
        </p:nvSpPr>
        <p:spPr>
          <a:xfrm>
            <a:off x="8579623" y="308466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-1801179" y="-32677"/>
            <a:ext cx="4382968" cy="2519262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 txBox="1"/>
          <p:nvPr>
            <p:ph type="title"/>
          </p:nvPr>
        </p:nvSpPr>
        <p:spPr>
          <a:xfrm>
            <a:off x="720000" y="1763625"/>
            <a:ext cx="37392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3"/>
          <p:cNvSpPr txBox="1"/>
          <p:nvPr>
            <p:ph hasCustomPrompt="1"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/>
          <p:nvPr>
            <p:ph idx="1" type="subTitle"/>
          </p:nvPr>
        </p:nvSpPr>
        <p:spPr>
          <a:xfrm>
            <a:off x="720000" y="3679125"/>
            <a:ext cx="3081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"/>
          <p:cNvSpPr/>
          <p:nvPr/>
        </p:nvSpPr>
        <p:spPr>
          <a:xfrm>
            <a:off x="4631173" y="3473499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/>
          <p:nvPr/>
        </p:nvSpPr>
        <p:spPr>
          <a:xfrm>
            <a:off x="5109037" y="384559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6649446" y="62998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3"/>
          <p:cNvGrpSpPr/>
          <p:nvPr/>
        </p:nvGrpSpPr>
        <p:grpSpPr>
          <a:xfrm>
            <a:off x="4652169" y="1433409"/>
            <a:ext cx="474643" cy="301588"/>
            <a:chOff x="7593894" y="395296"/>
            <a:chExt cx="474643" cy="301588"/>
          </a:xfrm>
        </p:grpSpPr>
        <p:sp>
          <p:nvSpPr>
            <p:cNvPr id="80" name="Google Shape;80;p3"/>
            <p:cNvSpPr/>
            <p:nvPr/>
          </p:nvSpPr>
          <p:spPr>
            <a:xfrm>
              <a:off x="7603183" y="404585"/>
              <a:ext cx="456065" cy="282964"/>
            </a:xfrm>
            <a:custGeom>
              <a:rect b="b" l="l" r="r" t="t"/>
              <a:pathLst>
                <a:path extrusionOk="0" h="6184" w="9967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593894" y="395296"/>
              <a:ext cx="474643" cy="301588"/>
            </a:xfrm>
            <a:custGeom>
              <a:rect b="b" l="l" r="r" t="t"/>
              <a:pathLst>
                <a:path extrusionOk="0" h="6591" w="10373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3"/>
          <p:cNvGrpSpPr/>
          <p:nvPr/>
        </p:nvGrpSpPr>
        <p:grpSpPr>
          <a:xfrm>
            <a:off x="3810806" y="4287417"/>
            <a:ext cx="474643" cy="299712"/>
            <a:chOff x="7729218" y="1694205"/>
            <a:chExt cx="474643" cy="299712"/>
          </a:xfrm>
        </p:grpSpPr>
        <p:sp>
          <p:nvSpPr>
            <p:cNvPr id="83" name="Google Shape;83;p3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>
            <a:off x="8071696" y="347348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3"/>
          <p:cNvGrpSpPr/>
          <p:nvPr/>
        </p:nvGrpSpPr>
        <p:grpSpPr>
          <a:xfrm rot="-5400000">
            <a:off x="2853946" y="-1110167"/>
            <a:ext cx="1915490" cy="2459786"/>
            <a:chOff x="2659350" y="1746500"/>
            <a:chExt cx="379350" cy="487125"/>
          </a:xfrm>
        </p:grpSpPr>
        <p:sp>
          <p:nvSpPr>
            <p:cNvPr id="87" name="Google Shape;87;p3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3"/>
          <p:cNvSpPr/>
          <p:nvPr/>
        </p:nvSpPr>
        <p:spPr>
          <a:xfrm>
            <a:off x="1727996" y="40193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444778" y="447067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7349044" y="3624409"/>
            <a:ext cx="2408503" cy="2408503"/>
            <a:chOff x="7349044" y="3624409"/>
            <a:chExt cx="2408503" cy="2408503"/>
          </a:xfrm>
        </p:grpSpPr>
        <p:sp>
          <p:nvSpPr>
            <p:cNvPr id="93" name="Google Shape;93;p3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3"/>
          <p:cNvGrpSpPr/>
          <p:nvPr/>
        </p:nvGrpSpPr>
        <p:grpSpPr>
          <a:xfrm>
            <a:off x="4418443" y="3066427"/>
            <a:ext cx="307124" cy="305294"/>
            <a:chOff x="1026043" y="1162815"/>
            <a:chExt cx="307124" cy="305294"/>
          </a:xfrm>
        </p:grpSpPr>
        <p:sp>
          <p:nvSpPr>
            <p:cNvPr id="98" name="Google Shape;98;p3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8642073" y="187675"/>
            <a:ext cx="309000" cy="305294"/>
            <a:chOff x="8360310" y="1124637"/>
            <a:chExt cx="309000" cy="305294"/>
          </a:xfrm>
        </p:grpSpPr>
        <p:sp>
          <p:nvSpPr>
            <p:cNvPr id="107" name="Google Shape;107;p3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3"/>
          <p:cNvSpPr/>
          <p:nvPr/>
        </p:nvSpPr>
        <p:spPr>
          <a:xfrm>
            <a:off x="3162073" y="107431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2437897" y="4587121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742" name="Google Shape;742;p21"/>
          <p:cNvSpPr txBox="1"/>
          <p:nvPr>
            <p:ph idx="2" type="title"/>
          </p:nvPr>
        </p:nvSpPr>
        <p:spPr>
          <a:xfrm>
            <a:off x="1101175" y="1877331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3" name="Google Shape;743;p21"/>
          <p:cNvSpPr txBox="1"/>
          <p:nvPr>
            <p:ph idx="1" type="subTitle"/>
          </p:nvPr>
        </p:nvSpPr>
        <p:spPr>
          <a:xfrm>
            <a:off x="1101175" y="2306086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21"/>
          <p:cNvSpPr txBox="1"/>
          <p:nvPr>
            <p:ph idx="3" type="title"/>
          </p:nvPr>
        </p:nvSpPr>
        <p:spPr>
          <a:xfrm>
            <a:off x="3390900" y="1877331"/>
            <a:ext cx="2362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5" name="Google Shape;745;p21"/>
          <p:cNvSpPr txBox="1"/>
          <p:nvPr>
            <p:ph idx="4" type="subTitle"/>
          </p:nvPr>
        </p:nvSpPr>
        <p:spPr>
          <a:xfrm>
            <a:off x="3474175" y="2306084"/>
            <a:ext cx="2195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1"/>
          <p:cNvSpPr txBox="1"/>
          <p:nvPr>
            <p:ph idx="5" type="title"/>
          </p:nvPr>
        </p:nvSpPr>
        <p:spPr>
          <a:xfrm>
            <a:off x="1101175" y="3615531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7" name="Google Shape;747;p21"/>
          <p:cNvSpPr txBox="1"/>
          <p:nvPr>
            <p:ph idx="6" type="subTitle"/>
          </p:nvPr>
        </p:nvSpPr>
        <p:spPr>
          <a:xfrm>
            <a:off x="1101175" y="4044286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21"/>
          <p:cNvSpPr txBox="1"/>
          <p:nvPr>
            <p:ph idx="7" type="title"/>
          </p:nvPr>
        </p:nvSpPr>
        <p:spPr>
          <a:xfrm>
            <a:off x="3474175" y="3615524"/>
            <a:ext cx="2195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9" name="Google Shape;749;p21"/>
          <p:cNvSpPr txBox="1"/>
          <p:nvPr>
            <p:ph idx="8" type="subTitle"/>
          </p:nvPr>
        </p:nvSpPr>
        <p:spPr>
          <a:xfrm>
            <a:off x="3474175" y="4044277"/>
            <a:ext cx="2195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21"/>
          <p:cNvSpPr txBox="1"/>
          <p:nvPr>
            <p:ph idx="9" type="title"/>
          </p:nvPr>
        </p:nvSpPr>
        <p:spPr>
          <a:xfrm>
            <a:off x="6023950" y="1877331"/>
            <a:ext cx="205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1" name="Google Shape;751;p21"/>
          <p:cNvSpPr txBox="1"/>
          <p:nvPr>
            <p:ph idx="13" type="subTitle"/>
          </p:nvPr>
        </p:nvSpPr>
        <p:spPr>
          <a:xfrm>
            <a:off x="6056727" y="2306086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21"/>
          <p:cNvSpPr txBox="1"/>
          <p:nvPr>
            <p:ph idx="14" type="title"/>
          </p:nvPr>
        </p:nvSpPr>
        <p:spPr>
          <a:xfrm>
            <a:off x="6056727" y="3615531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3" name="Google Shape;753;p21"/>
          <p:cNvSpPr txBox="1"/>
          <p:nvPr>
            <p:ph idx="15" type="subTitle"/>
          </p:nvPr>
        </p:nvSpPr>
        <p:spPr>
          <a:xfrm>
            <a:off x="6056727" y="4044286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21"/>
          <p:cNvSpPr/>
          <p:nvPr/>
        </p:nvSpPr>
        <p:spPr>
          <a:xfrm flipH="1">
            <a:off x="7851625" y="4251062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1"/>
          <p:cNvSpPr/>
          <p:nvPr/>
        </p:nvSpPr>
        <p:spPr>
          <a:xfrm flipH="1">
            <a:off x="-2479325" y="-1234000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6" name="Google Shape;756;p21"/>
          <p:cNvGrpSpPr/>
          <p:nvPr/>
        </p:nvGrpSpPr>
        <p:grpSpPr>
          <a:xfrm flipH="1" rot="-2699931">
            <a:off x="-718506" y="3871142"/>
            <a:ext cx="1340695" cy="1721696"/>
            <a:chOff x="2659350" y="1746500"/>
            <a:chExt cx="379350" cy="487125"/>
          </a:xfrm>
        </p:grpSpPr>
        <p:sp>
          <p:nvSpPr>
            <p:cNvPr id="757" name="Google Shape;757;p21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21"/>
          <p:cNvSpPr/>
          <p:nvPr/>
        </p:nvSpPr>
        <p:spPr>
          <a:xfrm>
            <a:off x="340385" y="196246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1"/>
          <p:cNvSpPr/>
          <p:nvPr/>
        </p:nvSpPr>
        <p:spPr>
          <a:xfrm flipH="1">
            <a:off x="336948" y="185428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2" name="Google Shape;762;p21"/>
          <p:cNvGrpSpPr/>
          <p:nvPr/>
        </p:nvGrpSpPr>
        <p:grpSpPr>
          <a:xfrm flipH="1">
            <a:off x="254764" y="2898692"/>
            <a:ext cx="474643" cy="299712"/>
            <a:chOff x="7729218" y="1694205"/>
            <a:chExt cx="474643" cy="299712"/>
          </a:xfrm>
        </p:grpSpPr>
        <p:sp>
          <p:nvSpPr>
            <p:cNvPr id="763" name="Google Shape;763;p21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5" name="Google Shape;765;p21"/>
          <p:cNvSpPr/>
          <p:nvPr/>
        </p:nvSpPr>
        <p:spPr>
          <a:xfrm flipH="1">
            <a:off x="8423998" y="1494413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1"/>
          <p:cNvSpPr/>
          <p:nvPr/>
        </p:nvSpPr>
        <p:spPr>
          <a:xfrm flipH="1">
            <a:off x="8151756" y="479767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Google Shape;767;p21"/>
          <p:cNvGrpSpPr/>
          <p:nvPr/>
        </p:nvGrpSpPr>
        <p:grpSpPr>
          <a:xfrm>
            <a:off x="8577781" y="246952"/>
            <a:ext cx="307124" cy="305294"/>
            <a:chOff x="1026043" y="1162815"/>
            <a:chExt cx="307124" cy="305294"/>
          </a:xfrm>
        </p:grpSpPr>
        <p:sp>
          <p:nvSpPr>
            <p:cNvPr id="768" name="Google Shape;768;p21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6" name="Google Shape;776;p21"/>
          <p:cNvSpPr/>
          <p:nvPr/>
        </p:nvSpPr>
        <p:spPr>
          <a:xfrm>
            <a:off x="8577773" y="303486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1"/>
          <p:cNvSpPr/>
          <p:nvPr/>
        </p:nvSpPr>
        <p:spPr>
          <a:xfrm flipH="1">
            <a:off x="3087173" y="476323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SECTION_TITLE_AND_DESCRIPTION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2"/>
          <p:cNvSpPr txBox="1"/>
          <p:nvPr>
            <p:ph idx="1" type="subTitle"/>
          </p:nvPr>
        </p:nvSpPr>
        <p:spPr>
          <a:xfrm>
            <a:off x="4297775" y="3172123"/>
            <a:ext cx="41262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80" name="Google Shape;780;p22"/>
          <p:cNvSpPr txBox="1"/>
          <p:nvPr>
            <p:ph type="title"/>
          </p:nvPr>
        </p:nvSpPr>
        <p:spPr>
          <a:xfrm>
            <a:off x="4297789" y="1418850"/>
            <a:ext cx="4126200" cy="15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81" name="Google Shape;781;p22"/>
          <p:cNvSpPr/>
          <p:nvPr/>
        </p:nvSpPr>
        <p:spPr>
          <a:xfrm flipH="1">
            <a:off x="-2554492" y="3728137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22"/>
          <p:cNvGrpSpPr/>
          <p:nvPr/>
        </p:nvGrpSpPr>
        <p:grpSpPr>
          <a:xfrm flipH="1">
            <a:off x="3421401" y="794209"/>
            <a:ext cx="474643" cy="301588"/>
            <a:chOff x="7593894" y="395296"/>
            <a:chExt cx="474643" cy="301588"/>
          </a:xfrm>
        </p:grpSpPr>
        <p:sp>
          <p:nvSpPr>
            <p:cNvPr id="783" name="Google Shape;783;p22"/>
            <p:cNvSpPr/>
            <p:nvPr/>
          </p:nvSpPr>
          <p:spPr>
            <a:xfrm>
              <a:off x="7603183" y="404585"/>
              <a:ext cx="456065" cy="282964"/>
            </a:xfrm>
            <a:custGeom>
              <a:rect b="b" l="l" r="r" t="t"/>
              <a:pathLst>
                <a:path extrusionOk="0" h="6184" w="9967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7593894" y="395296"/>
              <a:ext cx="474643" cy="301588"/>
            </a:xfrm>
            <a:custGeom>
              <a:rect b="b" l="l" r="r" t="t"/>
              <a:pathLst>
                <a:path extrusionOk="0" h="6591" w="10373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2"/>
          <p:cNvGrpSpPr/>
          <p:nvPr/>
        </p:nvGrpSpPr>
        <p:grpSpPr>
          <a:xfrm flipH="1">
            <a:off x="4547902" y="4470667"/>
            <a:ext cx="474643" cy="299712"/>
            <a:chOff x="7729218" y="1694205"/>
            <a:chExt cx="474643" cy="299712"/>
          </a:xfrm>
        </p:grpSpPr>
        <p:sp>
          <p:nvSpPr>
            <p:cNvPr id="786" name="Google Shape;786;p22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8" name="Google Shape;788;p22"/>
          <p:cNvSpPr/>
          <p:nvPr/>
        </p:nvSpPr>
        <p:spPr>
          <a:xfrm flipH="1">
            <a:off x="2616636" y="443623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9" name="Google Shape;789;p22"/>
          <p:cNvGrpSpPr/>
          <p:nvPr/>
        </p:nvGrpSpPr>
        <p:grpSpPr>
          <a:xfrm flipH="1" rot="5400000">
            <a:off x="7605726" y="-1041792"/>
            <a:ext cx="1915490" cy="2459786"/>
            <a:chOff x="2659350" y="1746500"/>
            <a:chExt cx="379350" cy="487125"/>
          </a:xfrm>
        </p:grpSpPr>
        <p:sp>
          <p:nvSpPr>
            <p:cNvPr id="790" name="Google Shape;790;p22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22"/>
          <p:cNvSpPr/>
          <p:nvPr/>
        </p:nvSpPr>
        <p:spPr>
          <a:xfrm flipH="1">
            <a:off x="8231373" y="1783663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2"/>
          <p:cNvSpPr/>
          <p:nvPr/>
        </p:nvSpPr>
        <p:spPr>
          <a:xfrm flipH="1">
            <a:off x="6881581" y="468472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5" name="Google Shape;795;p22"/>
          <p:cNvGrpSpPr/>
          <p:nvPr/>
        </p:nvGrpSpPr>
        <p:grpSpPr>
          <a:xfrm flipH="1">
            <a:off x="-1340959" y="3558109"/>
            <a:ext cx="2408503" cy="2408503"/>
            <a:chOff x="7349044" y="3624409"/>
            <a:chExt cx="2408503" cy="2408503"/>
          </a:xfrm>
        </p:grpSpPr>
        <p:sp>
          <p:nvSpPr>
            <p:cNvPr id="796" name="Google Shape;796;p22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22"/>
          <p:cNvSpPr/>
          <p:nvPr/>
        </p:nvSpPr>
        <p:spPr>
          <a:xfrm>
            <a:off x="1573354" y="51066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1" name="Google Shape;801;p22"/>
          <p:cNvGrpSpPr/>
          <p:nvPr/>
        </p:nvGrpSpPr>
        <p:grpSpPr>
          <a:xfrm>
            <a:off x="5528906" y="510677"/>
            <a:ext cx="307124" cy="305294"/>
            <a:chOff x="1026043" y="1162815"/>
            <a:chExt cx="307124" cy="305294"/>
          </a:xfrm>
        </p:grpSpPr>
        <p:sp>
          <p:nvSpPr>
            <p:cNvPr id="802" name="Google Shape;802;p22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22"/>
          <p:cNvGrpSpPr/>
          <p:nvPr/>
        </p:nvGrpSpPr>
        <p:grpSpPr>
          <a:xfrm>
            <a:off x="419760" y="1145850"/>
            <a:ext cx="309000" cy="305294"/>
            <a:chOff x="8360310" y="1124637"/>
            <a:chExt cx="309000" cy="305294"/>
          </a:xfrm>
        </p:grpSpPr>
        <p:sp>
          <p:nvSpPr>
            <p:cNvPr id="811" name="Google Shape;811;p22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22"/>
          <p:cNvSpPr/>
          <p:nvPr/>
        </p:nvSpPr>
        <p:spPr>
          <a:xfrm>
            <a:off x="8272286" y="428401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2"/>
          <p:cNvSpPr/>
          <p:nvPr/>
        </p:nvSpPr>
        <p:spPr>
          <a:xfrm>
            <a:off x="568297" y="3172121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23" name="Google Shape;823;p23"/>
          <p:cNvSpPr/>
          <p:nvPr/>
        </p:nvSpPr>
        <p:spPr>
          <a:xfrm flipH="1" rot="10800000">
            <a:off x="-2479325" y="-1234000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3"/>
          <p:cNvSpPr/>
          <p:nvPr/>
        </p:nvSpPr>
        <p:spPr>
          <a:xfrm flipH="1" rot="10800000">
            <a:off x="7851625" y="4251062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23"/>
          <p:cNvGrpSpPr/>
          <p:nvPr/>
        </p:nvGrpSpPr>
        <p:grpSpPr>
          <a:xfrm flipH="1" rot="8100069">
            <a:off x="8406819" y="-473906"/>
            <a:ext cx="1340695" cy="1721696"/>
            <a:chOff x="2659350" y="1746500"/>
            <a:chExt cx="379350" cy="487125"/>
          </a:xfrm>
        </p:grpSpPr>
        <p:sp>
          <p:nvSpPr>
            <p:cNvPr id="826" name="Google Shape;826;p23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9" name="Google Shape;829;p23"/>
          <p:cNvSpPr/>
          <p:nvPr/>
        </p:nvSpPr>
        <p:spPr>
          <a:xfrm rot="10800000">
            <a:off x="8385206" y="4619268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3"/>
          <p:cNvSpPr/>
          <p:nvPr/>
        </p:nvSpPr>
        <p:spPr>
          <a:xfrm flipH="1" rot="10800000">
            <a:off x="5789142" y="201171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3"/>
          <p:cNvSpPr/>
          <p:nvPr/>
        </p:nvSpPr>
        <p:spPr>
          <a:xfrm flipH="1" rot="10800000">
            <a:off x="8582762" y="398890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3"/>
          <p:cNvSpPr/>
          <p:nvPr/>
        </p:nvSpPr>
        <p:spPr>
          <a:xfrm flipH="1" rot="10800000">
            <a:off x="8460567" y="2736921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3" name="Google Shape;833;p23"/>
          <p:cNvGrpSpPr/>
          <p:nvPr/>
        </p:nvGrpSpPr>
        <p:grpSpPr>
          <a:xfrm flipH="1">
            <a:off x="8217414" y="1593503"/>
            <a:ext cx="474643" cy="299712"/>
            <a:chOff x="7729218" y="1694205"/>
            <a:chExt cx="474643" cy="299712"/>
          </a:xfrm>
        </p:grpSpPr>
        <p:sp>
          <p:nvSpPr>
            <p:cNvPr id="834" name="Google Shape;834;p23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3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6" name="Google Shape;836;p23"/>
          <p:cNvSpPr/>
          <p:nvPr/>
        </p:nvSpPr>
        <p:spPr>
          <a:xfrm flipH="1" rot="10800000">
            <a:off x="528667" y="3333146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23"/>
          <p:cNvSpPr/>
          <p:nvPr/>
        </p:nvSpPr>
        <p:spPr>
          <a:xfrm flipH="1" rot="10800000">
            <a:off x="791549" y="23560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23"/>
          <p:cNvGrpSpPr/>
          <p:nvPr/>
        </p:nvGrpSpPr>
        <p:grpSpPr>
          <a:xfrm rot="10800000">
            <a:off x="451453" y="4617386"/>
            <a:ext cx="307124" cy="305294"/>
            <a:chOff x="1026043" y="1162815"/>
            <a:chExt cx="307124" cy="305294"/>
          </a:xfrm>
        </p:grpSpPr>
        <p:sp>
          <p:nvSpPr>
            <p:cNvPr id="839" name="Google Shape;839;p23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3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3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3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3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3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7" name="Google Shape;847;p23"/>
          <p:cNvSpPr/>
          <p:nvPr/>
        </p:nvSpPr>
        <p:spPr>
          <a:xfrm rot="10800000">
            <a:off x="147817" y="1778778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50" name="Google Shape;850;p24"/>
          <p:cNvSpPr/>
          <p:nvPr/>
        </p:nvSpPr>
        <p:spPr>
          <a:xfrm rot="10800000">
            <a:off x="7851625" y="-1234000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4"/>
          <p:cNvSpPr/>
          <p:nvPr/>
        </p:nvSpPr>
        <p:spPr>
          <a:xfrm rot="10800000">
            <a:off x="-2479325" y="4251062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2" name="Google Shape;852;p24"/>
          <p:cNvGrpSpPr/>
          <p:nvPr/>
        </p:nvGrpSpPr>
        <p:grpSpPr>
          <a:xfrm rot="-8100069">
            <a:off x="-718506" y="-473906"/>
            <a:ext cx="1340695" cy="1721696"/>
            <a:chOff x="2659350" y="1746500"/>
            <a:chExt cx="379350" cy="487125"/>
          </a:xfrm>
        </p:grpSpPr>
        <p:sp>
          <p:nvSpPr>
            <p:cNvPr id="853" name="Google Shape;853;p24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6" name="Google Shape;856;p24"/>
          <p:cNvSpPr/>
          <p:nvPr/>
        </p:nvSpPr>
        <p:spPr>
          <a:xfrm flipH="1" rot="10800000">
            <a:off x="340385" y="4619268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4"/>
          <p:cNvSpPr/>
          <p:nvPr/>
        </p:nvSpPr>
        <p:spPr>
          <a:xfrm rot="10800000">
            <a:off x="3087173" y="201171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4"/>
          <p:cNvSpPr/>
          <p:nvPr/>
        </p:nvSpPr>
        <p:spPr>
          <a:xfrm rot="10800000">
            <a:off x="360543" y="398890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4"/>
          <p:cNvSpPr/>
          <p:nvPr/>
        </p:nvSpPr>
        <p:spPr>
          <a:xfrm rot="10800000">
            <a:off x="415748" y="2736921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0" name="Google Shape;860;p24"/>
          <p:cNvGrpSpPr/>
          <p:nvPr/>
        </p:nvGrpSpPr>
        <p:grpSpPr>
          <a:xfrm>
            <a:off x="336952" y="1017728"/>
            <a:ext cx="474643" cy="299712"/>
            <a:chOff x="7729218" y="1694205"/>
            <a:chExt cx="474643" cy="299712"/>
          </a:xfrm>
        </p:grpSpPr>
        <p:sp>
          <p:nvSpPr>
            <p:cNvPr id="861" name="Google Shape;861;p24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3" name="Google Shape;863;p24"/>
          <p:cNvSpPr/>
          <p:nvPr/>
        </p:nvSpPr>
        <p:spPr>
          <a:xfrm rot="10800000">
            <a:off x="8347648" y="3333146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4"/>
          <p:cNvSpPr/>
          <p:nvPr/>
        </p:nvSpPr>
        <p:spPr>
          <a:xfrm rot="10800000">
            <a:off x="8151756" y="23560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5" name="Google Shape;865;p24"/>
          <p:cNvGrpSpPr/>
          <p:nvPr/>
        </p:nvGrpSpPr>
        <p:grpSpPr>
          <a:xfrm flipH="1" rot="10800000">
            <a:off x="8577781" y="4566686"/>
            <a:ext cx="307124" cy="305294"/>
            <a:chOff x="1026043" y="1162815"/>
            <a:chExt cx="307124" cy="305294"/>
          </a:xfrm>
        </p:grpSpPr>
        <p:sp>
          <p:nvSpPr>
            <p:cNvPr id="866" name="Google Shape;866;p24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4" name="Google Shape;874;p24"/>
          <p:cNvSpPr/>
          <p:nvPr/>
        </p:nvSpPr>
        <p:spPr>
          <a:xfrm flipH="1" rot="10800000">
            <a:off x="8577773" y="1778778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7" name="Google Shape;877;p25"/>
          <p:cNvSpPr/>
          <p:nvPr/>
        </p:nvSpPr>
        <p:spPr>
          <a:xfrm flipH="1">
            <a:off x="5767750" y="4671812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5"/>
          <p:cNvSpPr/>
          <p:nvPr/>
        </p:nvSpPr>
        <p:spPr>
          <a:xfrm flipH="1">
            <a:off x="-2479325" y="-1234000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25"/>
          <p:cNvGrpSpPr/>
          <p:nvPr/>
        </p:nvGrpSpPr>
        <p:grpSpPr>
          <a:xfrm flipH="1" rot="-2699931">
            <a:off x="-634356" y="4042755"/>
            <a:ext cx="1340695" cy="1721696"/>
            <a:chOff x="2659350" y="1746500"/>
            <a:chExt cx="379350" cy="487125"/>
          </a:xfrm>
        </p:grpSpPr>
        <p:sp>
          <p:nvSpPr>
            <p:cNvPr id="880" name="Google Shape;880;p25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3" name="Google Shape;883;p25"/>
          <p:cNvSpPr/>
          <p:nvPr/>
        </p:nvSpPr>
        <p:spPr>
          <a:xfrm>
            <a:off x="112335" y="3750721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5"/>
          <p:cNvSpPr/>
          <p:nvPr/>
        </p:nvSpPr>
        <p:spPr>
          <a:xfrm flipH="1">
            <a:off x="1475493" y="20289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5"/>
          <p:cNvSpPr/>
          <p:nvPr/>
        </p:nvSpPr>
        <p:spPr>
          <a:xfrm flipH="1">
            <a:off x="8881198" y="1130013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6" name="Google Shape;886;p25"/>
          <p:cNvGrpSpPr/>
          <p:nvPr/>
        </p:nvGrpSpPr>
        <p:grpSpPr>
          <a:xfrm flipH="1">
            <a:off x="8186677" y="366217"/>
            <a:ext cx="474643" cy="299712"/>
            <a:chOff x="7729218" y="1694205"/>
            <a:chExt cx="474643" cy="299712"/>
          </a:xfrm>
        </p:grpSpPr>
        <p:sp>
          <p:nvSpPr>
            <p:cNvPr id="887" name="Google Shape;887;p25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25"/>
          <p:cNvSpPr/>
          <p:nvPr/>
        </p:nvSpPr>
        <p:spPr>
          <a:xfrm flipH="1">
            <a:off x="69298" y="162498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5"/>
          <p:cNvSpPr/>
          <p:nvPr/>
        </p:nvSpPr>
        <p:spPr>
          <a:xfrm flipH="1">
            <a:off x="8688493" y="4689160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1" name="Google Shape;891;p25"/>
          <p:cNvGrpSpPr/>
          <p:nvPr/>
        </p:nvGrpSpPr>
        <p:grpSpPr>
          <a:xfrm>
            <a:off x="643806" y="477352"/>
            <a:ext cx="307124" cy="305294"/>
            <a:chOff x="1026043" y="1162815"/>
            <a:chExt cx="307124" cy="305294"/>
          </a:xfrm>
        </p:grpSpPr>
        <p:sp>
          <p:nvSpPr>
            <p:cNvPr id="892" name="Google Shape;892;p25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25"/>
          <p:cNvSpPr/>
          <p:nvPr/>
        </p:nvSpPr>
        <p:spPr>
          <a:xfrm>
            <a:off x="8774198" y="3474935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25"/>
          <p:cNvSpPr/>
          <p:nvPr/>
        </p:nvSpPr>
        <p:spPr>
          <a:xfrm flipH="1">
            <a:off x="3007298" y="482633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6"/>
          <p:cNvSpPr txBox="1"/>
          <p:nvPr>
            <p:ph hasCustomPrompt="1" type="title"/>
          </p:nvPr>
        </p:nvSpPr>
        <p:spPr>
          <a:xfrm>
            <a:off x="2223600" y="69722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04" name="Google Shape;904;p26"/>
          <p:cNvSpPr txBox="1"/>
          <p:nvPr>
            <p:ph idx="1" type="subTitle"/>
          </p:nvPr>
        </p:nvSpPr>
        <p:spPr>
          <a:xfrm>
            <a:off x="2223600" y="1280625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05" name="Google Shape;905;p26"/>
          <p:cNvSpPr txBox="1"/>
          <p:nvPr>
            <p:ph hasCustomPrompt="1" idx="2" type="title"/>
          </p:nvPr>
        </p:nvSpPr>
        <p:spPr>
          <a:xfrm>
            <a:off x="2223600" y="1981311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06" name="Google Shape;906;p26"/>
          <p:cNvSpPr txBox="1"/>
          <p:nvPr>
            <p:ph idx="3" type="subTitle"/>
          </p:nvPr>
        </p:nvSpPr>
        <p:spPr>
          <a:xfrm>
            <a:off x="2223600" y="2581644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07" name="Google Shape;907;p26"/>
          <p:cNvSpPr txBox="1"/>
          <p:nvPr>
            <p:ph hasCustomPrompt="1" idx="4" type="title"/>
          </p:nvPr>
        </p:nvSpPr>
        <p:spPr>
          <a:xfrm>
            <a:off x="2223600" y="3292638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08" name="Google Shape;908;p26"/>
          <p:cNvSpPr txBox="1"/>
          <p:nvPr>
            <p:ph idx="5" type="subTitle"/>
          </p:nvPr>
        </p:nvSpPr>
        <p:spPr>
          <a:xfrm>
            <a:off x="2223600" y="3901463"/>
            <a:ext cx="4696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09" name="Google Shape;909;p26"/>
          <p:cNvSpPr/>
          <p:nvPr/>
        </p:nvSpPr>
        <p:spPr>
          <a:xfrm flipH="1">
            <a:off x="-3018434" y="2659337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6"/>
          <p:cNvSpPr/>
          <p:nvPr/>
        </p:nvSpPr>
        <p:spPr>
          <a:xfrm flipH="1">
            <a:off x="7769649" y="153719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6"/>
          <p:cNvSpPr/>
          <p:nvPr/>
        </p:nvSpPr>
        <p:spPr>
          <a:xfrm flipH="1">
            <a:off x="1413256" y="47548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26"/>
          <p:cNvSpPr/>
          <p:nvPr/>
        </p:nvSpPr>
        <p:spPr>
          <a:xfrm flipH="1">
            <a:off x="7736131" y="4171726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3" name="Google Shape;913;p26"/>
          <p:cNvGrpSpPr/>
          <p:nvPr/>
        </p:nvGrpSpPr>
        <p:grpSpPr>
          <a:xfrm flipH="1" rot="5400000">
            <a:off x="8040584" y="-1110167"/>
            <a:ext cx="1915490" cy="2459786"/>
            <a:chOff x="2659350" y="1746500"/>
            <a:chExt cx="379350" cy="487125"/>
          </a:xfrm>
        </p:grpSpPr>
        <p:sp>
          <p:nvSpPr>
            <p:cNvPr id="914" name="Google Shape;914;p26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7" name="Google Shape;917;p26"/>
          <p:cNvSpPr/>
          <p:nvPr/>
        </p:nvSpPr>
        <p:spPr>
          <a:xfrm flipH="1">
            <a:off x="6896163" y="466609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26"/>
          <p:cNvGrpSpPr/>
          <p:nvPr/>
        </p:nvGrpSpPr>
        <p:grpSpPr>
          <a:xfrm flipH="1">
            <a:off x="-1297289" y="2581646"/>
            <a:ext cx="2408503" cy="2408503"/>
            <a:chOff x="7349044" y="3624409"/>
            <a:chExt cx="2408503" cy="2408503"/>
          </a:xfrm>
        </p:grpSpPr>
        <p:sp>
          <p:nvSpPr>
            <p:cNvPr id="919" name="Google Shape;919;p26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26"/>
          <p:cNvGrpSpPr/>
          <p:nvPr/>
        </p:nvGrpSpPr>
        <p:grpSpPr>
          <a:xfrm flipH="1">
            <a:off x="1513852" y="2875152"/>
            <a:ext cx="307124" cy="305294"/>
            <a:chOff x="1026043" y="1162815"/>
            <a:chExt cx="307124" cy="305294"/>
          </a:xfrm>
        </p:grpSpPr>
        <p:sp>
          <p:nvSpPr>
            <p:cNvPr id="924" name="Google Shape;924;p26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26"/>
          <p:cNvGrpSpPr/>
          <p:nvPr/>
        </p:nvGrpSpPr>
        <p:grpSpPr>
          <a:xfrm flipH="1">
            <a:off x="6920396" y="2154900"/>
            <a:ext cx="309000" cy="305294"/>
            <a:chOff x="8360310" y="1124637"/>
            <a:chExt cx="309000" cy="305294"/>
          </a:xfrm>
        </p:grpSpPr>
        <p:sp>
          <p:nvSpPr>
            <p:cNvPr id="933" name="Google Shape;933;p26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1" name="Google Shape;941;p26"/>
          <p:cNvSpPr/>
          <p:nvPr/>
        </p:nvSpPr>
        <p:spPr>
          <a:xfrm flipH="1">
            <a:off x="1639578" y="1427385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26"/>
          <p:cNvSpPr/>
          <p:nvPr/>
        </p:nvSpPr>
        <p:spPr>
          <a:xfrm flipH="1">
            <a:off x="8032780" y="3038859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26"/>
          <p:cNvSpPr/>
          <p:nvPr/>
        </p:nvSpPr>
        <p:spPr>
          <a:xfrm flipH="1">
            <a:off x="484987" y="192189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46" name="Google Shape;946;p27"/>
          <p:cNvSpPr txBox="1"/>
          <p:nvPr>
            <p:ph idx="2" type="title"/>
          </p:nvPr>
        </p:nvSpPr>
        <p:spPr>
          <a:xfrm>
            <a:off x="1792813" y="3147800"/>
            <a:ext cx="23601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47" name="Google Shape;947;p27"/>
          <p:cNvSpPr txBox="1"/>
          <p:nvPr>
            <p:ph idx="3" type="title"/>
          </p:nvPr>
        </p:nvSpPr>
        <p:spPr>
          <a:xfrm>
            <a:off x="4990793" y="3147800"/>
            <a:ext cx="2360400" cy="4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48" name="Google Shape;948;p27"/>
          <p:cNvSpPr txBox="1"/>
          <p:nvPr>
            <p:ph idx="1" type="subTitle"/>
          </p:nvPr>
        </p:nvSpPr>
        <p:spPr>
          <a:xfrm>
            <a:off x="4990791" y="3632050"/>
            <a:ext cx="23604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9" name="Google Shape;949;p27"/>
          <p:cNvSpPr txBox="1"/>
          <p:nvPr>
            <p:ph idx="4" type="subTitle"/>
          </p:nvPr>
        </p:nvSpPr>
        <p:spPr>
          <a:xfrm>
            <a:off x="1792963" y="3632050"/>
            <a:ext cx="23601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0" name="Google Shape;950;p27"/>
          <p:cNvSpPr/>
          <p:nvPr/>
        </p:nvSpPr>
        <p:spPr>
          <a:xfrm flipH="1" rot="10800000">
            <a:off x="-4451109" y="2392682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7"/>
          <p:cNvSpPr/>
          <p:nvPr/>
        </p:nvSpPr>
        <p:spPr>
          <a:xfrm flipH="1" rot="10800000">
            <a:off x="6652416" y="-1393943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27"/>
          <p:cNvSpPr/>
          <p:nvPr/>
        </p:nvSpPr>
        <p:spPr>
          <a:xfrm flipH="1" rot="10800000">
            <a:off x="2026917" y="4578034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27"/>
          <p:cNvSpPr/>
          <p:nvPr/>
        </p:nvSpPr>
        <p:spPr>
          <a:xfrm flipH="1" rot="10800000">
            <a:off x="8518014" y="3627199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27"/>
          <p:cNvSpPr/>
          <p:nvPr/>
        </p:nvSpPr>
        <p:spPr>
          <a:xfrm flipH="1" rot="10800000">
            <a:off x="386339" y="2180561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5" name="Google Shape;955;p27"/>
          <p:cNvGrpSpPr/>
          <p:nvPr/>
        </p:nvGrpSpPr>
        <p:grpSpPr>
          <a:xfrm flipH="1" rot="-5400000">
            <a:off x="-1004624" y="3995190"/>
            <a:ext cx="1915490" cy="2459786"/>
            <a:chOff x="2659350" y="1746500"/>
            <a:chExt cx="379350" cy="487125"/>
          </a:xfrm>
        </p:grpSpPr>
        <p:sp>
          <p:nvSpPr>
            <p:cNvPr id="956" name="Google Shape;956;p27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9" name="Google Shape;959;p27"/>
          <p:cNvSpPr/>
          <p:nvPr/>
        </p:nvSpPr>
        <p:spPr>
          <a:xfrm flipH="1" rot="10800000">
            <a:off x="7031371" y="258005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0" name="Google Shape;960;p27"/>
          <p:cNvGrpSpPr/>
          <p:nvPr/>
        </p:nvGrpSpPr>
        <p:grpSpPr>
          <a:xfrm flipH="1" rot="10800000">
            <a:off x="7693887" y="-752476"/>
            <a:ext cx="2408503" cy="2408503"/>
            <a:chOff x="7349044" y="3624409"/>
            <a:chExt cx="2408503" cy="2408503"/>
          </a:xfrm>
        </p:grpSpPr>
        <p:sp>
          <p:nvSpPr>
            <p:cNvPr id="961" name="Google Shape;961;p27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27"/>
          <p:cNvGrpSpPr/>
          <p:nvPr/>
        </p:nvGrpSpPr>
        <p:grpSpPr>
          <a:xfrm flipH="1" rot="10800000">
            <a:off x="8440811" y="1949714"/>
            <a:ext cx="307124" cy="305294"/>
            <a:chOff x="1026043" y="1162815"/>
            <a:chExt cx="307124" cy="305294"/>
          </a:xfrm>
        </p:grpSpPr>
        <p:sp>
          <p:nvSpPr>
            <p:cNvPr id="966" name="Google Shape;966;p27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27"/>
          <p:cNvSpPr/>
          <p:nvPr/>
        </p:nvSpPr>
        <p:spPr>
          <a:xfrm flipH="1" rot="10800000">
            <a:off x="7693866" y="4513493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27"/>
          <p:cNvSpPr/>
          <p:nvPr/>
        </p:nvSpPr>
        <p:spPr>
          <a:xfrm flipH="1" rot="10800000">
            <a:off x="809465" y="793296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27"/>
          <p:cNvSpPr/>
          <p:nvPr/>
        </p:nvSpPr>
        <p:spPr>
          <a:xfrm flipH="1" rot="10800000">
            <a:off x="453367" y="3409409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7" name="Google Shape;977;p27"/>
          <p:cNvGrpSpPr/>
          <p:nvPr/>
        </p:nvGrpSpPr>
        <p:grpSpPr>
          <a:xfrm flipH="1" rot="10800000">
            <a:off x="4417491" y="4513491"/>
            <a:ext cx="309000" cy="305294"/>
            <a:chOff x="8360310" y="1124637"/>
            <a:chExt cx="309000" cy="305294"/>
          </a:xfrm>
        </p:grpSpPr>
        <p:sp>
          <p:nvSpPr>
            <p:cNvPr id="978" name="Google Shape;978;p27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8"/>
          <p:cNvSpPr/>
          <p:nvPr/>
        </p:nvSpPr>
        <p:spPr>
          <a:xfrm>
            <a:off x="-3676400" y="309862"/>
            <a:ext cx="7013009" cy="403102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8"/>
          <p:cNvSpPr txBox="1"/>
          <p:nvPr>
            <p:ph type="title"/>
          </p:nvPr>
        </p:nvSpPr>
        <p:spPr>
          <a:xfrm>
            <a:off x="4838575" y="1553875"/>
            <a:ext cx="30909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89" name="Google Shape;989;p28"/>
          <p:cNvSpPr txBox="1"/>
          <p:nvPr>
            <p:ph idx="1" type="subTitle"/>
          </p:nvPr>
        </p:nvSpPr>
        <p:spPr>
          <a:xfrm>
            <a:off x="4838625" y="2864500"/>
            <a:ext cx="3090900" cy="8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p28"/>
          <p:cNvSpPr/>
          <p:nvPr/>
        </p:nvSpPr>
        <p:spPr>
          <a:xfrm>
            <a:off x="8040841" y="3027362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28"/>
          <p:cNvSpPr/>
          <p:nvPr/>
        </p:nvSpPr>
        <p:spPr>
          <a:xfrm>
            <a:off x="2005792" y="55644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28"/>
          <p:cNvSpPr/>
          <p:nvPr/>
        </p:nvSpPr>
        <p:spPr>
          <a:xfrm>
            <a:off x="7455664" y="64208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28"/>
          <p:cNvSpPr/>
          <p:nvPr/>
        </p:nvSpPr>
        <p:spPr>
          <a:xfrm>
            <a:off x="291289" y="4666101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4" name="Google Shape;994;p28"/>
          <p:cNvGrpSpPr/>
          <p:nvPr/>
        </p:nvGrpSpPr>
        <p:grpSpPr>
          <a:xfrm rot="-5400000">
            <a:off x="-1004624" y="-1403142"/>
            <a:ext cx="1915490" cy="2459786"/>
            <a:chOff x="2659350" y="1746500"/>
            <a:chExt cx="379350" cy="487125"/>
          </a:xfrm>
        </p:grpSpPr>
        <p:sp>
          <p:nvSpPr>
            <p:cNvPr id="995" name="Google Shape;995;p28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8" name="Google Shape;998;p28"/>
          <p:cNvSpPr/>
          <p:nvPr/>
        </p:nvSpPr>
        <p:spPr>
          <a:xfrm>
            <a:off x="2776021" y="447067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9" name="Google Shape;999;p28"/>
          <p:cNvGrpSpPr/>
          <p:nvPr/>
        </p:nvGrpSpPr>
        <p:grpSpPr>
          <a:xfrm>
            <a:off x="7693887" y="3395809"/>
            <a:ext cx="2408503" cy="2408503"/>
            <a:chOff x="7349044" y="3624409"/>
            <a:chExt cx="2408503" cy="2408503"/>
          </a:xfrm>
        </p:grpSpPr>
        <p:sp>
          <p:nvSpPr>
            <p:cNvPr id="1000" name="Google Shape;1000;p28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28"/>
          <p:cNvGrpSpPr/>
          <p:nvPr/>
        </p:nvGrpSpPr>
        <p:grpSpPr>
          <a:xfrm>
            <a:off x="8346161" y="1113852"/>
            <a:ext cx="307124" cy="305294"/>
            <a:chOff x="1026043" y="1162815"/>
            <a:chExt cx="307124" cy="305294"/>
          </a:xfrm>
        </p:grpSpPr>
        <p:sp>
          <p:nvSpPr>
            <p:cNvPr id="1005" name="Google Shape;1005;p28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8"/>
          <p:cNvGrpSpPr/>
          <p:nvPr/>
        </p:nvGrpSpPr>
        <p:grpSpPr>
          <a:xfrm>
            <a:off x="3410166" y="446625"/>
            <a:ext cx="309000" cy="305294"/>
            <a:chOff x="8360310" y="1124637"/>
            <a:chExt cx="309000" cy="305294"/>
          </a:xfrm>
        </p:grpSpPr>
        <p:sp>
          <p:nvSpPr>
            <p:cNvPr id="1014" name="Google Shape;1014;p28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28"/>
          <p:cNvSpPr/>
          <p:nvPr/>
        </p:nvSpPr>
        <p:spPr>
          <a:xfrm>
            <a:off x="5037891" y="56671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28"/>
          <p:cNvSpPr/>
          <p:nvPr/>
        </p:nvSpPr>
        <p:spPr>
          <a:xfrm>
            <a:off x="4295390" y="4361796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28"/>
          <p:cNvSpPr/>
          <p:nvPr/>
        </p:nvSpPr>
        <p:spPr>
          <a:xfrm>
            <a:off x="215042" y="228254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9"/>
          <p:cNvSpPr/>
          <p:nvPr/>
        </p:nvSpPr>
        <p:spPr>
          <a:xfrm flipH="1" rot="10800000">
            <a:off x="-3335934" y="4390282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29"/>
          <p:cNvSpPr txBox="1"/>
          <p:nvPr>
            <p:ph type="title"/>
          </p:nvPr>
        </p:nvSpPr>
        <p:spPr>
          <a:xfrm>
            <a:off x="979600" y="642175"/>
            <a:ext cx="49539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8" name="Google Shape;1028;p29"/>
          <p:cNvSpPr txBox="1"/>
          <p:nvPr>
            <p:ph idx="1" type="subTitle"/>
          </p:nvPr>
        </p:nvSpPr>
        <p:spPr>
          <a:xfrm>
            <a:off x="979600" y="1901476"/>
            <a:ext cx="4953900" cy="8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29"/>
          <p:cNvSpPr txBox="1"/>
          <p:nvPr/>
        </p:nvSpPr>
        <p:spPr>
          <a:xfrm>
            <a:off x="802375" y="3580498"/>
            <a:ext cx="4959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030" name="Google Shape;1030;p29"/>
          <p:cNvGrpSpPr/>
          <p:nvPr/>
        </p:nvGrpSpPr>
        <p:grpSpPr>
          <a:xfrm flipH="1" rot="10800000">
            <a:off x="7693887" y="-941801"/>
            <a:ext cx="2408503" cy="2408503"/>
            <a:chOff x="7349044" y="3624409"/>
            <a:chExt cx="2408503" cy="2408503"/>
          </a:xfrm>
        </p:grpSpPr>
        <p:sp>
          <p:nvSpPr>
            <p:cNvPr id="1031" name="Google Shape;1031;p29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5" name="Google Shape;1035;p29"/>
          <p:cNvSpPr/>
          <p:nvPr/>
        </p:nvSpPr>
        <p:spPr>
          <a:xfrm flipH="1" rot="10800000">
            <a:off x="6652416" y="-1583268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9"/>
          <p:cNvSpPr/>
          <p:nvPr/>
        </p:nvSpPr>
        <p:spPr>
          <a:xfrm flipH="1" rot="10800000">
            <a:off x="215042" y="2494309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7" name="Google Shape;1037;p29"/>
          <p:cNvGrpSpPr/>
          <p:nvPr/>
        </p:nvGrpSpPr>
        <p:grpSpPr>
          <a:xfrm flipH="1">
            <a:off x="-1113124" y="-1583272"/>
            <a:ext cx="1915490" cy="2459786"/>
            <a:chOff x="2659350" y="1746500"/>
            <a:chExt cx="379350" cy="487125"/>
          </a:xfrm>
        </p:grpSpPr>
        <p:sp>
          <p:nvSpPr>
            <p:cNvPr id="1038" name="Google Shape;1038;p29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1" name="Google Shape;1041;p29"/>
          <p:cNvSpPr/>
          <p:nvPr/>
        </p:nvSpPr>
        <p:spPr>
          <a:xfrm flipH="1" rot="10800000">
            <a:off x="2181092" y="4799671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29"/>
          <p:cNvSpPr/>
          <p:nvPr/>
        </p:nvSpPr>
        <p:spPr>
          <a:xfrm flipH="1" rot="10800000">
            <a:off x="7048941" y="33688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29"/>
          <p:cNvSpPr/>
          <p:nvPr/>
        </p:nvSpPr>
        <p:spPr>
          <a:xfrm flipH="1" rot="10800000">
            <a:off x="8643139" y="4513511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4" name="Google Shape;1044;p29"/>
          <p:cNvGrpSpPr/>
          <p:nvPr/>
        </p:nvGrpSpPr>
        <p:grpSpPr>
          <a:xfrm>
            <a:off x="8565936" y="2543477"/>
            <a:ext cx="307124" cy="305294"/>
            <a:chOff x="1026043" y="1162815"/>
            <a:chExt cx="307124" cy="305294"/>
          </a:xfrm>
        </p:grpSpPr>
        <p:sp>
          <p:nvSpPr>
            <p:cNvPr id="1045" name="Google Shape;1045;p29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9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3" name="Google Shape;1053;p29"/>
          <p:cNvSpPr/>
          <p:nvPr/>
        </p:nvSpPr>
        <p:spPr>
          <a:xfrm flipH="1" rot="10800000">
            <a:off x="5104921" y="422330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0"/>
          <p:cNvSpPr/>
          <p:nvPr/>
        </p:nvSpPr>
        <p:spPr>
          <a:xfrm>
            <a:off x="-1614825" y="3831637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0"/>
          <p:cNvSpPr/>
          <p:nvPr/>
        </p:nvSpPr>
        <p:spPr>
          <a:xfrm>
            <a:off x="7611275" y="-1005275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7" name="Google Shape;1057;p30"/>
          <p:cNvGrpSpPr/>
          <p:nvPr/>
        </p:nvGrpSpPr>
        <p:grpSpPr>
          <a:xfrm>
            <a:off x="8116881" y="393465"/>
            <a:ext cx="307124" cy="305294"/>
            <a:chOff x="1026043" y="1162815"/>
            <a:chExt cx="307124" cy="305294"/>
          </a:xfrm>
        </p:grpSpPr>
        <p:sp>
          <p:nvSpPr>
            <p:cNvPr id="1058" name="Google Shape;1058;p30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0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0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6" name="Google Shape;1066;p30"/>
          <p:cNvGrpSpPr/>
          <p:nvPr/>
        </p:nvGrpSpPr>
        <p:grpSpPr>
          <a:xfrm>
            <a:off x="6749493" y="4363642"/>
            <a:ext cx="474643" cy="299712"/>
            <a:chOff x="7729218" y="1694205"/>
            <a:chExt cx="474643" cy="299712"/>
          </a:xfrm>
        </p:grpSpPr>
        <p:sp>
          <p:nvSpPr>
            <p:cNvPr id="1067" name="Google Shape;1067;p30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9" name="Google Shape;1069;p30"/>
          <p:cNvSpPr/>
          <p:nvPr/>
        </p:nvSpPr>
        <p:spPr>
          <a:xfrm>
            <a:off x="360072" y="3727134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0" name="Google Shape;1070;p30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1071" name="Google Shape;1071;p30"/>
            <p:cNvSpPr/>
            <p:nvPr/>
          </p:nvSpPr>
          <p:spPr>
            <a:xfrm>
              <a:off x="258450" y="937050"/>
              <a:ext cx="615250" cy="425100"/>
            </a:xfrm>
            <a:custGeom>
              <a:rect b="b" l="l" r="r" t="t"/>
              <a:pathLst>
                <a:path extrusionOk="0" h="17004" w="2461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238125" y="918750"/>
              <a:ext cx="596925" cy="409850"/>
            </a:xfrm>
            <a:custGeom>
              <a:rect b="b" l="l" r="r" t="t"/>
              <a:pathLst>
                <a:path extrusionOk="0" h="16394" w="23877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0"/>
            <p:cNvSpPr/>
            <p:nvPr/>
          </p:nvSpPr>
          <p:spPr>
            <a:xfrm>
              <a:off x="261500" y="916725"/>
              <a:ext cx="477975" cy="336600"/>
            </a:xfrm>
            <a:custGeom>
              <a:rect b="b" l="l" r="r" t="t"/>
              <a:pathLst>
                <a:path extrusionOk="0" h="13464" w="19119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0"/>
            <p:cNvSpPr/>
            <p:nvPr/>
          </p:nvSpPr>
          <p:spPr>
            <a:xfrm>
              <a:off x="277775" y="921800"/>
              <a:ext cx="404750" cy="281700"/>
            </a:xfrm>
            <a:custGeom>
              <a:rect b="b" l="l" r="r" t="t"/>
              <a:pathLst>
                <a:path extrusionOk="0" h="11268" w="1619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0"/>
            <p:cNvSpPr/>
            <p:nvPr/>
          </p:nvSpPr>
          <p:spPr>
            <a:xfrm>
              <a:off x="329625" y="896375"/>
              <a:ext cx="264425" cy="187150"/>
            </a:xfrm>
            <a:custGeom>
              <a:rect b="b" l="l" r="r" t="t"/>
              <a:pathLst>
                <a:path extrusionOk="0" h="7486" w="10577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30"/>
          <p:cNvGrpSpPr/>
          <p:nvPr/>
        </p:nvGrpSpPr>
        <p:grpSpPr>
          <a:xfrm flipH="1" rot="-1707809">
            <a:off x="-717545" y="-721343"/>
            <a:ext cx="1340703" cy="1721669"/>
            <a:chOff x="2659350" y="1746500"/>
            <a:chExt cx="379350" cy="487125"/>
          </a:xfrm>
        </p:grpSpPr>
        <p:sp>
          <p:nvSpPr>
            <p:cNvPr id="1077" name="Google Shape;1077;p30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0" name="Google Shape;1080;p30"/>
          <p:cNvGrpSpPr/>
          <p:nvPr/>
        </p:nvGrpSpPr>
        <p:grpSpPr>
          <a:xfrm>
            <a:off x="886093" y="581517"/>
            <a:ext cx="474643" cy="299712"/>
            <a:chOff x="7729218" y="1694205"/>
            <a:chExt cx="474643" cy="299712"/>
          </a:xfrm>
        </p:grpSpPr>
        <p:sp>
          <p:nvSpPr>
            <p:cNvPr id="1081" name="Google Shape;1081;p30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3" name="Google Shape;1083;p30"/>
          <p:cNvSpPr/>
          <p:nvPr/>
        </p:nvSpPr>
        <p:spPr>
          <a:xfrm>
            <a:off x="278996" y="309133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0"/>
          <p:cNvSpPr/>
          <p:nvPr/>
        </p:nvSpPr>
        <p:spPr>
          <a:xfrm>
            <a:off x="6054153" y="46633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0"/>
          <p:cNvSpPr/>
          <p:nvPr/>
        </p:nvSpPr>
        <p:spPr>
          <a:xfrm>
            <a:off x="7739087" y="4470668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0"/>
          <p:cNvSpPr/>
          <p:nvPr/>
        </p:nvSpPr>
        <p:spPr>
          <a:xfrm>
            <a:off x="8772703" y="14091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0"/>
          <p:cNvSpPr/>
          <p:nvPr/>
        </p:nvSpPr>
        <p:spPr>
          <a:xfrm>
            <a:off x="7371478" y="2061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0"/>
          <p:cNvSpPr/>
          <p:nvPr/>
        </p:nvSpPr>
        <p:spPr>
          <a:xfrm>
            <a:off x="1648337" y="29179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0" name="Google Shape;120;p4"/>
          <p:cNvSpPr/>
          <p:nvPr/>
        </p:nvSpPr>
        <p:spPr>
          <a:xfrm>
            <a:off x="7611275" y="-1005275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4"/>
          <p:cNvGrpSpPr/>
          <p:nvPr/>
        </p:nvGrpSpPr>
        <p:grpSpPr>
          <a:xfrm flipH="1" rot="-1707809">
            <a:off x="-717545" y="-721343"/>
            <a:ext cx="1340703" cy="1721669"/>
            <a:chOff x="2659350" y="1746500"/>
            <a:chExt cx="379350" cy="487125"/>
          </a:xfrm>
        </p:grpSpPr>
        <p:sp>
          <p:nvSpPr>
            <p:cNvPr id="122" name="Google Shape;122;p4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4"/>
          <p:cNvSpPr/>
          <p:nvPr/>
        </p:nvSpPr>
        <p:spPr>
          <a:xfrm>
            <a:off x="7371478" y="2061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1648337" y="29179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4"/>
          <p:cNvGrpSpPr/>
          <p:nvPr/>
        </p:nvGrpSpPr>
        <p:grpSpPr>
          <a:xfrm>
            <a:off x="8116881" y="393465"/>
            <a:ext cx="307124" cy="305294"/>
            <a:chOff x="1026043" y="1162815"/>
            <a:chExt cx="307124" cy="305294"/>
          </a:xfrm>
        </p:grpSpPr>
        <p:sp>
          <p:nvSpPr>
            <p:cNvPr id="128" name="Google Shape;128;p4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4"/>
          <p:cNvGrpSpPr/>
          <p:nvPr/>
        </p:nvGrpSpPr>
        <p:grpSpPr>
          <a:xfrm>
            <a:off x="886093" y="581517"/>
            <a:ext cx="474643" cy="299712"/>
            <a:chOff x="7729218" y="1694205"/>
            <a:chExt cx="474643" cy="299712"/>
          </a:xfrm>
        </p:grpSpPr>
        <p:sp>
          <p:nvSpPr>
            <p:cNvPr id="137" name="Google Shape;137;p4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4"/>
          <p:cNvSpPr/>
          <p:nvPr/>
        </p:nvSpPr>
        <p:spPr>
          <a:xfrm>
            <a:off x="8772703" y="14091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278996" y="309133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360072" y="3727134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"/>
          <p:cNvSpPr/>
          <p:nvPr/>
        </p:nvSpPr>
        <p:spPr>
          <a:xfrm>
            <a:off x="-1614825" y="3831637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6749493" y="4363642"/>
            <a:ext cx="474643" cy="299712"/>
            <a:chOff x="7729218" y="1694205"/>
            <a:chExt cx="474643" cy="299712"/>
          </a:xfrm>
        </p:grpSpPr>
        <p:sp>
          <p:nvSpPr>
            <p:cNvPr id="144" name="Google Shape;144;p4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7739087" y="4470668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6054153" y="46633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4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149" name="Google Shape;149;p4"/>
            <p:cNvSpPr/>
            <p:nvPr/>
          </p:nvSpPr>
          <p:spPr>
            <a:xfrm>
              <a:off x="258450" y="937050"/>
              <a:ext cx="615250" cy="425100"/>
            </a:xfrm>
            <a:custGeom>
              <a:rect b="b" l="l" r="r" t="t"/>
              <a:pathLst>
                <a:path extrusionOk="0" h="17004" w="2461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77775" y="921800"/>
              <a:ext cx="404750" cy="281700"/>
            </a:xfrm>
            <a:custGeom>
              <a:rect b="b" l="l" r="r" t="t"/>
              <a:pathLst>
                <a:path extrusionOk="0" h="11268" w="1619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238125" y="918750"/>
              <a:ext cx="596925" cy="409850"/>
            </a:xfrm>
            <a:custGeom>
              <a:rect b="b" l="l" r="r" t="t"/>
              <a:pathLst>
                <a:path extrusionOk="0" h="16394" w="23877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61500" y="916725"/>
              <a:ext cx="477975" cy="336600"/>
            </a:xfrm>
            <a:custGeom>
              <a:rect b="b" l="l" r="r" t="t"/>
              <a:pathLst>
                <a:path extrusionOk="0" h="13464" w="19119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29625" y="896375"/>
              <a:ext cx="264425" cy="187150"/>
            </a:xfrm>
            <a:custGeom>
              <a:rect b="b" l="l" r="r" t="t"/>
              <a:pathLst>
                <a:path extrusionOk="0" h="7486" w="10577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1"/>
          <p:cNvSpPr/>
          <p:nvPr/>
        </p:nvSpPr>
        <p:spPr>
          <a:xfrm flipH="1" rot="10800000">
            <a:off x="-3335934" y="4390282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1"/>
          <p:cNvSpPr/>
          <p:nvPr/>
        </p:nvSpPr>
        <p:spPr>
          <a:xfrm flipH="1" rot="10800000">
            <a:off x="6652416" y="-1583268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1"/>
          <p:cNvSpPr/>
          <p:nvPr/>
        </p:nvSpPr>
        <p:spPr>
          <a:xfrm flipH="1" rot="10800000">
            <a:off x="1920142" y="4470671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1"/>
          <p:cNvSpPr/>
          <p:nvPr/>
        </p:nvSpPr>
        <p:spPr>
          <a:xfrm flipH="1" rot="10800000">
            <a:off x="8271314" y="3824986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1"/>
          <p:cNvSpPr/>
          <p:nvPr/>
        </p:nvSpPr>
        <p:spPr>
          <a:xfrm flipH="1" rot="10800000">
            <a:off x="1853114" y="552749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5" name="Google Shape;1095;p31"/>
          <p:cNvGrpSpPr/>
          <p:nvPr/>
        </p:nvGrpSpPr>
        <p:grpSpPr>
          <a:xfrm flipH="1" rot="-5400000">
            <a:off x="-1004624" y="3805865"/>
            <a:ext cx="1915490" cy="2459786"/>
            <a:chOff x="2659350" y="1746500"/>
            <a:chExt cx="379350" cy="487125"/>
          </a:xfrm>
        </p:grpSpPr>
        <p:sp>
          <p:nvSpPr>
            <p:cNvPr id="1096" name="Google Shape;1096;p31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9" name="Google Shape;1099;p31"/>
          <p:cNvSpPr/>
          <p:nvPr/>
        </p:nvSpPr>
        <p:spPr>
          <a:xfrm flipH="1" rot="10800000">
            <a:off x="7435646" y="1193530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0" name="Google Shape;1100;p31"/>
          <p:cNvGrpSpPr/>
          <p:nvPr/>
        </p:nvGrpSpPr>
        <p:grpSpPr>
          <a:xfrm flipH="1" rot="10800000">
            <a:off x="7693887" y="-941801"/>
            <a:ext cx="2408503" cy="2408503"/>
            <a:chOff x="7349044" y="3624409"/>
            <a:chExt cx="2408503" cy="2408503"/>
          </a:xfrm>
        </p:grpSpPr>
        <p:sp>
          <p:nvSpPr>
            <p:cNvPr id="1101" name="Google Shape;1101;p31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31"/>
          <p:cNvGrpSpPr/>
          <p:nvPr/>
        </p:nvGrpSpPr>
        <p:grpSpPr>
          <a:xfrm flipH="1" rot="10800000">
            <a:off x="7964211" y="2127664"/>
            <a:ext cx="307124" cy="305294"/>
            <a:chOff x="1026043" y="1162815"/>
            <a:chExt cx="307124" cy="305294"/>
          </a:xfrm>
        </p:grpSpPr>
        <p:sp>
          <p:nvSpPr>
            <p:cNvPr id="1106" name="Google Shape;1106;p31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31"/>
          <p:cNvGrpSpPr/>
          <p:nvPr/>
        </p:nvGrpSpPr>
        <p:grpSpPr>
          <a:xfrm flipH="1" rot="10800000">
            <a:off x="1002003" y="1466691"/>
            <a:ext cx="309000" cy="305294"/>
            <a:chOff x="8360310" y="1124637"/>
            <a:chExt cx="309000" cy="305294"/>
          </a:xfrm>
        </p:grpSpPr>
        <p:sp>
          <p:nvSpPr>
            <p:cNvPr id="1115" name="Google Shape;1115;p31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3" name="Google Shape;1123;p31"/>
          <p:cNvSpPr/>
          <p:nvPr/>
        </p:nvSpPr>
        <p:spPr>
          <a:xfrm flipH="1" rot="10800000">
            <a:off x="7283516" y="4360855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1"/>
          <p:cNvSpPr/>
          <p:nvPr/>
        </p:nvSpPr>
        <p:spPr>
          <a:xfrm flipH="1" rot="10800000">
            <a:off x="1183015" y="2869633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1"/>
          <p:cNvSpPr/>
          <p:nvPr/>
        </p:nvSpPr>
        <p:spPr>
          <a:xfrm flipH="1" rot="10800000">
            <a:off x="215042" y="2494309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6" name="Google Shape;156;p5"/>
          <p:cNvSpPr txBox="1"/>
          <p:nvPr>
            <p:ph idx="2" type="title"/>
          </p:nvPr>
        </p:nvSpPr>
        <p:spPr>
          <a:xfrm>
            <a:off x="1784025" y="2798625"/>
            <a:ext cx="25851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7" name="Google Shape;157;p5"/>
          <p:cNvSpPr txBox="1"/>
          <p:nvPr>
            <p:ph idx="3" type="title"/>
          </p:nvPr>
        </p:nvSpPr>
        <p:spPr>
          <a:xfrm>
            <a:off x="4774325" y="2798625"/>
            <a:ext cx="2585700" cy="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8" name="Google Shape;158;p5"/>
          <p:cNvSpPr txBox="1"/>
          <p:nvPr>
            <p:ph idx="1" type="subTitle"/>
          </p:nvPr>
        </p:nvSpPr>
        <p:spPr>
          <a:xfrm>
            <a:off x="4774332" y="3279049"/>
            <a:ext cx="25857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" name="Google Shape;159;p5"/>
          <p:cNvSpPr txBox="1"/>
          <p:nvPr>
            <p:ph idx="4" type="subTitle"/>
          </p:nvPr>
        </p:nvSpPr>
        <p:spPr>
          <a:xfrm>
            <a:off x="1784200" y="3279049"/>
            <a:ext cx="2585100" cy="1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60" name="Google Shape;160;p5"/>
          <p:cNvGrpSpPr/>
          <p:nvPr/>
        </p:nvGrpSpPr>
        <p:grpSpPr>
          <a:xfrm flipH="1" rot="-1707809">
            <a:off x="-565970" y="-611855"/>
            <a:ext cx="1340703" cy="1721669"/>
            <a:chOff x="2659350" y="1746500"/>
            <a:chExt cx="379350" cy="487125"/>
          </a:xfrm>
        </p:grpSpPr>
        <p:sp>
          <p:nvSpPr>
            <p:cNvPr id="161" name="Google Shape;161;p5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5"/>
          <p:cNvSpPr/>
          <p:nvPr/>
        </p:nvSpPr>
        <p:spPr>
          <a:xfrm>
            <a:off x="7734425" y="-692675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>
            <a:off x="7371478" y="2061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8202131" y="525790"/>
            <a:ext cx="307124" cy="305294"/>
            <a:chOff x="1026043" y="1162815"/>
            <a:chExt cx="307124" cy="305294"/>
          </a:xfrm>
        </p:grpSpPr>
        <p:sp>
          <p:nvSpPr>
            <p:cNvPr id="167" name="Google Shape;167;p5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5"/>
          <p:cNvSpPr/>
          <p:nvPr/>
        </p:nvSpPr>
        <p:spPr>
          <a:xfrm>
            <a:off x="1600987" y="587168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435493" y="1215742"/>
            <a:ext cx="474643" cy="299712"/>
            <a:chOff x="7729218" y="1694205"/>
            <a:chExt cx="474643" cy="299712"/>
          </a:xfrm>
        </p:grpSpPr>
        <p:sp>
          <p:nvSpPr>
            <p:cNvPr id="177" name="Google Shape;177;p5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5"/>
          <p:cNvSpPr/>
          <p:nvPr/>
        </p:nvSpPr>
        <p:spPr>
          <a:xfrm>
            <a:off x="8592129" y="204934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8842893" y="3018742"/>
            <a:ext cx="474643" cy="299712"/>
            <a:chOff x="7729218" y="1694205"/>
            <a:chExt cx="474643" cy="299712"/>
          </a:xfrm>
        </p:grpSpPr>
        <p:sp>
          <p:nvSpPr>
            <p:cNvPr id="181" name="Google Shape;181;p5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5"/>
          <p:cNvSpPr/>
          <p:nvPr/>
        </p:nvSpPr>
        <p:spPr>
          <a:xfrm>
            <a:off x="278996" y="309133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521097" y="4210084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"/>
          <p:cNvSpPr/>
          <p:nvPr/>
        </p:nvSpPr>
        <p:spPr>
          <a:xfrm>
            <a:off x="-1922700" y="4267362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5"/>
          <p:cNvGrpSpPr/>
          <p:nvPr/>
        </p:nvGrpSpPr>
        <p:grpSpPr>
          <a:xfrm rot="10800000">
            <a:off x="7371465" y="3831622"/>
            <a:ext cx="2299701" cy="1685267"/>
            <a:chOff x="238125" y="896375"/>
            <a:chExt cx="635575" cy="465775"/>
          </a:xfrm>
        </p:grpSpPr>
        <p:sp>
          <p:nvSpPr>
            <p:cNvPr id="187" name="Google Shape;187;p5"/>
            <p:cNvSpPr/>
            <p:nvPr/>
          </p:nvSpPr>
          <p:spPr>
            <a:xfrm>
              <a:off x="258450" y="937050"/>
              <a:ext cx="615250" cy="425100"/>
            </a:xfrm>
            <a:custGeom>
              <a:rect b="b" l="l" r="r" t="t"/>
              <a:pathLst>
                <a:path extrusionOk="0" h="17004" w="24610">
                  <a:moveTo>
                    <a:pt x="24366" y="1"/>
                  </a:moveTo>
                  <a:lnTo>
                    <a:pt x="24325" y="41"/>
                  </a:lnTo>
                  <a:lnTo>
                    <a:pt x="19891" y="4394"/>
                  </a:lnTo>
                  <a:lnTo>
                    <a:pt x="15457" y="8705"/>
                  </a:lnTo>
                  <a:lnTo>
                    <a:pt x="14441" y="9682"/>
                  </a:lnTo>
                  <a:lnTo>
                    <a:pt x="13383" y="10658"/>
                  </a:lnTo>
                  <a:lnTo>
                    <a:pt x="12325" y="11593"/>
                  </a:lnTo>
                  <a:lnTo>
                    <a:pt x="11227" y="12488"/>
                  </a:lnTo>
                  <a:lnTo>
                    <a:pt x="10048" y="13342"/>
                  </a:lnTo>
                  <a:lnTo>
                    <a:pt x="8868" y="14115"/>
                  </a:lnTo>
                  <a:lnTo>
                    <a:pt x="8258" y="14481"/>
                  </a:lnTo>
                  <a:lnTo>
                    <a:pt x="7648" y="14807"/>
                  </a:lnTo>
                  <a:lnTo>
                    <a:pt x="6997" y="15132"/>
                  </a:lnTo>
                  <a:lnTo>
                    <a:pt x="6346" y="15417"/>
                  </a:lnTo>
                  <a:lnTo>
                    <a:pt x="5614" y="15702"/>
                  </a:lnTo>
                  <a:lnTo>
                    <a:pt x="4841" y="15986"/>
                  </a:lnTo>
                  <a:lnTo>
                    <a:pt x="4109" y="16190"/>
                  </a:lnTo>
                  <a:lnTo>
                    <a:pt x="3336" y="16352"/>
                  </a:lnTo>
                  <a:lnTo>
                    <a:pt x="2563" y="16515"/>
                  </a:lnTo>
                  <a:lnTo>
                    <a:pt x="1750" y="16597"/>
                  </a:lnTo>
                  <a:lnTo>
                    <a:pt x="977" y="16637"/>
                  </a:lnTo>
                  <a:lnTo>
                    <a:pt x="204" y="16597"/>
                  </a:lnTo>
                  <a:lnTo>
                    <a:pt x="123" y="16637"/>
                  </a:lnTo>
                  <a:lnTo>
                    <a:pt x="41" y="16678"/>
                  </a:lnTo>
                  <a:lnTo>
                    <a:pt x="1" y="16719"/>
                  </a:lnTo>
                  <a:lnTo>
                    <a:pt x="1" y="16800"/>
                  </a:lnTo>
                  <a:lnTo>
                    <a:pt x="1" y="16841"/>
                  </a:lnTo>
                  <a:lnTo>
                    <a:pt x="41" y="16922"/>
                  </a:lnTo>
                  <a:lnTo>
                    <a:pt x="123" y="16963"/>
                  </a:lnTo>
                  <a:lnTo>
                    <a:pt x="204" y="17003"/>
                  </a:lnTo>
                  <a:lnTo>
                    <a:pt x="895" y="17003"/>
                  </a:lnTo>
                  <a:lnTo>
                    <a:pt x="1587" y="16963"/>
                  </a:lnTo>
                  <a:lnTo>
                    <a:pt x="2319" y="16922"/>
                  </a:lnTo>
                  <a:lnTo>
                    <a:pt x="3011" y="16800"/>
                  </a:lnTo>
                  <a:lnTo>
                    <a:pt x="3661" y="16678"/>
                  </a:lnTo>
                  <a:lnTo>
                    <a:pt x="4353" y="16515"/>
                  </a:lnTo>
                  <a:lnTo>
                    <a:pt x="5044" y="16312"/>
                  </a:lnTo>
                  <a:lnTo>
                    <a:pt x="5695" y="16068"/>
                  </a:lnTo>
                  <a:lnTo>
                    <a:pt x="6346" y="15824"/>
                  </a:lnTo>
                  <a:lnTo>
                    <a:pt x="6997" y="15539"/>
                  </a:lnTo>
                  <a:lnTo>
                    <a:pt x="7648" y="15214"/>
                  </a:lnTo>
                  <a:lnTo>
                    <a:pt x="8258" y="14888"/>
                  </a:lnTo>
                  <a:lnTo>
                    <a:pt x="9478" y="14156"/>
                  </a:lnTo>
                  <a:lnTo>
                    <a:pt x="10617" y="13383"/>
                  </a:lnTo>
                  <a:lnTo>
                    <a:pt x="11797" y="12488"/>
                  </a:lnTo>
                  <a:lnTo>
                    <a:pt x="12895" y="11593"/>
                  </a:lnTo>
                  <a:lnTo>
                    <a:pt x="13993" y="10617"/>
                  </a:lnTo>
                  <a:lnTo>
                    <a:pt x="15051" y="9641"/>
                  </a:lnTo>
                  <a:lnTo>
                    <a:pt x="17247" y="7485"/>
                  </a:lnTo>
                  <a:lnTo>
                    <a:pt x="19444" y="5370"/>
                  </a:lnTo>
                  <a:lnTo>
                    <a:pt x="24569" y="326"/>
                  </a:lnTo>
                  <a:lnTo>
                    <a:pt x="24610" y="245"/>
                  </a:lnTo>
                  <a:lnTo>
                    <a:pt x="24610" y="163"/>
                  </a:lnTo>
                  <a:lnTo>
                    <a:pt x="24610" y="123"/>
                  </a:lnTo>
                  <a:lnTo>
                    <a:pt x="24569" y="82"/>
                  </a:lnTo>
                  <a:lnTo>
                    <a:pt x="24528" y="41"/>
                  </a:lnTo>
                  <a:lnTo>
                    <a:pt x="244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277775" y="921800"/>
              <a:ext cx="404750" cy="281700"/>
            </a:xfrm>
            <a:custGeom>
              <a:rect b="b" l="l" r="r" t="t"/>
              <a:pathLst>
                <a:path extrusionOk="0" h="11268" w="16190">
                  <a:moveTo>
                    <a:pt x="15945" y="1"/>
                  </a:moveTo>
                  <a:lnTo>
                    <a:pt x="15864" y="41"/>
                  </a:lnTo>
                  <a:lnTo>
                    <a:pt x="12895" y="2319"/>
                  </a:lnTo>
                  <a:lnTo>
                    <a:pt x="9844" y="4516"/>
                  </a:lnTo>
                  <a:lnTo>
                    <a:pt x="6793" y="6631"/>
                  </a:lnTo>
                  <a:lnTo>
                    <a:pt x="3661" y="8705"/>
                  </a:lnTo>
                  <a:lnTo>
                    <a:pt x="1871" y="9804"/>
                  </a:lnTo>
                  <a:lnTo>
                    <a:pt x="82" y="10942"/>
                  </a:lnTo>
                  <a:lnTo>
                    <a:pt x="41" y="10983"/>
                  </a:lnTo>
                  <a:lnTo>
                    <a:pt x="0" y="11064"/>
                  </a:lnTo>
                  <a:lnTo>
                    <a:pt x="0" y="11105"/>
                  </a:lnTo>
                  <a:lnTo>
                    <a:pt x="41" y="11186"/>
                  </a:lnTo>
                  <a:lnTo>
                    <a:pt x="82" y="11227"/>
                  </a:lnTo>
                  <a:lnTo>
                    <a:pt x="122" y="11268"/>
                  </a:lnTo>
                  <a:lnTo>
                    <a:pt x="285" y="11268"/>
                  </a:lnTo>
                  <a:lnTo>
                    <a:pt x="3458" y="9275"/>
                  </a:lnTo>
                  <a:lnTo>
                    <a:pt x="6631" y="7200"/>
                  </a:lnTo>
                  <a:lnTo>
                    <a:pt x="9722" y="5044"/>
                  </a:lnTo>
                  <a:lnTo>
                    <a:pt x="12773" y="2848"/>
                  </a:lnTo>
                  <a:lnTo>
                    <a:pt x="14440" y="1587"/>
                  </a:lnTo>
                  <a:lnTo>
                    <a:pt x="16108" y="326"/>
                  </a:lnTo>
                  <a:lnTo>
                    <a:pt x="16149" y="245"/>
                  </a:lnTo>
                  <a:lnTo>
                    <a:pt x="16189" y="204"/>
                  </a:lnTo>
                  <a:lnTo>
                    <a:pt x="16149" y="123"/>
                  </a:lnTo>
                  <a:lnTo>
                    <a:pt x="16108" y="82"/>
                  </a:lnTo>
                  <a:lnTo>
                    <a:pt x="15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38125" y="918750"/>
              <a:ext cx="596925" cy="409850"/>
            </a:xfrm>
            <a:custGeom>
              <a:rect b="b" l="l" r="r" t="t"/>
              <a:pathLst>
                <a:path extrusionOk="0" h="16394" w="23877">
                  <a:moveTo>
                    <a:pt x="23714" y="1"/>
                  </a:moveTo>
                  <a:lnTo>
                    <a:pt x="23633" y="41"/>
                  </a:lnTo>
                  <a:lnTo>
                    <a:pt x="23592" y="82"/>
                  </a:lnTo>
                  <a:lnTo>
                    <a:pt x="22697" y="1139"/>
                  </a:lnTo>
                  <a:lnTo>
                    <a:pt x="21762" y="2197"/>
                  </a:lnTo>
                  <a:lnTo>
                    <a:pt x="20786" y="3214"/>
                  </a:lnTo>
                  <a:lnTo>
                    <a:pt x="19809" y="4231"/>
                  </a:lnTo>
                  <a:lnTo>
                    <a:pt x="18792" y="5166"/>
                  </a:lnTo>
                  <a:lnTo>
                    <a:pt x="17775" y="6143"/>
                  </a:lnTo>
                  <a:lnTo>
                    <a:pt x="16718" y="7038"/>
                  </a:lnTo>
                  <a:lnTo>
                    <a:pt x="15620" y="7892"/>
                  </a:lnTo>
                  <a:lnTo>
                    <a:pt x="14481" y="8746"/>
                  </a:lnTo>
                  <a:lnTo>
                    <a:pt x="13342" y="9559"/>
                  </a:lnTo>
                  <a:lnTo>
                    <a:pt x="12162" y="10332"/>
                  </a:lnTo>
                  <a:lnTo>
                    <a:pt x="10983" y="11105"/>
                  </a:lnTo>
                  <a:lnTo>
                    <a:pt x="9762" y="11797"/>
                  </a:lnTo>
                  <a:lnTo>
                    <a:pt x="8542" y="12488"/>
                  </a:lnTo>
                  <a:lnTo>
                    <a:pt x="7322" y="13139"/>
                  </a:lnTo>
                  <a:lnTo>
                    <a:pt x="6061" y="13749"/>
                  </a:lnTo>
                  <a:lnTo>
                    <a:pt x="4596" y="14400"/>
                  </a:lnTo>
                  <a:lnTo>
                    <a:pt x="3132" y="14969"/>
                  </a:lnTo>
                  <a:lnTo>
                    <a:pt x="1627" y="15539"/>
                  </a:lnTo>
                  <a:lnTo>
                    <a:pt x="122" y="16027"/>
                  </a:lnTo>
                  <a:lnTo>
                    <a:pt x="81" y="16068"/>
                  </a:lnTo>
                  <a:lnTo>
                    <a:pt x="0" y="16108"/>
                  </a:lnTo>
                  <a:lnTo>
                    <a:pt x="0" y="16190"/>
                  </a:lnTo>
                  <a:lnTo>
                    <a:pt x="0" y="16271"/>
                  </a:lnTo>
                  <a:lnTo>
                    <a:pt x="41" y="16312"/>
                  </a:lnTo>
                  <a:lnTo>
                    <a:pt x="81" y="16393"/>
                  </a:lnTo>
                  <a:lnTo>
                    <a:pt x="244" y="16393"/>
                  </a:lnTo>
                  <a:lnTo>
                    <a:pt x="1586" y="15946"/>
                  </a:lnTo>
                  <a:lnTo>
                    <a:pt x="2888" y="15457"/>
                  </a:lnTo>
                  <a:lnTo>
                    <a:pt x="4230" y="14929"/>
                  </a:lnTo>
                  <a:lnTo>
                    <a:pt x="5532" y="14400"/>
                  </a:lnTo>
                  <a:lnTo>
                    <a:pt x="6793" y="13790"/>
                  </a:lnTo>
                  <a:lnTo>
                    <a:pt x="8095" y="13180"/>
                  </a:lnTo>
                  <a:lnTo>
                    <a:pt x="9315" y="12488"/>
                  </a:lnTo>
                  <a:lnTo>
                    <a:pt x="10535" y="11797"/>
                  </a:lnTo>
                  <a:lnTo>
                    <a:pt x="11755" y="11064"/>
                  </a:lnTo>
                  <a:lnTo>
                    <a:pt x="12935" y="10292"/>
                  </a:lnTo>
                  <a:lnTo>
                    <a:pt x="14074" y="9478"/>
                  </a:lnTo>
                  <a:lnTo>
                    <a:pt x="15213" y="8665"/>
                  </a:lnTo>
                  <a:lnTo>
                    <a:pt x="16352" y="7810"/>
                  </a:lnTo>
                  <a:lnTo>
                    <a:pt x="17409" y="6915"/>
                  </a:lnTo>
                  <a:lnTo>
                    <a:pt x="18467" y="5980"/>
                  </a:lnTo>
                  <a:lnTo>
                    <a:pt x="19525" y="5044"/>
                  </a:lnTo>
                  <a:lnTo>
                    <a:pt x="20663" y="3905"/>
                  </a:lnTo>
                  <a:lnTo>
                    <a:pt x="21762" y="2767"/>
                  </a:lnTo>
                  <a:lnTo>
                    <a:pt x="22819" y="1546"/>
                  </a:lnTo>
                  <a:lnTo>
                    <a:pt x="23836" y="326"/>
                  </a:lnTo>
                  <a:lnTo>
                    <a:pt x="23877" y="285"/>
                  </a:lnTo>
                  <a:lnTo>
                    <a:pt x="23877" y="204"/>
                  </a:lnTo>
                  <a:lnTo>
                    <a:pt x="23836" y="82"/>
                  </a:lnTo>
                  <a:lnTo>
                    <a:pt x="23755" y="41"/>
                  </a:lnTo>
                  <a:lnTo>
                    <a:pt x="23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61500" y="916725"/>
              <a:ext cx="477975" cy="336600"/>
            </a:xfrm>
            <a:custGeom>
              <a:rect b="b" l="l" r="r" t="t"/>
              <a:pathLst>
                <a:path extrusionOk="0" h="13464" w="19119">
                  <a:moveTo>
                    <a:pt x="18915" y="0"/>
                  </a:moveTo>
                  <a:lnTo>
                    <a:pt x="18834" y="41"/>
                  </a:lnTo>
                  <a:lnTo>
                    <a:pt x="18793" y="82"/>
                  </a:lnTo>
                  <a:lnTo>
                    <a:pt x="18101" y="1017"/>
                  </a:lnTo>
                  <a:lnTo>
                    <a:pt x="17410" y="1912"/>
                  </a:lnTo>
                  <a:lnTo>
                    <a:pt x="16678" y="2766"/>
                  </a:lnTo>
                  <a:lnTo>
                    <a:pt x="15946" y="3620"/>
                  </a:lnTo>
                  <a:lnTo>
                    <a:pt x="15132" y="4434"/>
                  </a:lnTo>
                  <a:lnTo>
                    <a:pt x="14319" y="5247"/>
                  </a:lnTo>
                  <a:lnTo>
                    <a:pt x="13505" y="5980"/>
                  </a:lnTo>
                  <a:lnTo>
                    <a:pt x="12610" y="6712"/>
                  </a:lnTo>
                  <a:lnTo>
                    <a:pt x="11756" y="7403"/>
                  </a:lnTo>
                  <a:lnTo>
                    <a:pt x="10820" y="8095"/>
                  </a:lnTo>
                  <a:lnTo>
                    <a:pt x="9885" y="8746"/>
                  </a:lnTo>
                  <a:lnTo>
                    <a:pt x="8949" y="9315"/>
                  </a:lnTo>
                  <a:lnTo>
                    <a:pt x="7973" y="9925"/>
                  </a:lnTo>
                  <a:lnTo>
                    <a:pt x="6997" y="10454"/>
                  </a:lnTo>
                  <a:lnTo>
                    <a:pt x="5980" y="10942"/>
                  </a:lnTo>
                  <a:lnTo>
                    <a:pt x="4963" y="11430"/>
                  </a:lnTo>
                  <a:lnTo>
                    <a:pt x="3783" y="11918"/>
                  </a:lnTo>
                  <a:lnTo>
                    <a:pt x="2563" y="12366"/>
                  </a:lnTo>
                  <a:lnTo>
                    <a:pt x="1343" y="12772"/>
                  </a:lnTo>
                  <a:lnTo>
                    <a:pt x="123" y="13098"/>
                  </a:lnTo>
                  <a:lnTo>
                    <a:pt x="41" y="13139"/>
                  </a:lnTo>
                  <a:lnTo>
                    <a:pt x="1" y="13220"/>
                  </a:lnTo>
                  <a:lnTo>
                    <a:pt x="1" y="13261"/>
                  </a:lnTo>
                  <a:lnTo>
                    <a:pt x="1" y="13342"/>
                  </a:lnTo>
                  <a:lnTo>
                    <a:pt x="41" y="13383"/>
                  </a:lnTo>
                  <a:lnTo>
                    <a:pt x="82" y="13464"/>
                  </a:lnTo>
                  <a:lnTo>
                    <a:pt x="245" y="13464"/>
                  </a:lnTo>
                  <a:lnTo>
                    <a:pt x="1343" y="13179"/>
                  </a:lnTo>
                  <a:lnTo>
                    <a:pt x="2400" y="12813"/>
                  </a:lnTo>
                  <a:lnTo>
                    <a:pt x="3499" y="12406"/>
                  </a:lnTo>
                  <a:lnTo>
                    <a:pt x="4556" y="12000"/>
                  </a:lnTo>
                  <a:lnTo>
                    <a:pt x="5614" y="11552"/>
                  </a:lnTo>
                  <a:lnTo>
                    <a:pt x="6631" y="11023"/>
                  </a:lnTo>
                  <a:lnTo>
                    <a:pt x="7648" y="10495"/>
                  </a:lnTo>
                  <a:lnTo>
                    <a:pt x="8665" y="9925"/>
                  </a:lnTo>
                  <a:lnTo>
                    <a:pt x="9641" y="9356"/>
                  </a:lnTo>
                  <a:lnTo>
                    <a:pt x="10576" y="8705"/>
                  </a:lnTo>
                  <a:lnTo>
                    <a:pt x="11512" y="8054"/>
                  </a:lnTo>
                  <a:lnTo>
                    <a:pt x="12447" y="7363"/>
                  </a:lnTo>
                  <a:lnTo>
                    <a:pt x="13342" y="6630"/>
                  </a:lnTo>
                  <a:lnTo>
                    <a:pt x="14197" y="5858"/>
                  </a:lnTo>
                  <a:lnTo>
                    <a:pt x="15010" y="5085"/>
                  </a:lnTo>
                  <a:lnTo>
                    <a:pt x="15824" y="4271"/>
                  </a:lnTo>
                  <a:lnTo>
                    <a:pt x="16718" y="3295"/>
                  </a:lnTo>
                  <a:lnTo>
                    <a:pt x="17532" y="2319"/>
                  </a:lnTo>
                  <a:lnTo>
                    <a:pt x="18345" y="1302"/>
                  </a:lnTo>
                  <a:lnTo>
                    <a:pt x="19078" y="285"/>
                  </a:lnTo>
                  <a:lnTo>
                    <a:pt x="19118" y="204"/>
                  </a:lnTo>
                  <a:lnTo>
                    <a:pt x="19118" y="122"/>
                  </a:lnTo>
                  <a:lnTo>
                    <a:pt x="19078" y="82"/>
                  </a:lnTo>
                  <a:lnTo>
                    <a:pt x="19037" y="41"/>
                  </a:lnTo>
                  <a:lnTo>
                    <a:pt x="18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29625" y="896375"/>
              <a:ext cx="264425" cy="187150"/>
            </a:xfrm>
            <a:custGeom>
              <a:rect b="b" l="l" r="r" t="t"/>
              <a:pathLst>
                <a:path extrusionOk="0" h="7486" w="10577">
                  <a:moveTo>
                    <a:pt x="7038" y="1"/>
                  </a:moveTo>
                  <a:lnTo>
                    <a:pt x="6956" y="41"/>
                  </a:lnTo>
                  <a:lnTo>
                    <a:pt x="5940" y="651"/>
                  </a:lnTo>
                  <a:lnTo>
                    <a:pt x="4963" y="1262"/>
                  </a:lnTo>
                  <a:lnTo>
                    <a:pt x="4028" y="1953"/>
                  </a:lnTo>
                  <a:lnTo>
                    <a:pt x="3133" y="2645"/>
                  </a:lnTo>
                  <a:lnTo>
                    <a:pt x="2197" y="3417"/>
                  </a:lnTo>
                  <a:lnTo>
                    <a:pt x="1343" y="4231"/>
                  </a:lnTo>
                  <a:lnTo>
                    <a:pt x="936" y="4597"/>
                  </a:lnTo>
                  <a:lnTo>
                    <a:pt x="570" y="5004"/>
                  </a:lnTo>
                  <a:lnTo>
                    <a:pt x="408" y="5207"/>
                  </a:lnTo>
                  <a:lnTo>
                    <a:pt x="286" y="5451"/>
                  </a:lnTo>
                  <a:lnTo>
                    <a:pt x="164" y="5655"/>
                  </a:lnTo>
                  <a:lnTo>
                    <a:pt x="82" y="5899"/>
                  </a:lnTo>
                  <a:lnTo>
                    <a:pt x="42" y="6143"/>
                  </a:lnTo>
                  <a:lnTo>
                    <a:pt x="1" y="6346"/>
                  </a:lnTo>
                  <a:lnTo>
                    <a:pt x="42" y="6550"/>
                  </a:lnTo>
                  <a:lnTo>
                    <a:pt x="82" y="6753"/>
                  </a:lnTo>
                  <a:lnTo>
                    <a:pt x="164" y="6956"/>
                  </a:lnTo>
                  <a:lnTo>
                    <a:pt x="286" y="7119"/>
                  </a:lnTo>
                  <a:lnTo>
                    <a:pt x="448" y="7282"/>
                  </a:lnTo>
                  <a:lnTo>
                    <a:pt x="652" y="7404"/>
                  </a:lnTo>
                  <a:lnTo>
                    <a:pt x="896" y="7485"/>
                  </a:lnTo>
                  <a:lnTo>
                    <a:pt x="1140" y="7485"/>
                  </a:lnTo>
                  <a:lnTo>
                    <a:pt x="1384" y="7444"/>
                  </a:lnTo>
                  <a:lnTo>
                    <a:pt x="1669" y="7404"/>
                  </a:lnTo>
                  <a:lnTo>
                    <a:pt x="2157" y="7160"/>
                  </a:lnTo>
                  <a:lnTo>
                    <a:pt x="2604" y="6916"/>
                  </a:lnTo>
                  <a:lnTo>
                    <a:pt x="3621" y="6346"/>
                  </a:lnTo>
                  <a:lnTo>
                    <a:pt x="4638" y="5777"/>
                  </a:lnTo>
                  <a:lnTo>
                    <a:pt x="5614" y="5126"/>
                  </a:lnTo>
                  <a:lnTo>
                    <a:pt x="6550" y="4475"/>
                  </a:lnTo>
                  <a:lnTo>
                    <a:pt x="7607" y="3662"/>
                  </a:lnTo>
                  <a:lnTo>
                    <a:pt x="8584" y="2848"/>
                  </a:lnTo>
                  <a:lnTo>
                    <a:pt x="9600" y="1953"/>
                  </a:lnTo>
                  <a:lnTo>
                    <a:pt x="10536" y="1058"/>
                  </a:lnTo>
                  <a:lnTo>
                    <a:pt x="10577" y="977"/>
                  </a:lnTo>
                  <a:lnTo>
                    <a:pt x="10577" y="936"/>
                  </a:lnTo>
                  <a:lnTo>
                    <a:pt x="10577" y="855"/>
                  </a:lnTo>
                  <a:lnTo>
                    <a:pt x="10536" y="814"/>
                  </a:lnTo>
                  <a:lnTo>
                    <a:pt x="10455" y="774"/>
                  </a:lnTo>
                  <a:lnTo>
                    <a:pt x="10414" y="733"/>
                  </a:lnTo>
                  <a:lnTo>
                    <a:pt x="10333" y="774"/>
                  </a:lnTo>
                  <a:lnTo>
                    <a:pt x="10251" y="814"/>
                  </a:lnTo>
                  <a:lnTo>
                    <a:pt x="9478" y="1546"/>
                  </a:lnTo>
                  <a:lnTo>
                    <a:pt x="8706" y="2238"/>
                  </a:lnTo>
                  <a:lnTo>
                    <a:pt x="7892" y="2929"/>
                  </a:lnTo>
                  <a:lnTo>
                    <a:pt x="7079" y="3621"/>
                  </a:lnTo>
                  <a:lnTo>
                    <a:pt x="6224" y="4231"/>
                  </a:lnTo>
                  <a:lnTo>
                    <a:pt x="5329" y="4841"/>
                  </a:lnTo>
                  <a:lnTo>
                    <a:pt x="4435" y="5451"/>
                  </a:lnTo>
                  <a:lnTo>
                    <a:pt x="3540" y="5980"/>
                  </a:lnTo>
                  <a:lnTo>
                    <a:pt x="2604" y="6550"/>
                  </a:lnTo>
                  <a:lnTo>
                    <a:pt x="2116" y="6794"/>
                  </a:lnTo>
                  <a:lnTo>
                    <a:pt x="1628" y="6997"/>
                  </a:lnTo>
                  <a:lnTo>
                    <a:pt x="1384" y="7078"/>
                  </a:lnTo>
                  <a:lnTo>
                    <a:pt x="1140" y="7119"/>
                  </a:lnTo>
                  <a:lnTo>
                    <a:pt x="855" y="7078"/>
                  </a:lnTo>
                  <a:lnTo>
                    <a:pt x="733" y="7038"/>
                  </a:lnTo>
                  <a:lnTo>
                    <a:pt x="652" y="6956"/>
                  </a:lnTo>
                  <a:lnTo>
                    <a:pt x="489" y="6794"/>
                  </a:lnTo>
                  <a:lnTo>
                    <a:pt x="408" y="6590"/>
                  </a:lnTo>
                  <a:lnTo>
                    <a:pt x="408" y="6387"/>
                  </a:lnTo>
                  <a:lnTo>
                    <a:pt x="408" y="6183"/>
                  </a:lnTo>
                  <a:lnTo>
                    <a:pt x="448" y="5939"/>
                  </a:lnTo>
                  <a:lnTo>
                    <a:pt x="530" y="5695"/>
                  </a:lnTo>
                  <a:lnTo>
                    <a:pt x="652" y="5492"/>
                  </a:lnTo>
                  <a:lnTo>
                    <a:pt x="814" y="5289"/>
                  </a:lnTo>
                  <a:lnTo>
                    <a:pt x="1180" y="4882"/>
                  </a:lnTo>
                  <a:lnTo>
                    <a:pt x="1547" y="4556"/>
                  </a:lnTo>
                  <a:lnTo>
                    <a:pt x="2319" y="3824"/>
                  </a:lnTo>
                  <a:lnTo>
                    <a:pt x="3133" y="3133"/>
                  </a:lnTo>
                  <a:lnTo>
                    <a:pt x="4068" y="2360"/>
                  </a:lnTo>
                  <a:lnTo>
                    <a:pt x="5085" y="1668"/>
                  </a:lnTo>
                  <a:lnTo>
                    <a:pt x="6102" y="977"/>
                  </a:lnTo>
                  <a:lnTo>
                    <a:pt x="7160" y="367"/>
                  </a:lnTo>
                  <a:lnTo>
                    <a:pt x="7201" y="326"/>
                  </a:lnTo>
                  <a:lnTo>
                    <a:pt x="7241" y="245"/>
                  </a:lnTo>
                  <a:lnTo>
                    <a:pt x="7241" y="163"/>
                  </a:lnTo>
                  <a:lnTo>
                    <a:pt x="7201" y="123"/>
                  </a:lnTo>
                  <a:lnTo>
                    <a:pt x="7160" y="82"/>
                  </a:lnTo>
                  <a:lnTo>
                    <a:pt x="7119" y="41"/>
                  </a:lnTo>
                  <a:lnTo>
                    <a:pt x="7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4" name="Google Shape;194;p6"/>
          <p:cNvSpPr/>
          <p:nvPr/>
        </p:nvSpPr>
        <p:spPr>
          <a:xfrm flipH="1">
            <a:off x="7851625" y="4251062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 flipH="1">
            <a:off x="-2479325" y="-1234000"/>
            <a:ext cx="3656709" cy="2101870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6"/>
          <p:cNvGrpSpPr/>
          <p:nvPr/>
        </p:nvGrpSpPr>
        <p:grpSpPr>
          <a:xfrm flipH="1" rot="-2699931">
            <a:off x="-718506" y="3871142"/>
            <a:ext cx="1340695" cy="1721696"/>
            <a:chOff x="2659350" y="1746500"/>
            <a:chExt cx="379350" cy="487125"/>
          </a:xfrm>
        </p:grpSpPr>
        <p:sp>
          <p:nvSpPr>
            <p:cNvPr id="197" name="Google Shape;197;p6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6"/>
          <p:cNvSpPr/>
          <p:nvPr/>
        </p:nvSpPr>
        <p:spPr>
          <a:xfrm>
            <a:off x="340385" y="196246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 flipH="1">
            <a:off x="2376748" y="473173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"/>
          <p:cNvSpPr/>
          <p:nvPr/>
        </p:nvSpPr>
        <p:spPr>
          <a:xfrm flipH="1">
            <a:off x="340368" y="170012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 flipH="1">
            <a:off x="-114098" y="3244642"/>
            <a:ext cx="474643" cy="299712"/>
            <a:chOff x="7729218" y="1694205"/>
            <a:chExt cx="474643" cy="299712"/>
          </a:xfrm>
        </p:grpSpPr>
        <p:sp>
          <p:nvSpPr>
            <p:cNvPr id="204" name="Google Shape;204;p6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6"/>
          <p:cNvSpPr/>
          <p:nvPr/>
        </p:nvSpPr>
        <p:spPr>
          <a:xfrm flipH="1">
            <a:off x="8423998" y="1593363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flipH="1">
            <a:off x="7327631" y="457032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8577781" y="246952"/>
            <a:ext cx="307124" cy="305294"/>
            <a:chOff x="1026043" y="1162815"/>
            <a:chExt cx="307124" cy="305294"/>
          </a:xfrm>
        </p:grpSpPr>
        <p:sp>
          <p:nvSpPr>
            <p:cNvPr id="209" name="Google Shape;209;p6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6"/>
          <p:cNvSpPr/>
          <p:nvPr/>
        </p:nvSpPr>
        <p:spPr>
          <a:xfrm>
            <a:off x="8579623" y="313906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"/>
          <p:cNvSpPr txBox="1"/>
          <p:nvPr>
            <p:ph type="title"/>
          </p:nvPr>
        </p:nvSpPr>
        <p:spPr>
          <a:xfrm>
            <a:off x="720000" y="1054625"/>
            <a:ext cx="34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720000" y="2282551"/>
            <a:ext cx="4413900" cy="19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1" name="Google Shape;221;p7"/>
          <p:cNvSpPr/>
          <p:nvPr/>
        </p:nvSpPr>
        <p:spPr>
          <a:xfrm>
            <a:off x="6652416" y="3473499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7"/>
          <p:cNvSpPr/>
          <p:nvPr/>
        </p:nvSpPr>
        <p:spPr>
          <a:xfrm>
            <a:off x="6154010" y="1035642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1"/>
                </a:moveTo>
                <a:lnTo>
                  <a:pt x="1262" y="41"/>
                </a:lnTo>
                <a:lnTo>
                  <a:pt x="1018" y="123"/>
                </a:lnTo>
                <a:lnTo>
                  <a:pt x="773" y="204"/>
                </a:lnTo>
                <a:lnTo>
                  <a:pt x="570" y="367"/>
                </a:lnTo>
                <a:lnTo>
                  <a:pt x="407" y="529"/>
                </a:lnTo>
                <a:lnTo>
                  <a:pt x="245" y="692"/>
                </a:lnTo>
                <a:lnTo>
                  <a:pt x="163" y="896"/>
                </a:lnTo>
                <a:lnTo>
                  <a:pt x="82" y="1099"/>
                </a:lnTo>
                <a:lnTo>
                  <a:pt x="1" y="1343"/>
                </a:lnTo>
                <a:lnTo>
                  <a:pt x="1" y="1546"/>
                </a:lnTo>
                <a:lnTo>
                  <a:pt x="1" y="1790"/>
                </a:lnTo>
                <a:lnTo>
                  <a:pt x="41" y="1994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1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7"/>
                </a:lnTo>
                <a:lnTo>
                  <a:pt x="1831" y="3377"/>
                </a:lnTo>
                <a:lnTo>
                  <a:pt x="2075" y="3336"/>
                </a:lnTo>
                <a:lnTo>
                  <a:pt x="2319" y="3255"/>
                </a:lnTo>
                <a:lnTo>
                  <a:pt x="2563" y="3173"/>
                </a:lnTo>
                <a:lnTo>
                  <a:pt x="2767" y="3011"/>
                </a:lnTo>
                <a:lnTo>
                  <a:pt x="2929" y="2848"/>
                </a:lnTo>
                <a:lnTo>
                  <a:pt x="3092" y="2645"/>
                </a:lnTo>
                <a:lnTo>
                  <a:pt x="3214" y="2441"/>
                </a:lnTo>
                <a:lnTo>
                  <a:pt x="3295" y="2197"/>
                </a:lnTo>
                <a:lnTo>
                  <a:pt x="3336" y="1912"/>
                </a:lnTo>
                <a:lnTo>
                  <a:pt x="3336" y="1628"/>
                </a:lnTo>
                <a:lnTo>
                  <a:pt x="3295" y="1343"/>
                </a:lnTo>
                <a:lnTo>
                  <a:pt x="3214" y="1099"/>
                </a:lnTo>
                <a:lnTo>
                  <a:pt x="3092" y="855"/>
                </a:lnTo>
                <a:lnTo>
                  <a:pt x="2929" y="611"/>
                </a:lnTo>
                <a:lnTo>
                  <a:pt x="2726" y="407"/>
                </a:lnTo>
                <a:lnTo>
                  <a:pt x="2482" y="245"/>
                </a:lnTo>
                <a:lnTo>
                  <a:pt x="2238" y="123"/>
                </a:lnTo>
                <a:lnTo>
                  <a:pt x="1994" y="41"/>
                </a:lnTo>
                <a:lnTo>
                  <a:pt x="17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"/>
          <p:cNvSpPr/>
          <p:nvPr/>
        </p:nvSpPr>
        <p:spPr>
          <a:xfrm>
            <a:off x="2005792" y="55644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"/>
          <p:cNvSpPr/>
          <p:nvPr/>
        </p:nvSpPr>
        <p:spPr>
          <a:xfrm>
            <a:off x="8518014" y="724663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38762" y="1325734"/>
            <a:ext cx="474643" cy="301588"/>
            <a:chOff x="7593894" y="395296"/>
            <a:chExt cx="474643" cy="301588"/>
          </a:xfrm>
        </p:grpSpPr>
        <p:sp>
          <p:nvSpPr>
            <p:cNvPr id="226" name="Google Shape;226;p7"/>
            <p:cNvSpPr/>
            <p:nvPr/>
          </p:nvSpPr>
          <p:spPr>
            <a:xfrm>
              <a:off x="7603183" y="404585"/>
              <a:ext cx="456065" cy="282964"/>
            </a:xfrm>
            <a:custGeom>
              <a:rect b="b" l="l" r="r" t="t"/>
              <a:pathLst>
                <a:path extrusionOk="0" h="6184" w="9967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7593894" y="395296"/>
              <a:ext cx="474643" cy="301588"/>
            </a:xfrm>
            <a:custGeom>
              <a:rect b="b" l="l" r="r" t="t"/>
              <a:pathLst>
                <a:path extrusionOk="0" h="6591" w="10373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7"/>
          <p:cNvSpPr/>
          <p:nvPr/>
        </p:nvSpPr>
        <p:spPr>
          <a:xfrm>
            <a:off x="291289" y="4666101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7"/>
          <p:cNvGrpSpPr/>
          <p:nvPr/>
        </p:nvGrpSpPr>
        <p:grpSpPr>
          <a:xfrm rot="-5400000">
            <a:off x="-1004624" y="-1403142"/>
            <a:ext cx="1915490" cy="2459786"/>
            <a:chOff x="2659350" y="1746500"/>
            <a:chExt cx="379350" cy="487125"/>
          </a:xfrm>
        </p:grpSpPr>
        <p:sp>
          <p:nvSpPr>
            <p:cNvPr id="230" name="Google Shape;230;p7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7"/>
          <p:cNvSpPr/>
          <p:nvPr/>
        </p:nvSpPr>
        <p:spPr>
          <a:xfrm>
            <a:off x="3564896" y="466609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7"/>
          <p:cNvGrpSpPr/>
          <p:nvPr/>
        </p:nvGrpSpPr>
        <p:grpSpPr>
          <a:xfrm>
            <a:off x="7693887" y="3395809"/>
            <a:ext cx="2408503" cy="2408503"/>
            <a:chOff x="7349044" y="3624409"/>
            <a:chExt cx="2408503" cy="2408503"/>
          </a:xfrm>
        </p:grpSpPr>
        <p:sp>
          <p:nvSpPr>
            <p:cNvPr id="235" name="Google Shape;235;p7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7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7"/>
          <p:cNvGrpSpPr/>
          <p:nvPr/>
        </p:nvGrpSpPr>
        <p:grpSpPr>
          <a:xfrm>
            <a:off x="8440811" y="1702902"/>
            <a:ext cx="307124" cy="305294"/>
            <a:chOff x="1026043" y="1162815"/>
            <a:chExt cx="307124" cy="305294"/>
          </a:xfrm>
        </p:grpSpPr>
        <p:sp>
          <p:nvSpPr>
            <p:cNvPr id="240" name="Google Shape;240;p7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7"/>
          <p:cNvGrpSpPr/>
          <p:nvPr/>
        </p:nvGrpSpPr>
        <p:grpSpPr>
          <a:xfrm>
            <a:off x="3755816" y="324700"/>
            <a:ext cx="309000" cy="305294"/>
            <a:chOff x="8360310" y="1124637"/>
            <a:chExt cx="309000" cy="305294"/>
          </a:xfrm>
        </p:grpSpPr>
        <p:sp>
          <p:nvSpPr>
            <p:cNvPr id="249" name="Google Shape;249;p7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" name="Google Shape;257;p7"/>
          <p:cNvSpPr/>
          <p:nvPr/>
        </p:nvSpPr>
        <p:spPr>
          <a:xfrm>
            <a:off x="5185141" y="25116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5185140" y="4448334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5588575" y="3765557"/>
            <a:ext cx="58" cy="58"/>
          </a:xfrm>
          <a:custGeom>
            <a:rect b="b" l="l" r="r" t="t"/>
            <a:pathLst>
              <a:path extrusionOk="0" h="1" w="1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215042" y="228254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title"/>
          </p:nvPr>
        </p:nvSpPr>
        <p:spPr>
          <a:xfrm>
            <a:off x="1813950" y="1078500"/>
            <a:ext cx="5516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3" name="Google Shape;263;p8"/>
          <p:cNvSpPr/>
          <p:nvPr/>
        </p:nvSpPr>
        <p:spPr>
          <a:xfrm>
            <a:off x="-3165309" y="-1785701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6652416" y="3473499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8"/>
          <p:cNvSpPr/>
          <p:nvPr/>
        </p:nvSpPr>
        <p:spPr>
          <a:xfrm>
            <a:off x="2005792" y="55644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"/>
          <p:cNvSpPr/>
          <p:nvPr/>
        </p:nvSpPr>
        <p:spPr>
          <a:xfrm>
            <a:off x="7971064" y="86773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8"/>
          <p:cNvSpPr/>
          <p:nvPr/>
        </p:nvSpPr>
        <p:spPr>
          <a:xfrm>
            <a:off x="501639" y="443623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8"/>
          <p:cNvGrpSpPr/>
          <p:nvPr/>
        </p:nvGrpSpPr>
        <p:grpSpPr>
          <a:xfrm rot="-5400000">
            <a:off x="-1004624" y="-1403142"/>
            <a:ext cx="1915490" cy="2459786"/>
            <a:chOff x="2659350" y="1746500"/>
            <a:chExt cx="379350" cy="487125"/>
          </a:xfrm>
        </p:grpSpPr>
        <p:sp>
          <p:nvSpPr>
            <p:cNvPr id="269" name="Google Shape;269;p8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8"/>
          <p:cNvSpPr/>
          <p:nvPr/>
        </p:nvSpPr>
        <p:spPr>
          <a:xfrm>
            <a:off x="3564896" y="466609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8"/>
          <p:cNvGrpSpPr/>
          <p:nvPr/>
        </p:nvGrpSpPr>
        <p:grpSpPr>
          <a:xfrm>
            <a:off x="7693887" y="3395809"/>
            <a:ext cx="2408503" cy="2408503"/>
            <a:chOff x="7349044" y="3624409"/>
            <a:chExt cx="2408503" cy="2408503"/>
          </a:xfrm>
        </p:grpSpPr>
        <p:sp>
          <p:nvSpPr>
            <p:cNvPr id="274" name="Google Shape;274;p8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8"/>
          <p:cNvGrpSpPr/>
          <p:nvPr/>
        </p:nvGrpSpPr>
        <p:grpSpPr>
          <a:xfrm>
            <a:off x="1143011" y="3531102"/>
            <a:ext cx="307124" cy="305294"/>
            <a:chOff x="1026043" y="1162815"/>
            <a:chExt cx="307124" cy="305294"/>
          </a:xfrm>
        </p:grpSpPr>
        <p:sp>
          <p:nvSpPr>
            <p:cNvPr id="279" name="Google Shape;279;p8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8"/>
          <p:cNvGrpSpPr/>
          <p:nvPr/>
        </p:nvGrpSpPr>
        <p:grpSpPr>
          <a:xfrm>
            <a:off x="7573991" y="2828100"/>
            <a:ext cx="309000" cy="305294"/>
            <a:chOff x="8360310" y="1124637"/>
            <a:chExt cx="309000" cy="305294"/>
          </a:xfrm>
        </p:grpSpPr>
        <p:sp>
          <p:nvSpPr>
            <p:cNvPr id="288" name="Google Shape;288;p8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8"/>
          <p:cNvSpPr/>
          <p:nvPr/>
        </p:nvSpPr>
        <p:spPr>
          <a:xfrm>
            <a:off x="3880866" y="47736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>
            <a:off x="5521740" y="4132834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"/>
          <p:cNvSpPr/>
          <p:nvPr/>
        </p:nvSpPr>
        <p:spPr>
          <a:xfrm>
            <a:off x="215042" y="2282543"/>
            <a:ext cx="85658" cy="85658"/>
          </a:xfrm>
          <a:custGeom>
            <a:rect b="b" l="l" r="r" t="t"/>
            <a:pathLst>
              <a:path extrusionOk="0" h="1872" w="1872">
                <a:moveTo>
                  <a:pt x="733" y="1"/>
                </a:moveTo>
                <a:lnTo>
                  <a:pt x="489" y="82"/>
                </a:lnTo>
                <a:lnTo>
                  <a:pt x="286" y="245"/>
                </a:lnTo>
                <a:lnTo>
                  <a:pt x="123" y="448"/>
                </a:lnTo>
                <a:lnTo>
                  <a:pt x="1" y="692"/>
                </a:lnTo>
                <a:lnTo>
                  <a:pt x="1" y="936"/>
                </a:lnTo>
                <a:lnTo>
                  <a:pt x="41" y="1221"/>
                </a:lnTo>
                <a:lnTo>
                  <a:pt x="164" y="1424"/>
                </a:lnTo>
                <a:lnTo>
                  <a:pt x="245" y="1587"/>
                </a:lnTo>
                <a:lnTo>
                  <a:pt x="367" y="1668"/>
                </a:lnTo>
                <a:lnTo>
                  <a:pt x="489" y="1750"/>
                </a:lnTo>
                <a:lnTo>
                  <a:pt x="652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0"/>
                </a:lnTo>
                <a:lnTo>
                  <a:pt x="154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3"/>
                </a:lnTo>
                <a:lnTo>
                  <a:pt x="1831" y="651"/>
                </a:lnTo>
                <a:lnTo>
                  <a:pt x="1750" y="489"/>
                </a:lnTo>
                <a:lnTo>
                  <a:pt x="1669" y="367"/>
                </a:lnTo>
                <a:lnTo>
                  <a:pt x="1546" y="245"/>
                </a:lnTo>
                <a:lnTo>
                  <a:pt x="130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8"/>
          <p:cNvSpPr/>
          <p:nvPr/>
        </p:nvSpPr>
        <p:spPr>
          <a:xfrm>
            <a:off x="6247071" y="78449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"/>
          <p:cNvSpPr/>
          <p:nvPr/>
        </p:nvSpPr>
        <p:spPr>
          <a:xfrm flipH="1">
            <a:off x="4980018" y="1257073"/>
            <a:ext cx="6248884" cy="3591762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9"/>
          <p:cNvSpPr txBox="1"/>
          <p:nvPr>
            <p:ph idx="1" type="subTitle"/>
          </p:nvPr>
        </p:nvSpPr>
        <p:spPr>
          <a:xfrm>
            <a:off x="4353425" y="2391750"/>
            <a:ext cx="4070700" cy="13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303" name="Google Shape;303;p9"/>
          <p:cNvSpPr txBox="1"/>
          <p:nvPr>
            <p:ph type="title"/>
          </p:nvPr>
        </p:nvSpPr>
        <p:spPr>
          <a:xfrm>
            <a:off x="4353450" y="1629175"/>
            <a:ext cx="40707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04" name="Google Shape;304;p9"/>
          <p:cNvSpPr/>
          <p:nvPr/>
        </p:nvSpPr>
        <p:spPr>
          <a:xfrm flipH="1">
            <a:off x="-1801179" y="3473499"/>
            <a:ext cx="5171118" cy="2972279"/>
          </a:xfrm>
          <a:custGeom>
            <a:rect b="b" l="l" r="r" t="t"/>
            <a:pathLst>
              <a:path extrusionOk="0" h="20014" w="34820">
                <a:moveTo>
                  <a:pt x="27294" y="1"/>
                </a:moveTo>
                <a:lnTo>
                  <a:pt x="26765" y="41"/>
                </a:lnTo>
                <a:lnTo>
                  <a:pt x="25626" y="123"/>
                </a:lnTo>
                <a:lnTo>
                  <a:pt x="24487" y="326"/>
                </a:lnTo>
                <a:lnTo>
                  <a:pt x="23348" y="529"/>
                </a:lnTo>
                <a:lnTo>
                  <a:pt x="22210" y="814"/>
                </a:lnTo>
                <a:lnTo>
                  <a:pt x="17044" y="1953"/>
                </a:lnTo>
                <a:lnTo>
                  <a:pt x="11878" y="3133"/>
                </a:lnTo>
                <a:lnTo>
                  <a:pt x="10698" y="3377"/>
                </a:lnTo>
                <a:lnTo>
                  <a:pt x="9559" y="3662"/>
                </a:lnTo>
                <a:lnTo>
                  <a:pt x="8380" y="3987"/>
                </a:lnTo>
                <a:lnTo>
                  <a:pt x="7281" y="4394"/>
                </a:lnTo>
                <a:lnTo>
                  <a:pt x="6264" y="4760"/>
                </a:lnTo>
                <a:lnTo>
                  <a:pt x="5288" y="5248"/>
                </a:lnTo>
                <a:lnTo>
                  <a:pt x="4353" y="5777"/>
                </a:lnTo>
                <a:lnTo>
                  <a:pt x="3905" y="6061"/>
                </a:lnTo>
                <a:lnTo>
                  <a:pt x="3458" y="6387"/>
                </a:lnTo>
                <a:lnTo>
                  <a:pt x="2766" y="6997"/>
                </a:lnTo>
                <a:lnTo>
                  <a:pt x="2156" y="7648"/>
                </a:lnTo>
                <a:lnTo>
                  <a:pt x="1587" y="8339"/>
                </a:lnTo>
                <a:lnTo>
                  <a:pt x="1099" y="9112"/>
                </a:lnTo>
                <a:lnTo>
                  <a:pt x="692" y="9885"/>
                </a:lnTo>
                <a:lnTo>
                  <a:pt x="366" y="10699"/>
                </a:lnTo>
                <a:lnTo>
                  <a:pt x="244" y="11146"/>
                </a:lnTo>
                <a:lnTo>
                  <a:pt x="122" y="11553"/>
                </a:lnTo>
                <a:lnTo>
                  <a:pt x="82" y="11959"/>
                </a:lnTo>
                <a:lnTo>
                  <a:pt x="0" y="12407"/>
                </a:lnTo>
                <a:lnTo>
                  <a:pt x="0" y="12854"/>
                </a:lnTo>
                <a:lnTo>
                  <a:pt x="0" y="13261"/>
                </a:lnTo>
                <a:lnTo>
                  <a:pt x="41" y="13709"/>
                </a:lnTo>
                <a:lnTo>
                  <a:pt x="122" y="14115"/>
                </a:lnTo>
                <a:lnTo>
                  <a:pt x="244" y="14522"/>
                </a:lnTo>
                <a:lnTo>
                  <a:pt x="366" y="14929"/>
                </a:lnTo>
                <a:lnTo>
                  <a:pt x="529" y="15336"/>
                </a:lnTo>
                <a:lnTo>
                  <a:pt x="732" y="15742"/>
                </a:lnTo>
                <a:lnTo>
                  <a:pt x="1017" y="16190"/>
                </a:lnTo>
                <a:lnTo>
                  <a:pt x="1302" y="16597"/>
                </a:lnTo>
                <a:lnTo>
                  <a:pt x="1668" y="17003"/>
                </a:lnTo>
                <a:lnTo>
                  <a:pt x="1993" y="17369"/>
                </a:lnTo>
                <a:lnTo>
                  <a:pt x="2400" y="17695"/>
                </a:lnTo>
                <a:lnTo>
                  <a:pt x="2807" y="17980"/>
                </a:lnTo>
                <a:lnTo>
                  <a:pt x="3214" y="18264"/>
                </a:lnTo>
                <a:lnTo>
                  <a:pt x="3661" y="18549"/>
                </a:lnTo>
                <a:lnTo>
                  <a:pt x="4109" y="18793"/>
                </a:lnTo>
                <a:lnTo>
                  <a:pt x="4597" y="18996"/>
                </a:lnTo>
                <a:lnTo>
                  <a:pt x="5532" y="19363"/>
                </a:lnTo>
                <a:lnTo>
                  <a:pt x="6549" y="19607"/>
                </a:lnTo>
                <a:lnTo>
                  <a:pt x="7525" y="19810"/>
                </a:lnTo>
                <a:lnTo>
                  <a:pt x="8136" y="19891"/>
                </a:lnTo>
                <a:lnTo>
                  <a:pt x="8746" y="19932"/>
                </a:lnTo>
                <a:lnTo>
                  <a:pt x="10007" y="20013"/>
                </a:lnTo>
                <a:lnTo>
                  <a:pt x="11227" y="19973"/>
                </a:lnTo>
                <a:lnTo>
                  <a:pt x="12447" y="19891"/>
                </a:lnTo>
                <a:lnTo>
                  <a:pt x="14928" y="19688"/>
                </a:lnTo>
                <a:lnTo>
                  <a:pt x="16149" y="19566"/>
                </a:lnTo>
                <a:lnTo>
                  <a:pt x="17369" y="19485"/>
                </a:lnTo>
                <a:lnTo>
                  <a:pt x="18711" y="19444"/>
                </a:lnTo>
                <a:lnTo>
                  <a:pt x="20013" y="19485"/>
                </a:lnTo>
                <a:lnTo>
                  <a:pt x="22657" y="19566"/>
                </a:lnTo>
                <a:lnTo>
                  <a:pt x="23837" y="19647"/>
                </a:lnTo>
                <a:lnTo>
                  <a:pt x="25626" y="19647"/>
                </a:lnTo>
                <a:lnTo>
                  <a:pt x="26196" y="19607"/>
                </a:lnTo>
                <a:lnTo>
                  <a:pt x="26806" y="19525"/>
                </a:lnTo>
                <a:lnTo>
                  <a:pt x="27375" y="19403"/>
                </a:lnTo>
                <a:lnTo>
                  <a:pt x="27823" y="19281"/>
                </a:lnTo>
                <a:lnTo>
                  <a:pt x="28311" y="19118"/>
                </a:lnTo>
                <a:lnTo>
                  <a:pt x="28758" y="18915"/>
                </a:lnTo>
                <a:lnTo>
                  <a:pt x="29206" y="18712"/>
                </a:lnTo>
                <a:lnTo>
                  <a:pt x="29613" y="18508"/>
                </a:lnTo>
                <a:lnTo>
                  <a:pt x="30060" y="18264"/>
                </a:lnTo>
                <a:lnTo>
                  <a:pt x="30833" y="17695"/>
                </a:lnTo>
                <a:lnTo>
                  <a:pt x="31565" y="17044"/>
                </a:lnTo>
                <a:lnTo>
                  <a:pt x="32257" y="16352"/>
                </a:lnTo>
                <a:lnTo>
                  <a:pt x="32867" y="15580"/>
                </a:lnTo>
                <a:lnTo>
                  <a:pt x="33395" y="14766"/>
                </a:lnTo>
                <a:lnTo>
                  <a:pt x="33680" y="14278"/>
                </a:lnTo>
                <a:lnTo>
                  <a:pt x="33884" y="13749"/>
                </a:lnTo>
                <a:lnTo>
                  <a:pt x="34128" y="13261"/>
                </a:lnTo>
                <a:lnTo>
                  <a:pt x="34290" y="12732"/>
                </a:lnTo>
                <a:lnTo>
                  <a:pt x="34453" y="12204"/>
                </a:lnTo>
                <a:lnTo>
                  <a:pt x="34575" y="11634"/>
                </a:lnTo>
                <a:lnTo>
                  <a:pt x="34697" y="11105"/>
                </a:lnTo>
                <a:lnTo>
                  <a:pt x="34778" y="10536"/>
                </a:lnTo>
                <a:lnTo>
                  <a:pt x="34819" y="9966"/>
                </a:lnTo>
                <a:lnTo>
                  <a:pt x="34819" y="9438"/>
                </a:lnTo>
                <a:lnTo>
                  <a:pt x="34819" y="8868"/>
                </a:lnTo>
                <a:lnTo>
                  <a:pt x="34819" y="8299"/>
                </a:lnTo>
                <a:lnTo>
                  <a:pt x="34738" y="7729"/>
                </a:lnTo>
                <a:lnTo>
                  <a:pt x="34656" y="7200"/>
                </a:lnTo>
                <a:lnTo>
                  <a:pt x="34575" y="6631"/>
                </a:lnTo>
                <a:lnTo>
                  <a:pt x="34412" y="6102"/>
                </a:lnTo>
                <a:lnTo>
                  <a:pt x="34290" y="5533"/>
                </a:lnTo>
                <a:lnTo>
                  <a:pt x="34087" y="5004"/>
                </a:lnTo>
                <a:lnTo>
                  <a:pt x="33884" y="4475"/>
                </a:lnTo>
                <a:lnTo>
                  <a:pt x="33640" y="3946"/>
                </a:lnTo>
                <a:lnTo>
                  <a:pt x="33395" y="3499"/>
                </a:lnTo>
                <a:lnTo>
                  <a:pt x="33111" y="3051"/>
                </a:lnTo>
                <a:lnTo>
                  <a:pt x="32826" y="2604"/>
                </a:lnTo>
                <a:lnTo>
                  <a:pt x="32501" y="2238"/>
                </a:lnTo>
                <a:lnTo>
                  <a:pt x="32134" y="1831"/>
                </a:lnTo>
                <a:lnTo>
                  <a:pt x="31768" y="1465"/>
                </a:lnTo>
                <a:lnTo>
                  <a:pt x="31362" y="1180"/>
                </a:lnTo>
                <a:lnTo>
                  <a:pt x="30914" y="896"/>
                </a:lnTo>
                <a:lnTo>
                  <a:pt x="30426" y="611"/>
                </a:lnTo>
                <a:lnTo>
                  <a:pt x="29938" y="407"/>
                </a:lnTo>
                <a:lnTo>
                  <a:pt x="29450" y="285"/>
                </a:lnTo>
                <a:lnTo>
                  <a:pt x="28921" y="163"/>
                </a:lnTo>
                <a:lnTo>
                  <a:pt x="28392" y="82"/>
                </a:lnTo>
                <a:lnTo>
                  <a:pt x="27823" y="41"/>
                </a:lnTo>
                <a:lnTo>
                  <a:pt x="272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9"/>
          <p:cNvSpPr/>
          <p:nvPr/>
        </p:nvSpPr>
        <p:spPr>
          <a:xfrm flipH="1">
            <a:off x="3543498" y="552738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Google Shape;306;p9"/>
          <p:cNvGrpSpPr/>
          <p:nvPr/>
        </p:nvGrpSpPr>
        <p:grpSpPr>
          <a:xfrm flipH="1">
            <a:off x="4505376" y="672834"/>
            <a:ext cx="474643" cy="301588"/>
            <a:chOff x="7593894" y="395296"/>
            <a:chExt cx="474643" cy="301588"/>
          </a:xfrm>
        </p:grpSpPr>
        <p:sp>
          <p:nvSpPr>
            <p:cNvPr id="307" name="Google Shape;307;p9"/>
            <p:cNvSpPr/>
            <p:nvPr/>
          </p:nvSpPr>
          <p:spPr>
            <a:xfrm>
              <a:off x="7603183" y="404585"/>
              <a:ext cx="456065" cy="282964"/>
            </a:xfrm>
            <a:custGeom>
              <a:rect b="b" l="l" r="r" t="t"/>
              <a:pathLst>
                <a:path extrusionOk="0" h="6184" w="9967">
                  <a:moveTo>
                    <a:pt x="4678" y="1"/>
                  </a:moveTo>
                  <a:lnTo>
                    <a:pt x="4394" y="42"/>
                  </a:lnTo>
                  <a:lnTo>
                    <a:pt x="4109" y="164"/>
                  </a:lnTo>
                  <a:lnTo>
                    <a:pt x="3824" y="286"/>
                  </a:lnTo>
                  <a:lnTo>
                    <a:pt x="3540" y="448"/>
                  </a:lnTo>
                  <a:lnTo>
                    <a:pt x="3336" y="692"/>
                  </a:lnTo>
                  <a:lnTo>
                    <a:pt x="3133" y="936"/>
                  </a:lnTo>
                  <a:lnTo>
                    <a:pt x="2970" y="1181"/>
                  </a:lnTo>
                  <a:lnTo>
                    <a:pt x="2848" y="1465"/>
                  </a:lnTo>
                  <a:lnTo>
                    <a:pt x="2767" y="1750"/>
                  </a:lnTo>
                  <a:lnTo>
                    <a:pt x="2685" y="2075"/>
                  </a:lnTo>
                  <a:lnTo>
                    <a:pt x="2645" y="2360"/>
                  </a:lnTo>
                  <a:lnTo>
                    <a:pt x="2645" y="2686"/>
                  </a:lnTo>
                  <a:lnTo>
                    <a:pt x="2685" y="3011"/>
                  </a:lnTo>
                  <a:lnTo>
                    <a:pt x="2441" y="2848"/>
                  </a:lnTo>
                  <a:lnTo>
                    <a:pt x="2197" y="2767"/>
                  </a:lnTo>
                  <a:lnTo>
                    <a:pt x="1953" y="2686"/>
                  </a:lnTo>
                  <a:lnTo>
                    <a:pt x="1424" y="2686"/>
                  </a:lnTo>
                  <a:lnTo>
                    <a:pt x="1180" y="2767"/>
                  </a:lnTo>
                  <a:lnTo>
                    <a:pt x="936" y="2848"/>
                  </a:lnTo>
                  <a:lnTo>
                    <a:pt x="692" y="2970"/>
                  </a:lnTo>
                  <a:lnTo>
                    <a:pt x="570" y="3092"/>
                  </a:lnTo>
                  <a:lnTo>
                    <a:pt x="407" y="3214"/>
                  </a:lnTo>
                  <a:lnTo>
                    <a:pt x="204" y="3540"/>
                  </a:lnTo>
                  <a:lnTo>
                    <a:pt x="41" y="3906"/>
                  </a:lnTo>
                  <a:lnTo>
                    <a:pt x="1" y="4272"/>
                  </a:lnTo>
                  <a:lnTo>
                    <a:pt x="1" y="4679"/>
                  </a:lnTo>
                  <a:lnTo>
                    <a:pt x="82" y="5045"/>
                  </a:lnTo>
                  <a:lnTo>
                    <a:pt x="285" y="5370"/>
                  </a:lnTo>
                  <a:lnTo>
                    <a:pt x="407" y="5533"/>
                  </a:lnTo>
                  <a:lnTo>
                    <a:pt x="529" y="5655"/>
                  </a:lnTo>
                  <a:lnTo>
                    <a:pt x="814" y="5858"/>
                  </a:lnTo>
                  <a:lnTo>
                    <a:pt x="1180" y="6021"/>
                  </a:lnTo>
                  <a:lnTo>
                    <a:pt x="1587" y="6102"/>
                  </a:lnTo>
                  <a:lnTo>
                    <a:pt x="1994" y="6143"/>
                  </a:lnTo>
                  <a:lnTo>
                    <a:pt x="2848" y="6184"/>
                  </a:lnTo>
                  <a:lnTo>
                    <a:pt x="3580" y="6143"/>
                  </a:lnTo>
                  <a:lnTo>
                    <a:pt x="4678" y="6143"/>
                  </a:lnTo>
                  <a:lnTo>
                    <a:pt x="5736" y="6102"/>
                  </a:lnTo>
                  <a:lnTo>
                    <a:pt x="6834" y="6021"/>
                  </a:lnTo>
                  <a:lnTo>
                    <a:pt x="7892" y="5899"/>
                  </a:lnTo>
                  <a:lnTo>
                    <a:pt x="8543" y="5818"/>
                  </a:lnTo>
                  <a:lnTo>
                    <a:pt x="8868" y="5736"/>
                  </a:lnTo>
                  <a:lnTo>
                    <a:pt x="9153" y="5614"/>
                  </a:lnTo>
                  <a:lnTo>
                    <a:pt x="9438" y="5452"/>
                  </a:lnTo>
                  <a:lnTo>
                    <a:pt x="9682" y="5248"/>
                  </a:lnTo>
                  <a:lnTo>
                    <a:pt x="9844" y="5045"/>
                  </a:lnTo>
                  <a:lnTo>
                    <a:pt x="9926" y="4760"/>
                  </a:lnTo>
                  <a:lnTo>
                    <a:pt x="9966" y="4557"/>
                  </a:lnTo>
                  <a:lnTo>
                    <a:pt x="9966" y="4353"/>
                  </a:lnTo>
                  <a:lnTo>
                    <a:pt x="9885" y="4150"/>
                  </a:lnTo>
                  <a:lnTo>
                    <a:pt x="9804" y="3946"/>
                  </a:lnTo>
                  <a:lnTo>
                    <a:pt x="9682" y="3784"/>
                  </a:lnTo>
                  <a:lnTo>
                    <a:pt x="9560" y="3662"/>
                  </a:lnTo>
                  <a:lnTo>
                    <a:pt x="9397" y="3499"/>
                  </a:lnTo>
                  <a:lnTo>
                    <a:pt x="9234" y="3418"/>
                  </a:lnTo>
                  <a:lnTo>
                    <a:pt x="9031" y="3336"/>
                  </a:lnTo>
                  <a:lnTo>
                    <a:pt x="8827" y="3296"/>
                  </a:lnTo>
                  <a:lnTo>
                    <a:pt x="8421" y="3296"/>
                  </a:lnTo>
                  <a:lnTo>
                    <a:pt x="8014" y="3418"/>
                  </a:lnTo>
                  <a:lnTo>
                    <a:pt x="7648" y="3580"/>
                  </a:lnTo>
                  <a:lnTo>
                    <a:pt x="7729" y="3458"/>
                  </a:lnTo>
                  <a:lnTo>
                    <a:pt x="7770" y="3296"/>
                  </a:lnTo>
                  <a:lnTo>
                    <a:pt x="7811" y="3011"/>
                  </a:lnTo>
                  <a:lnTo>
                    <a:pt x="7729" y="2726"/>
                  </a:lnTo>
                  <a:lnTo>
                    <a:pt x="7648" y="2564"/>
                  </a:lnTo>
                  <a:lnTo>
                    <a:pt x="7566" y="2441"/>
                  </a:lnTo>
                  <a:lnTo>
                    <a:pt x="7444" y="2360"/>
                  </a:lnTo>
                  <a:lnTo>
                    <a:pt x="7322" y="2279"/>
                  </a:lnTo>
                  <a:lnTo>
                    <a:pt x="7038" y="2157"/>
                  </a:lnTo>
                  <a:lnTo>
                    <a:pt x="6590" y="2157"/>
                  </a:lnTo>
                  <a:lnTo>
                    <a:pt x="6428" y="2197"/>
                  </a:lnTo>
                  <a:lnTo>
                    <a:pt x="6550" y="1913"/>
                  </a:lnTo>
                  <a:lnTo>
                    <a:pt x="6550" y="1628"/>
                  </a:lnTo>
                  <a:lnTo>
                    <a:pt x="6550" y="1303"/>
                  </a:lnTo>
                  <a:lnTo>
                    <a:pt x="6428" y="1018"/>
                  </a:lnTo>
                  <a:lnTo>
                    <a:pt x="6306" y="733"/>
                  </a:lnTo>
                  <a:lnTo>
                    <a:pt x="6102" y="489"/>
                  </a:lnTo>
                  <a:lnTo>
                    <a:pt x="5858" y="286"/>
                  </a:lnTo>
                  <a:lnTo>
                    <a:pt x="5614" y="164"/>
                  </a:lnTo>
                  <a:lnTo>
                    <a:pt x="5289" y="42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7593894" y="395296"/>
              <a:ext cx="474643" cy="301588"/>
            </a:xfrm>
            <a:custGeom>
              <a:rect b="b" l="l" r="r" t="t"/>
              <a:pathLst>
                <a:path extrusionOk="0" h="6591" w="10373">
                  <a:moveTo>
                    <a:pt x="5329" y="407"/>
                  </a:moveTo>
                  <a:lnTo>
                    <a:pt x="5532" y="448"/>
                  </a:lnTo>
                  <a:lnTo>
                    <a:pt x="5695" y="529"/>
                  </a:lnTo>
                  <a:lnTo>
                    <a:pt x="5858" y="611"/>
                  </a:lnTo>
                  <a:lnTo>
                    <a:pt x="6020" y="733"/>
                  </a:lnTo>
                  <a:lnTo>
                    <a:pt x="6183" y="855"/>
                  </a:lnTo>
                  <a:lnTo>
                    <a:pt x="6305" y="1017"/>
                  </a:lnTo>
                  <a:lnTo>
                    <a:pt x="6386" y="1180"/>
                  </a:lnTo>
                  <a:lnTo>
                    <a:pt x="6468" y="1384"/>
                  </a:lnTo>
                  <a:lnTo>
                    <a:pt x="6549" y="1546"/>
                  </a:lnTo>
                  <a:lnTo>
                    <a:pt x="6549" y="1750"/>
                  </a:lnTo>
                  <a:lnTo>
                    <a:pt x="6549" y="1953"/>
                  </a:lnTo>
                  <a:lnTo>
                    <a:pt x="6549" y="2116"/>
                  </a:lnTo>
                  <a:lnTo>
                    <a:pt x="6468" y="2319"/>
                  </a:lnTo>
                  <a:lnTo>
                    <a:pt x="6468" y="2441"/>
                  </a:lnTo>
                  <a:lnTo>
                    <a:pt x="6509" y="2522"/>
                  </a:lnTo>
                  <a:lnTo>
                    <a:pt x="6590" y="2604"/>
                  </a:lnTo>
                  <a:lnTo>
                    <a:pt x="6712" y="2604"/>
                  </a:lnTo>
                  <a:lnTo>
                    <a:pt x="6956" y="2563"/>
                  </a:lnTo>
                  <a:lnTo>
                    <a:pt x="7200" y="2563"/>
                  </a:lnTo>
                  <a:lnTo>
                    <a:pt x="7403" y="2644"/>
                  </a:lnTo>
                  <a:lnTo>
                    <a:pt x="7607" y="2807"/>
                  </a:lnTo>
                  <a:lnTo>
                    <a:pt x="7729" y="2970"/>
                  </a:lnTo>
                  <a:lnTo>
                    <a:pt x="7810" y="3214"/>
                  </a:lnTo>
                  <a:lnTo>
                    <a:pt x="7769" y="3458"/>
                  </a:lnTo>
                  <a:lnTo>
                    <a:pt x="7688" y="3702"/>
                  </a:lnTo>
                  <a:lnTo>
                    <a:pt x="7647" y="3783"/>
                  </a:lnTo>
                  <a:lnTo>
                    <a:pt x="7647" y="3824"/>
                  </a:lnTo>
                  <a:lnTo>
                    <a:pt x="7729" y="3946"/>
                  </a:lnTo>
                  <a:lnTo>
                    <a:pt x="7851" y="3987"/>
                  </a:lnTo>
                  <a:lnTo>
                    <a:pt x="7973" y="3987"/>
                  </a:lnTo>
                  <a:lnTo>
                    <a:pt x="8298" y="3824"/>
                  </a:lnTo>
                  <a:lnTo>
                    <a:pt x="8624" y="3702"/>
                  </a:lnTo>
                  <a:lnTo>
                    <a:pt x="8990" y="3702"/>
                  </a:lnTo>
                  <a:lnTo>
                    <a:pt x="9152" y="3743"/>
                  </a:lnTo>
                  <a:lnTo>
                    <a:pt x="9356" y="3824"/>
                  </a:lnTo>
                  <a:lnTo>
                    <a:pt x="9478" y="3865"/>
                  </a:lnTo>
                  <a:lnTo>
                    <a:pt x="9641" y="3987"/>
                  </a:lnTo>
                  <a:lnTo>
                    <a:pt x="9722" y="4109"/>
                  </a:lnTo>
                  <a:lnTo>
                    <a:pt x="9844" y="4231"/>
                  </a:lnTo>
                  <a:lnTo>
                    <a:pt x="9925" y="4394"/>
                  </a:lnTo>
                  <a:lnTo>
                    <a:pt x="9966" y="4556"/>
                  </a:lnTo>
                  <a:lnTo>
                    <a:pt x="9966" y="4719"/>
                  </a:lnTo>
                  <a:lnTo>
                    <a:pt x="9966" y="4882"/>
                  </a:lnTo>
                  <a:lnTo>
                    <a:pt x="9844" y="5166"/>
                  </a:lnTo>
                  <a:lnTo>
                    <a:pt x="9681" y="5370"/>
                  </a:lnTo>
                  <a:lnTo>
                    <a:pt x="9478" y="5532"/>
                  </a:lnTo>
                  <a:lnTo>
                    <a:pt x="9193" y="5655"/>
                  </a:lnTo>
                  <a:lnTo>
                    <a:pt x="8949" y="5777"/>
                  </a:lnTo>
                  <a:lnTo>
                    <a:pt x="8624" y="5858"/>
                  </a:lnTo>
                  <a:lnTo>
                    <a:pt x="8095" y="5939"/>
                  </a:lnTo>
                  <a:lnTo>
                    <a:pt x="8014" y="5939"/>
                  </a:lnTo>
                  <a:lnTo>
                    <a:pt x="8005" y="5947"/>
                  </a:lnTo>
                  <a:lnTo>
                    <a:pt x="8005" y="5947"/>
                  </a:lnTo>
                  <a:lnTo>
                    <a:pt x="6753" y="6061"/>
                  </a:lnTo>
                  <a:lnTo>
                    <a:pt x="5410" y="6143"/>
                  </a:lnTo>
                  <a:lnTo>
                    <a:pt x="4068" y="6183"/>
                  </a:lnTo>
                  <a:lnTo>
                    <a:pt x="2685" y="6183"/>
                  </a:lnTo>
                  <a:lnTo>
                    <a:pt x="2197" y="6143"/>
                  </a:lnTo>
                  <a:lnTo>
                    <a:pt x="1668" y="6102"/>
                  </a:lnTo>
                  <a:lnTo>
                    <a:pt x="1424" y="6021"/>
                  </a:lnTo>
                  <a:lnTo>
                    <a:pt x="1180" y="5939"/>
                  </a:lnTo>
                  <a:lnTo>
                    <a:pt x="977" y="5817"/>
                  </a:lnTo>
                  <a:lnTo>
                    <a:pt x="773" y="5655"/>
                  </a:lnTo>
                  <a:lnTo>
                    <a:pt x="610" y="5451"/>
                  </a:lnTo>
                  <a:lnTo>
                    <a:pt x="529" y="5248"/>
                  </a:lnTo>
                  <a:lnTo>
                    <a:pt x="448" y="5004"/>
                  </a:lnTo>
                  <a:lnTo>
                    <a:pt x="407" y="4800"/>
                  </a:lnTo>
                  <a:lnTo>
                    <a:pt x="407" y="4556"/>
                  </a:lnTo>
                  <a:lnTo>
                    <a:pt x="407" y="4312"/>
                  </a:lnTo>
                  <a:lnTo>
                    <a:pt x="488" y="4068"/>
                  </a:lnTo>
                  <a:lnTo>
                    <a:pt x="570" y="3865"/>
                  </a:lnTo>
                  <a:lnTo>
                    <a:pt x="773" y="3580"/>
                  </a:lnTo>
                  <a:lnTo>
                    <a:pt x="1017" y="3377"/>
                  </a:lnTo>
                  <a:lnTo>
                    <a:pt x="1261" y="3214"/>
                  </a:lnTo>
                  <a:lnTo>
                    <a:pt x="1587" y="3133"/>
                  </a:lnTo>
                  <a:lnTo>
                    <a:pt x="1871" y="3092"/>
                  </a:lnTo>
                  <a:lnTo>
                    <a:pt x="2197" y="3133"/>
                  </a:lnTo>
                  <a:lnTo>
                    <a:pt x="2482" y="3214"/>
                  </a:lnTo>
                  <a:lnTo>
                    <a:pt x="2766" y="3377"/>
                  </a:lnTo>
                  <a:lnTo>
                    <a:pt x="2970" y="3377"/>
                  </a:lnTo>
                  <a:lnTo>
                    <a:pt x="3051" y="3295"/>
                  </a:lnTo>
                  <a:lnTo>
                    <a:pt x="3092" y="3214"/>
                  </a:lnTo>
                  <a:lnTo>
                    <a:pt x="3051" y="2767"/>
                  </a:lnTo>
                  <a:lnTo>
                    <a:pt x="3092" y="2319"/>
                  </a:lnTo>
                  <a:lnTo>
                    <a:pt x="3214" y="1872"/>
                  </a:lnTo>
                  <a:lnTo>
                    <a:pt x="3376" y="1465"/>
                  </a:lnTo>
                  <a:lnTo>
                    <a:pt x="3621" y="1099"/>
                  </a:lnTo>
                  <a:lnTo>
                    <a:pt x="3905" y="814"/>
                  </a:lnTo>
                  <a:lnTo>
                    <a:pt x="4068" y="692"/>
                  </a:lnTo>
                  <a:lnTo>
                    <a:pt x="4271" y="570"/>
                  </a:lnTo>
                  <a:lnTo>
                    <a:pt x="4475" y="489"/>
                  </a:lnTo>
                  <a:lnTo>
                    <a:pt x="4719" y="448"/>
                  </a:lnTo>
                  <a:lnTo>
                    <a:pt x="5126" y="407"/>
                  </a:lnTo>
                  <a:close/>
                  <a:moveTo>
                    <a:pt x="4881" y="1"/>
                  </a:moveTo>
                  <a:lnTo>
                    <a:pt x="4597" y="41"/>
                  </a:lnTo>
                  <a:lnTo>
                    <a:pt x="4312" y="123"/>
                  </a:lnTo>
                  <a:lnTo>
                    <a:pt x="4068" y="245"/>
                  </a:lnTo>
                  <a:lnTo>
                    <a:pt x="3865" y="367"/>
                  </a:lnTo>
                  <a:lnTo>
                    <a:pt x="3621" y="529"/>
                  </a:lnTo>
                  <a:lnTo>
                    <a:pt x="3458" y="692"/>
                  </a:lnTo>
                  <a:lnTo>
                    <a:pt x="3254" y="895"/>
                  </a:lnTo>
                  <a:lnTo>
                    <a:pt x="3132" y="1099"/>
                  </a:lnTo>
                  <a:lnTo>
                    <a:pt x="3010" y="1343"/>
                  </a:lnTo>
                  <a:lnTo>
                    <a:pt x="2888" y="1587"/>
                  </a:lnTo>
                  <a:lnTo>
                    <a:pt x="2726" y="2116"/>
                  </a:lnTo>
                  <a:lnTo>
                    <a:pt x="2644" y="2644"/>
                  </a:lnTo>
                  <a:lnTo>
                    <a:pt x="2661" y="2878"/>
                  </a:lnTo>
                  <a:lnTo>
                    <a:pt x="2661" y="2878"/>
                  </a:lnTo>
                  <a:lnTo>
                    <a:pt x="2400" y="2767"/>
                  </a:lnTo>
                  <a:lnTo>
                    <a:pt x="2115" y="2685"/>
                  </a:lnTo>
                  <a:lnTo>
                    <a:pt x="1790" y="2685"/>
                  </a:lnTo>
                  <a:lnTo>
                    <a:pt x="1465" y="2726"/>
                  </a:lnTo>
                  <a:lnTo>
                    <a:pt x="1180" y="2807"/>
                  </a:lnTo>
                  <a:lnTo>
                    <a:pt x="895" y="2970"/>
                  </a:lnTo>
                  <a:lnTo>
                    <a:pt x="610" y="3133"/>
                  </a:lnTo>
                  <a:lnTo>
                    <a:pt x="448" y="3336"/>
                  </a:lnTo>
                  <a:lnTo>
                    <a:pt x="285" y="3580"/>
                  </a:lnTo>
                  <a:lnTo>
                    <a:pt x="163" y="3824"/>
                  </a:lnTo>
                  <a:lnTo>
                    <a:pt x="82" y="4068"/>
                  </a:lnTo>
                  <a:lnTo>
                    <a:pt x="0" y="4353"/>
                  </a:lnTo>
                  <a:lnTo>
                    <a:pt x="0" y="4597"/>
                  </a:lnTo>
                  <a:lnTo>
                    <a:pt x="0" y="4882"/>
                  </a:lnTo>
                  <a:lnTo>
                    <a:pt x="41" y="5166"/>
                  </a:lnTo>
                  <a:lnTo>
                    <a:pt x="163" y="5451"/>
                  </a:lnTo>
                  <a:lnTo>
                    <a:pt x="326" y="5695"/>
                  </a:lnTo>
                  <a:lnTo>
                    <a:pt x="488" y="5939"/>
                  </a:lnTo>
                  <a:lnTo>
                    <a:pt x="692" y="6102"/>
                  </a:lnTo>
                  <a:lnTo>
                    <a:pt x="936" y="6224"/>
                  </a:lnTo>
                  <a:lnTo>
                    <a:pt x="1180" y="6346"/>
                  </a:lnTo>
                  <a:lnTo>
                    <a:pt x="1465" y="6427"/>
                  </a:lnTo>
                  <a:lnTo>
                    <a:pt x="1749" y="6509"/>
                  </a:lnTo>
                  <a:lnTo>
                    <a:pt x="2360" y="6590"/>
                  </a:lnTo>
                  <a:lnTo>
                    <a:pt x="2970" y="6590"/>
                  </a:lnTo>
                  <a:lnTo>
                    <a:pt x="4149" y="6549"/>
                  </a:lnTo>
                  <a:lnTo>
                    <a:pt x="6102" y="6468"/>
                  </a:lnTo>
                  <a:lnTo>
                    <a:pt x="8095" y="6305"/>
                  </a:lnTo>
                  <a:lnTo>
                    <a:pt x="8176" y="6305"/>
                  </a:lnTo>
                  <a:lnTo>
                    <a:pt x="8186" y="6295"/>
                  </a:lnTo>
                  <a:lnTo>
                    <a:pt x="8186" y="6295"/>
                  </a:lnTo>
                  <a:lnTo>
                    <a:pt x="8461" y="6265"/>
                  </a:lnTo>
                  <a:lnTo>
                    <a:pt x="8827" y="6183"/>
                  </a:lnTo>
                  <a:lnTo>
                    <a:pt x="9234" y="6061"/>
                  </a:lnTo>
                  <a:lnTo>
                    <a:pt x="9559" y="5939"/>
                  </a:lnTo>
                  <a:lnTo>
                    <a:pt x="9885" y="5736"/>
                  </a:lnTo>
                  <a:lnTo>
                    <a:pt x="10007" y="5614"/>
                  </a:lnTo>
                  <a:lnTo>
                    <a:pt x="10129" y="5451"/>
                  </a:lnTo>
                  <a:lnTo>
                    <a:pt x="10251" y="5288"/>
                  </a:lnTo>
                  <a:lnTo>
                    <a:pt x="10291" y="5126"/>
                  </a:lnTo>
                  <a:lnTo>
                    <a:pt x="10373" y="4922"/>
                  </a:lnTo>
                  <a:lnTo>
                    <a:pt x="10373" y="4719"/>
                  </a:lnTo>
                  <a:lnTo>
                    <a:pt x="10373" y="4516"/>
                  </a:lnTo>
                  <a:lnTo>
                    <a:pt x="10291" y="4353"/>
                  </a:lnTo>
                  <a:lnTo>
                    <a:pt x="10251" y="4149"/>
                  </a:lnTo>
                  <a:lnTo>
                    <a:pt x="10129" y="3987"/>
                  </a:lnTo>
                  <a:lnTo>
                    <a:pt x="10007" y="3824"/>
                  </a:lnTo>
                  <a:lnTo>
                    <a:pt x="9844" y="3661"/>
                  </a:lnTo>
                  <a:lnTo>
                    <a:pt x="9681" y="3539"/>
                  </a:lnTo>
                  <a:lnTo>
                    <a:pt x="9519" y="3458"/>
                  </a:lnTo>
                  <a:lnTo>
                    <a:pt x="9315" y="3377"/>
                  </a:lnTo>
                  <a:lnTo>
                    <a:pt x="9071" y="3336"/>
                  </a:lnTo>
                  <a:lnTo>
                    <a:pt x="8868" y="3295"/>
                  </a:lnTo>
                  <a:lnTo>
                    <a:pt x="8624" y="3336"/>
                  </a:lnTo>
                  <a:lnTo>
                    <a:pt x="8380" y="3377"/>
                  </a:lnTo>
                  <a:lnTo>
                    <a:pt x="8176" y="3417"/>
                  </a:lnTo>
                  <a:lnTo>
                    <a:pt x="8176" y="3377"/>
                  </a:lnTo>
                  <a:lnTo>
                    <a:pt x="8176" y="3173"/>
                  </a:lnTo>
                  <a:lnTo>
                    <a:pt x="8176" y="3011"/>
                  </a:lnTo>
                  <a:lnTo>
                    <a:pt x="8095" y="2848"/>
                  </a:lnTo>
                  <a:lnTo>
                    <a:pt x="8014" y="2685"/>
                  </a:lnTo>
                  <a:lnTo>
                    <a:pt x="7891" y="2522"/>
                  </a:lnTo>
                  <a:lnTo>
                    <a:pt x="7769" y="2400"/>
                  </a:lnTo>
                  <a:lnTo>
                    <a:pt x="7647" y="2278"/>
                  </a:lnTo>
                  <a:lnTo>
                    <a:pt x="7485" y="2238"/>
                  </a:lnTo>
                  <a:lnTo>
                    <a:pt x="7281" y="2156"/>
                  </a:lnTo>
                  <a:lnTo>
                    <a:pt x="6940" y="2156"/>
                  </a:lnTo>
                  <a:lnTo>
                    <a:pt x="6956" y="2075"/>
                  </a:lnTo>
                  <a:lnTo>
                    <a:pt x="6956" y="1831"/>
                  </a:lnTo>
                  <a:lnTo>
                    <a:pt x="6956" y="1587"/>
                  </a:lnTo>
                  <a:lnTo>
                    <a:pt x="6915" y="1384"/>
                  </a:lnTo>
                  <a:lnTo>
                    <a:pt x="6834" y="1139"/>
                  </a:lnTo>
                  <a:lnTo>
                    <a:pt x="6712" y="936"/>
                  </a:lnTo>
                  <a:lnTo>
                    <a:pt x="6590" y="733"/>
                  </a:lnTo>
                  <a:lnTo>
                    <a:pt x="6427" y="529"/>
                  </a:lnTo>
                  <a:lnTo>
                    <a:pt x="6224" y="367"/>
                  </a:lnTo>
                  <a:lnTo>
                    <a:pt x="6061" y="245"/>
                  </a:lnTo>
                  <a:lnTo>
                    <a:pt x="5817" y="163"/>
                  </a:lnTo>
                  <a:lnTo>
                    <a:pt x="5614" y="82"/>
                  </a:lnTo>
                  <a:lnTo>
                    <a:pt x="5370" y="41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9"/>
          <p:cNvGrpSpPr/>
          <p:nvPr/>
        </p:nvGrpSpPr>
        <p:grpSpPr>
          <a:xfrm flipH="1">
            <a:off x="4295452" y="4470667"/>
            <a:ext cx="474643" cy="299712"/>
            <a:chOff x="7729218" y="1694205"/>
            <a:chExt cx="474643" cy="299712"/>
          </a:xfrm>
        </p:grpSpPr>
        <p:sp>
          <p:nvSpPr>
            <p:cNvPr id="310" name="Google Shape;310;p9"/>
            <p:cNvSpPr/>
            <p:nvPr/>
          </p:nvSpPr>
          <p:spPr>
            <a:xfrm>
              <a:off x="7738507" y="1703494"/>
              <a:ext cx="456065" cy="281088"/>
            </a:xfrm>
            <a:custGeom>
              <a:rect b="b" l="l" r="r" t="t"/>
              <a:pathLst>
                <a:path extrusionOk="0" h="6143" w="9967">
                  <a:moveTo>
                    <a:pt x="4963" y="1"/>
                  </a:moveTo>
                  <a:lnTo>
                    <a:pt x="4638" y="41"/>
                  </a:lnTo>
                  <a:lnTo>
                    <a:pt x="4353" y="123"/>
                  </a:lnTo>
                  <a:lnTo>
                    <a:pt x="4068" y="286"/>
                  </a:lnTo>
                  <a:lnTo>
                    <a:pt x="3865" y="489"/>
                  </a:lnTo>
                  <a:lnTo>
                    <a:pt x="3661" y="733"/>
                  </a:lnTo>
                  <a:lnTo>
                    <a:pt x="3499" y="1018"/>
                  </a:lnTo>
                  <a:lnTo>
                    <a:pt x="3417" y="1302"/>
                  </a:lnTo>
                  <a:lnTo>
                    <a:pt x="3377" y="1587"/>
                  </a:lnTo>
                  <a:lnTo>
                    <a:pt x="3417" y="1913"/>
                  </a:lnTo>
                  <a:lnTo>
                    <a:pt x="3499" y="2197"/>
                  </a:lnTo>
                  <a:lnTo>
                    <a:pt x="3377" y="2157"/>
                  </a:lnTo>
                  <a:lnTo>
                    <a:pt x="3214" y="2116"/>
                  </a:lnTo>
                  <a:lnTo>
                    <a:pt x="2929" y="2157"/>
                  </a:lnTo>
                  <a:lnTo>
                    <a:pt x="2645" y="2238"/>
                  </a:lnTo>
                  <a:lnTo>
                    <a:pt x="2482" y="2319"/>
                  </a:lnTo>
                  <a:lnTo>
                    <a:pt x="2400" y="2441"/>
                  </a:lnTo>
                  <a:lnTo>
                    <a:pt x="2319" y="2563"/>
                  </a:lnTo>
                  <a:lnTo>
                    <a:pt x="2238" y="2685"/>
                  </a:lnTo>
                  <a:lnTo>
                    <a:pt x="2156" y="3011"/>
                  </a:lnTo>
                  <a:lnTo>
                    <a:pt x="2197" y="3296"/>
                  </a:lnTo>
                  <a:lnTo>
                    <a:pt x="2238" y="3458"/>
                  </a:lnTo>
                  <a:lnTo>
                    <a:pt x="2278" y="3580"/>
                  </a:lnTo>
                  <a:lnTo>
                    <a:pt x="1912" y="3377"/>
                  </a:lnTo>
                  <a:lnTo>
                    <a:pt x="1546" y="3296"/>
                  </a:lnTo>
                  <a:lnTo>
                    <a:pt x="1140" y="3296"/>
                  </a:lnTo>
                  <a:lnTo>
                    <a:pt x="936" y="3336"/>
                  </a:lnTo>
                  <a:lnTo>
                    <a:pt x="733" y="3418"/>
                  </a:lnTo>
                  <a:lnTo>
                    <a:pt x="570" y="3499"/>
                  </a:lnTo>
                  <a:lnTo>
                    <a:pt x="407" y="3621"/>
                  </a:lnTo>
                  <a:lnTo>
                    <a:pt x="245" y="3784"/>
                  </a:lnTo>
                  <a:lnTo>
                    <a:pt x="123" y="3946"/>
                  </a:lnTo>
                  <a:lnTo>
                    <a:pt x="41" y="4109"/>
                  </a:lnTo>
                  <a:lnTo>
                    <a:pt x="1" y="4312"/>
                  </a:lnTo>
                  <a:lnTo>
                    <a:pt x="1" y="4516"/>
                  </a:lnTo>
                  <a:lnTo>
                    <a:pt x="1" y="4719"/>
                  </a:lnTo>
                  <a:lnTo>
                    <a:pt x="123" y="5004"/>
                  </a:lnTo>
                  <a:lnTo>
                    <a:pt x="285" y="5248"/>
                  </a:lnTo>
                  <a:lnTo>
                    <a:pt x="529" y="5451"/>
                  </a:lnTo>
                  <a:lnTo>
                    <a:pt x="773" y="5573"/>
                  </a:lnTo>
                  <a:lnTo>
                    <a:pt x="1099" y="5695"/>
                  </a:lnTo>
                  <a:lnTo>
                    <a:pt x="1424" y="5777"/>
                  </a:lnTo>
                  <a:lnTo>
                    <a:pt x="2075" y="5899"/>
                  </a:lnTo>
                  <a:lnTo>
                    <a:pt x="3133" y="5980"/>
                  </a:lnTo>
                  <a:lnTo>
                    <a:pt x="4231" y="6062"/>
                  </a:lnTo>
                  <a:lnTo>
                    <a:pt x="5288" y="6102"/>
                  </a:lnTo>
                  <a:lnTo>
                    <a:pt x="6387" y="6143"/>
                  </a:lnTo>
                  <a:lnTo>
                    <a:pt x="7973" y="6143"/>
                  </a:lnTo>
                  <a:lnTo>
                    <a:pt x="8380" y="6062"/>
                  </a:lnTo>
                  <a:lnTo>
                    <a:pt x="8787" y="5980"/>
                  </a:lnTo>
                  <a:lnTo>
                    <a:pt x="9112" y="5858"/>
                  </a:lnTo>
                  <a:lnTo>
                    <a:pt x="9437" y="5655"/>
                  </a:lnTo>
                  <a:lnTo>
                    <a:pt x="9559" y="5533"/>
                  </a:lnTo>
                  <a:lnTo>
                    <a:pt x="9682" y="5370"/>
                  </a:lnTo>
                  <a:lnTo>
                    <a:pt x="9844" y="5004"/>
                  </a:lnTo>
                  <a:lnTo>
                    <a:pt x="9966" y="4638"/>
                  </a:lnTo>
                  <a:lnTo>
                    <a:pt x="9966" y="4272"/>
                  </a:lnTo>
                  <a:lnTo>
                    <a:pt x="9885" y="3865"/>
                  </a:lnTo>
                  <a:lnTo>
                    <a:pt x="9763" y="3540"/>
                  </a:lnTo>
                  <a:lnTo>
                    <a:pt x="9519" y="3214"/>
                  </a:lnTo>
                  <a:lnTo>
                    <a:pt x="9397" y="3092"/>
                  </a:lnTo>
                  <a:lnTo>
                    <a:pt x="9234" y="2970"/>
                  </a:lnTo>
                  <a:lnTo>
                    <a:pt x="9031" y="2807"/>
                  </a:lnTo>
                  <a:lnTo>
                    <a:pt x="8787" y="2726"/>
                  </a:lnTo>
                  <a:lnTo>
                    <a:pt x="8502" y="2685"/>
                  </a:lnTo>
                  <a:lnTo>
                    <a:pt x="8014" y="2685"/>
                  </a:lnTo>
                  <a:lnTo>
                    <a:pt x="7729" y="2726"/>
                  </a:lnTo>
                  <a:lnTo>
                    <a:pt x="7485" y="2848"/>
                  </a:lnTo>
                  <a:lnTo>
                    <a:pt x="7282" y="2970"/>
                  </a:lnTo>
                  <a:lnTo>
                    <a:pt x="7322" y="2685"/>
                  </a:lnTo>
                  <a:lnTo>
                    <a:pt x="7322" y="2360"/>
                  </a:lnTo>
                  <a:lnTo>
                    <a:pt x="7282" y="2035"/>
                  </a:lnTo>
                  <a:lnTo>
                    <a:pt x="7200" y="1750"/>
                  </a:lnTo>
                  <a:lnTo>
                    <a:pt x="7119" y="1424"/>
                  </a:lnTo>
                  <a:lnTo>
                    <a:pt x="6997" y="1180"/>
                  </a:lnTo>
                  <a:lnTo>
                    <a:pt x="6834" y="896"/>
                  </a:lnTo>
                  <a:lnTo>
                    <a:pt x="6631" y="652"/>
                  </a:lnTo>
                  <a:lnTo>
                    <a:pt x="6387" y="448"/>
                  </a:lnTo>
                  <a:lnTo>
                    <a:pt x="6143" y="286"/>
                  </a:lnTo>
                  <a:lnTo>
                    <a:pt x="5858" y="123"/>
                  </a:lnTo>
                  <a:lnTo>
                    <a:pt x="5573" y="41"/>
                  </a:lnTo>
                  <a:lnTo>
                    <a:pt x="5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7729218" y="1694205"/>
              <a:ext cx="474643" cy="299712"/>
            </a:xfrm>
            <a:custGeom>
              <a:rect b="b" l="l" r="r" t="t"/>
              <a:pathLst>
                <a:path extrusionOk="0" h="6550" w="10373">
                  <a:moveTo>
                    <a:pt x="5451" y="366"/>
                  </a:moveTo>
                  <a:lnTo>
                    <a:pt x="5654" y="407"/>
                  </a:lnTo>
                  <a:lnTo>
                    <a:pt x="5858" y="489"/>
                  </a:lnTo>
                  <a:lnTo>
                    <a:pt x="6102" y="570"/>
                  </a:lnTo>
                  <a:lnTo>
                    <a:pt x="6264" y="651"/>
                  </a:lnTo>
                  <a:lnTo>
                    <a:pt x="6468" y="814"/>
                  </a:lnTo>
                  <a:lnTo>
                    <a:pt x="6752" y="1099"/>
                  </a:lnTo>
                  <a:lnTo>
                    <a:pt x="6996" y="1465"/>
                  </a:lnTo>
                  <a:lnTo>
                    <a:pt x="7159" y="1871"/>
                  </a:lnTo>
                  <a:lnTo>
                    <a:pt x="7281" y="2278"/>
                  </a:lnTo>
                  <a:lnTo>
                    <a:pt x="7322" y="2726"/>
                  </a:lnTo>
                  <a:lnTo>
                    <a:pt x="7281" y="3173"/>
                  </a:lnTo>
                  <a:lnTo>
                    <a:pt x="7322" y="3295"/>
                  </a:lnTo>
                  <a:lnTo>
                    <a:pt x="7363" y="3336"/>
                  </a:lnTo>
                  <a:lnTo>
                    <a:pt x="7485" y="3377"/>
                  </a:lnTo>
                  <a:lnTo>
                    <a:pt x="7566" y="3336"/>
                  </a:lnTo>
                  <a:lnTo>
                    <a:pt x="7851" y="3214"/>
                  </a:lnTo>
                  <a:lnTo>
                    <a:pt x="8095" y="3132"/>
                  </a:lnTo>
                  <a:lnTo>
                    <a:pt x="8379" y="3092"/>
                  </a:lnTo>
                  <a:lnTo>
                    <a:pt x="8664" y="3092"/>
                  </a:lnTo>
                  <a:lnTo>
                    <a:pt x="8949" y="3132"/>
                  </a:lnTo>
                  <a:lnTo>
                    <a:pt x="9193" y="3254"/>
                  </a:lnTo>
                  <a:lnTo>
                    <a:pt x="9437" y="3417"/>
                  </a:lnTo>
                  <a:lnTo>
                    <a:pt x="9640" y="3621"/>
                  </a:lnTo>
                  <a:lnTo>
                    <a:pt x="9762" y="3824"/>
                  </a:lnTo>
                  <a:lnTo>
                    <a:pt x="9885" y="4027"/>
                  </a:lnTo>
                  <a:lnTo>
                    <a:pt x="9925" y="4271"/>
                  </a:lnTo>
                  <a:lnTo>
                    <a:pt x="9966" y="4515"/>
                  </a:lnTo>
                  <a:lnTo>
                    <a:pt x="9966" y="4759"/>
                  </a:lnTo>
                  <a:lnTo>
                    <a:pt x="9925" y="5004"/>
                  </a:lnTo>
                  <a:lnTo>
                    <a:pt x="9844" y="5207"/>
                  </a:lnTo>
                  <a:lnTo>
                    <a:pt x="9762" y="5410"/>
                  </a:lnTo>
                  <a:lnTo>
                    <a:pt x="9600" y="5614"/>
                  </a:lnTo>
                  <a:lnTo>
                    <a:pt x="9396" y="5776"/>
                  </a:lnTo>
                  <a:lnTo>
                    <a:pt x="9193" y="5898"/>
                  </a:lnTo>
                  <a:lnTo>
                    <a:pt x="8949" y="5980"/>
                  </a:lnTo>
                  <a:lnTo>
                    <a:pt x="8461" y="6102"/>
                  </a:lnTo>
                  <a:lnTo>
                    <a:pt x="7932" y="6142"/>
                  </a:lnTo>
                  <a:lnTo>
                    <a:pt x="5654" y="6142"/>
                  </a:lnTo>
                  <a:lnTo>
                    <a:pt x="3946" y="6061"/>
                  </a:lnTo>
                  <a:lnTo>
                    <a:pt x="2278" y="5898"/>
                  </a:lnTo>
                  <a:lnTo>
                    <a:pt x="1709" y="5817"/>
                  </a:lnTo>
                  <a:lnTo>
                    <a:pt x="1424" y="5736"/>
                  </a:lnTo>
                  <a:lnTo>
                    <a:pt x="1139" y="5654"/>
                  </a:lnTo>
                  <a:lnTo>
                    <a:pt x="895" y="5532"/>
                  </a:lnTo>
                  <a:lnTo>
                    <a:pt x="651" y="5370"/>
                  </a:lnTo>
                  <a:lnTo>
                    <a:pt x="488" y="5126"/>
                  </a:lnTo>
                  <a:lnTo>
                    <a:pt x="407" y="4882"/>
                  </a:lnTo>
                  <a:lnTo>
                    <a:pt x="407" y="4719"/>
                  </a:lnTo>
                  <a:lnTo>
                    <a:pt x="407" y="4556"/>
                  </a:lnTo>
                  <a:lnTo>
                    <a:pt x="448" y="4393"/>
                  </a:lnTo>
                  <a:lnTo>
                    <a:pt x="529" y="4231"/>
                  </a:lnTo>
                  <a:lnTo>
                    <a:pt x="732" y="3987"/>
                  </a:lnTo>
                  <a:lnTo>
                    <a:pt x="976" y="3824"/>
                  </a:lnTo>
                  <a:lnTo>
                    <a:pt x="1139" y="3743"/>
                  </a:lnTo>
                  <a:lnTo>
                    <a:pt x="1343" y="3702"/>
                  </a:lnTo>
                  <a:lnTo>
                    <a:pt x="1709" y="3702"/>
                  </a:lnTo>
                  <a:lnTo>
                    <a:pt x="2075" y="3783"/>
                  </a:lnTo>
                  <a:lnTo>
                    <a:pt x="2400" y="3946"/>
                  </a:lnTo>
                  <a:lnTo>
                    <a:pt x="2481" y="3987"/>
                  </a:lnTo>
                  <a:lnTo>
                    <a:pt x="2522" y="3987"/>
                  </a:lnTo>
                  <a:lnTo>
                    <a:pt x="2644" y="3905"/>
                  </a:lnTo>
                  <a:lnTo>
                    <a:pt x="2685" y="3824"/>
                  </a:lnTo>
                  <a:lnTo>
                    <a:pt x="2685" y="3743"/>
                  </a:lnTo>
                  <a:lnTo>
                    <a:pt x="2685" y="3661"/>
                  </a:lnTo>
                  <a:lnTo>
                    <a:pt x="2563" y="3417"/>
                  </a:lnTo>
                  <a:lnTo>
                    <a:pt x="2563" y="3173"/>
                  </a:lnTo>
                  <a:lnTo>
                    <a:pt x="2644" y="2970"/>
                  </a:lnTo>
                  <a:lnTo>
                    <a:pt x="2766" y="2766"/>
                  </a:lnTo>
                  <a:lnTo>
                    <a:pt x="2929" y="2644"/>
                  </a:lnTo>
                  <a:lnTo>
                    <a:pt x="3173" y="2563"/>
                  </a:lnTo>
                  <a:lnTo>
                    <a:pt x="3417" y="2522"/>
                  </a:lnTo>
                  <a:lnTo>
                    <a:pt x="3661" y="2604"/>
                  </a:lnTo>
                  <a:lnTo>
                    <a:pt x="3783" y="2604"/>
                  </a:lnTo>
                  <a:lnTo>
                    <a:pt x="3864" y="2522"/>
                  </a:lnTo>
                  <a:lnTo>
                    <a:pt x="3905" y="2400"/>
                  </a:lnTo>
                  <a:lnTo>
                    <a:pt x="3864" y="2278"/>
                  </a:lnTo>
                  <a:lnTo>
                    <a:pt x="3824" y="2116"/>
                  </a:lnTo>
                  <a:lnTo>
                    <a:pt x="3783" y="1912"/>
                  </a:lnTo>
                  <a:lnTo>
                    <a:pt x="3783" y="1749"/>
                  </a:lnTo>
                  <a:lnTo>
                    <a:pt x="3824" y="1546"/>
                  </a:lnTo>
                  <a:lnTo>
                    <a:pt x="3864" y="1383"/>
                  </a:lnTo>
                  <a:lnTo>
                    <a:pt x="3946" y="1180"/>
                  </a:lnTo>
                  <a:lnTo>
                    <a:pt x="4149" y="895"/>
                  </a:lnTo>
                  <a:lnTo>
                    <a:pt x="4312" y="733"/>
                  </a:lnTo>
                  <a:lnTo>
                    <a:pt x="4475" y="611"/>
                  </a:lnTo>
                  <a:lnTo>
                    <a:pt x="4637" y="529"/>
                  </a:lnTo>
                  <a:lnTo>
                    <a:pt x="4841" y="448"/>
                  </a:lnTo>
                  <a:lnTo>
                    <a:pt x="5044" y="407"/>
                  </a:lnTo>
                  <a:lnTo>
                    <a:pt x="5247" y="366"/>
                  </a:lnTo>
                  <a:close/>
                  <a:moveTo>
                    <a:pt x="5003" y="0"/>
                  </a:moveTo>
                  <a:lnTo>
                    <a:pt x="4759" y="41"/>
                  </a:lnTo>
                  <a:lnTo>
                    <a:pt x="4515" y="122"/>
                  </a:lnTo>
                  <a:lnTo>
                    <a:pt x="4312" y="244"/>
                  </a:lnTo>
                  <a:lnTo>
                    <a:pt x="4108" y="366"/>
                  </a:lnTo>
                  <a:lnTo>
                    <a:pt x="3946" y="529"/>
                  </a:lnTo>
                  <a:lnTo>
                    <a:pt x="3783" y="692"/>
                  </a:lnTo>
                  <a:lnTo>
                    <a:pt x="3661" y="895"/>
                  </a:lnTo>
                  <a:lnTo>
                    <a:pt x="3539" y="1139"/>
                  </a:lnTo>
                  <a:lnTo>
                    <a:pt x="3458" y="1343"/>
                  </a:lnTo>
                  <a:lnTo>
                    <a:pt x="3417" y="1587"/>
                  </a:lnTo>
                  <a:lnTo>
                    <a:pt x="3417" y="1790"/>
                  </a:lnTo>
                  <a:lnTo>
                    <a:pt x="3417" y="2034"/>
                  </a:lnTo>
                  <a:lnTo>
                    <a:pt x="3431" y="2119"/>
                  </a:lnTo>
                  <a:lnTo>
                    <a:pt x="3431" y="2119"/>
                  </a:lnTo>
                  <a:lnTo>
                    <a:pt x="3417" y="2116"/>
                  </a:lnTo>
                  <a:lnTo>
                    <a:pt x="3254" y="2116"/>
                  </a:lnTo>
                  <a:lnTo>
                    <a:pt x="3051" y="2156"/>
                  </a:lnTo>
                  <a:lnTo>
                    <a:pt x="2888" y="2197"/>
                  </a:lnTo>
                  <a:lnTo>
                    <a:pt x="2725" y="2278"/>
                  </a:lnTo>
                  <a:lnTo>
                    <a:pt x="2603" y="2360"/>
                  </a:lnTo>
                  <a:lnTo>
                    <a:pt x="2441" y="2482"/>
                  </a:lnTo>
                  <a:lnTo>
                    <a:pt x="2359" y="2644"/>
                  </a:lnTo>
                  <a:lnTo>
                    <a:pt x="2237" y="2807"/>
                  </a:lnTo>
                  <a:lnTo>
                    <a:pt x="2197" y="2970"/>
                  </a:lnTo>
                  <a:lnTo>
                    <a:pt x="2156" y="3173"/>
                  </a:lnTo>
                  <a:lnTo>
                    <a:pt x="2156" y="3336"/>
                  </a:lnTo>
                  <a:lnTo>
                    <a:pt x="2170" y="3407"/>
                  </a:lnTo>
                  <a:lnTo>
                    <a:pt x="1993" y="3336"/>
                  </a:lnTo>
                  <a:lnTo>
                    <a:pt x="1749" y="3295"/>
                  </a:lnTo>
                  <a:lnTo>
                    <a:pt x="1302" y="3295"/>
                  </a:lnTo>
                  <a:lnTo>
                    <a:pt x="1098" y="3336"/>
                  </a:lnTo>
                  <a:lnTo>
                    <a:pt x="854" y="3417"/>
                  </a:lnTo>
                  <a:lnTo>
                    <a:pt x="692" y="3499"/>
                  </a:lnTo>
                  <a:lnTo>
                    <a:pt x="529" y="3621"/>
                  </a:lnTo>
                  <a:lnTo>
                    <a:pt x="366" y="3783"/>
                  </a:lnTo>
                  <a:lnTo>
                    <a:pt x="244" y="3946"/>
                  </a:lnTo>
                  <a:lnTo>
                    <a:pt x="122" y="4109"/>
                  </a:lnTo>
                  <a:lnTo>
                    <a:pt x="41" y="4312"/>
                  </a:lnTo>
                  <a:lnTo>
                    <a:pt x="0" y="4515"/>
                  </a:lnTo>
                  <a:lnTo>
                    <a:pt x="0" y="4719"/>
                  </a:lnTo>
                  <a:lnTo>
                    <a:pt x="0" y="4922"/>
                  </a:lnTo>
                  <a:lnTo>
                    <a:pt x="41" y="5126"/>
                  </a:lnTo>
                  <a:lnTo>
                    <a:pt x="122" y="5288"/>
                  </a:lnTo>
                  <a:lnTo>
                    <a:pt x="204" y="5451"/>
                  </a:lnTo>
                  <a:lnTo>
                    <a:pt x="488" y="5695"/>
                  </a:lnTo>
                  <a:lnTo>
                    <a:pt x="773" y="5898"/>
                  </a:lnTo>
                  <a:lnTo>
                    <a:pt x="1139" y="6061"/>
                  </a:lnTo>
                  <a:lnTo>
                    <a:pt x="1505" y="6183"/>
                  </a:lnTo>
                  <a:lnTo>
                    <a:pt x="1912" y="6265"/>
                  </a:lnTo>
                  <a:lnTo>
                    <a:pt x="2278" y="6305"/>
                  </a:lnTo>
                  <a:lnTo>
                    <a:pt x="4027" y="6427"/>
                  </a:lnTo>
                  <a:lnTo>
                    <a:pt x="5776" y="6509"/>
                  </a:lnTo>
                  <a:lnTo>
                    <a:pt x="7119" y="6549"/>
                  </a:lnTo>
                  <a:lnTo>
                    <a:pt x="7769" y="6549"/>
                  </a:lnTo>
                  <a:lnTo>
                    <a:pt x="8420" y="6509"/>
                  </a:lnTo>
                  <a:lnTo>
                    <a:pt x="8990" y="6387"/>
                  </a:lnTo>
                  <a:lnTo>
                    <a:pt x="9234" y="6305"/>
                  </a:lnTo>
                  <a:lnTo>
                    <a:pt x="9478" y="6183"/>
                  </a:lnTo>
                  <a:lnTo>
                    <a:pt x="9722" y="6020"/>
                  </a:lnTo>
                  <a:lnTo>
                    <a:pt x="9925" y="5858"/>
                  </a:lnTo>
                  <a:lnTo>
                    <a:pt x="10088" y="5654"/>
                  </a:lnTo>
                  <a:lnTo>
                    <a:pt x="10210" y="5370"/>
                  </a:lnTo>
                  <a:lnTo>
                    <a:pt x="10291" y="5126"/>
                  </a:lnTo>
                  <a:lnTo>
                    <a:pt x="10373" y="4882"/>
                  </a:lnTo>
                  <a:lnTo>
                    <a:pt x="10373" y="4597"/>
                  </a:lnTo>
                  <a:lnTo>
                    <a:pt x="10332" y="4312"/>
                  </a:lnTo>
                  <a:lnTo>
                    <a:pt x="10291" y="4068"/>
                  </a:lnTo>
                  <a:lnTo>
                    <a:pt x="10210" y="3783"/>
                  </a:lnTo>
                  <a:lnTo>
                    <a:pt x="10088" y="3539"/>
                  </a:lnTo>
                  <a:lnTo>
                    <a:pt x="9925" y="3336"/>
                  </a:lnTo>
                  <a:lnTo>
                    <a:pt x="9681" y="3092"/>
                  </a:lnTo>
                  <a:lnTo>
                    <a:pt x="9396" y="2888"/>
                  </a:lnTo>
                  <a:lnTo>
                    <a:pt x="9071" y="2766"/>
                  </a:lnTo>
                  <a:lnTo>
                    <a:pt x="8705" y="2685"/>
                  </a:lnTo>
                  <a:lnTo>
                    <a:pt x="8379" y="2685"/>
                  </a:lnTo>
                  <a:lnTo>
                    <a:pt x="8013" y="2726"/>
                  </a:lnTo>
                  <a:lnTo>
                    <a:pt x="7688" y="2848"/>
                  </a:lnTo>
                  <a:lnTo>
                    <a:pt x="7688" y="2644"/>
                  </a:lnTo>
                  <a:lnTo>
                    <a:pt x="7647" y="2075"/>
                  </a:lnTo>
                  <a:lnTo>
                    <a:pt x="7485" y="1587"/>
                  </a:lnTo>
                  <a:lnTo>
                    <a:pt x="7363" y="1343"/>
                  </a:lnTo>
                  <a:lnTo>
                    <a:pt x="7241" y="1099"/>
                  </a:lnTo>
                  <a:lnTo>
                    <a:pt x="7078" y="895"/>
                  </a:lnTo>
                  <a:lnTo>
                    <a:pt x="6915" y="692"/>
                  </a:lnTo>
                  <a:lnTo>
                    <a:pt x="6712" y="489"/>
                  </a:lnTo>
                  <a:lnTo>
                    <a:pt x="6508" y="366"/>
                  </a:lnTo>
                  <a:lnTo>
                    <a:pt x="6264" y="204"/>
                  </a:lnTo>
                  <a:lnTo>
                    <a:pt x="6020" y="122"/>
                  </a:lnTo>
                  <a:lnTo>
                    <a:pt x="5776" y="41"/>
                  </a:lnTo>
                  <a:lnTo>
                    <a:pt x="5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9"/>
          <p:cNvSpPr/>
          <p:nvPr/>
        </p:nvSpPr>
        <p:spPr>
          <a:xfrm flipH="1">
            <a:off x="741543" y="587172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9"/>
          <p:cNvSpPr/>
          <p:nvPr/>
        </p:nvSpPr>
        <p:spPr>
          <a:xfrm flipH="1">
            <a:off x="497936" y="1629163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9"/>
          <p:cNvGrpSpPr/>
          <p:nvPr/>
        </p:nvGrpSpPr>
        <p:grpSpPr>
          <a:xfrm flipH="1" rot="5400000">
            <a:off x="7605726" y="-1041792"/>
            <a:ext cx="1915490" cy="2459786"/>
            <a:chOff x="2659350" y="1746500"/>
            <a:chExt cx="379350" cy="487125"/>
          </a:xfrm>
        </p:grpSpPr>
        <p:sp>
          <p:nvSpPr>
            <p:cNvPr id="315" name="Google Shape;315;p9"/>
            <p:cNvSpPr/>
            <p:nvPr/>
          </p:nvSpPr>
          <p:spPr>
            <a:xfrm>
              <a:off x="2659350" y="1746500"/>
              <a:ext cx="379350" cy="487125"/>
            </a:xfrm>
            <a:custGeom>
              <a:rect b="b" l="l" r="r" t="t"/>
              <a:pathLst>
                <a:path extrusionOk="0" h="19485" w="15174">
                  <a:moveTo>
                    <a:pt x="14116" y="1"/>
                  </a:moveTo>
                  <a:lnTo>
                    <a:pt x="14034" y="42"/>
                  </a:lnTo>
                  <a:lnTo>
                    <a:pt x="13261" y="774"/>
                  </a:lnTo>
                  <a:lnTo>
                    <a:pt x="12448" y="1465"/>
                  </a:lnTo>
                  <a:lnTo>
                    <a:pt x="11634" y="2116"/>
                  </a:lnTo>
                  <a:lnTo>
                    <a:pt x="10821" y="2767"/>
                  </a:lnTo>
                  <a:lnTo>
                    <a:pt x="9112" y="4028"/>
                  </a:lnTo>
                  <a:lnTo>
                    <a:pt x="7404" y="5248"/>
                  </a:lnTo>
                  <a:lnTo>
                    <a:pt x="5899" y="6428"/>
                  </a:lnTo>
                  <a:lnTo>
                    <a:pt x="5167" y="7079"/>
                  </a:lnTo>
                  <a:lnTo>
                    <a:pt x="4435" y="7729"/>
                  </a:lnTo>
                  <a:lnTo>
                    <a:pt x="3743" y="8380"/>
                  </a:lnTo>
                  <a:lnTo>
                    <a:pt x="3133" y="9072"/>
                  </a:lnTo>
                  <a:lnTo>
                    <a:pt x="2482" y="9844"/>
                  </a:lnTo>
                  <a:lnTo>
                    <a:pt x="1953" y="10617"/>
                  </a:lnTo>
                  <a:lnTo>
                    <a:pt x="1425" y="11390"/>
                  </a:lnTo>
                  <a:lnTo>
                    <a:pt x="1018" y="12204"/>
                  </a:lnTo>
                  <a:lnTo>
                    <a:pt x="652" y="13058"/>
                  </a:lnTo>
                  <a:lnTo>
                    <a:pt x="326" y="13912"/>
                  </a:lnTo>
                  <a:lnTo>
                    <a:pt x="123" y="14766"/>
                  </a:lnTo>
                  <a:lnTo>
                    <a:pt x="82" y="15173"/>
                  </a:lnTo>
                  <a:lnTo>
                    <a:pt x="42" y="15620"/>
                  </a:lnTo>
                  <a:lnTo>
                    <a:pt x="1" y="16068"/>
                  </a:lnTo>
                  <a:lnTo>
                    <a:pt x="42" y="16475"/>
                  </a:lnTo>
                  <a:lnTo>
                    <a:pt x="82" y="16922"/>
                  </a:lnTo>
                  <a:lnTo>
                    <a:pt x="164" y="17329"/>
                  </a:lnTo>
                  <a:lnTo>
                    <a:pt x="326" y="17736"/>
                  </a:lnTo>
                  <a:lnTo>
                    <a:pt x="489" y="18102"/>
                  </a:lnTo>
                  <a:lnTo>
                    <a:pt x="733" y="18468"/>
                  </a:lnTo>
                  <a:lnTo>
                    <a:pt x="977" y="18753"/>
                  </a:lnTo>
                  <a:lnTo>
                    <a:pt x="1303" y="18997"/>
                  </a:lnTo>
                  <a:lnTo>
                    <a:pt x="1669" y="19200"/>
                  </a:lnTo>
                  <a:lnTo>
                    <a:pt x="2035" y="19363"/>
                  </a:lnTo>
                  <a:lnTo>
                    <a:pt x="2442" y="19444"/>
                  </a:lnTo>
                  <a:lnTo>
                    <a:pt x="2930" y="19485"/>
                  </a:lnTo>
                  <a:lnTo>
                    <a:pt x="3418" y="19485"/>
                  </a:lnTo>
                  <a:lnTo>
                    <a:pt x="3906" y="19444"/>
                  </a:lnTo>
                  <a:lnTo>
                    <a:pt x="4394" y="19363"/>
                  </a:lnTo>
                  <a:lnTo>
                    <a:pt x="5370" y="19159"/>
                  </a:lnTo>
                  <a:lnTo>
                    <a:pt x="6306" y="18915"/>
                  </a:lnTo>
                  <a:lnTo>
                    <a:pt x="7323" y="18631"/>
                  </a:lnTo>
                  <a:lnTo>
                    <a:pt x="8340" y="18305"/>
                  </a:lnTo>
                  <a:lnTo>
                    <a:pt x="9356" y="17980"/>
                  </a:lnTo>
                  <a:lnTo>
                    <a:pt x="10333" y="17614"/>
                  </a:lnTo>
                  <a:lnTo>
                    <a:pt x="11309" y="17166"/>
                  </a:lnTo>
                  <a:lnTo>
                    <a:pt x="12285" y="16719"/>
                  </a:lnTo>
                  <a:lnTo>
                    <a:pt x="13221" y="16271"/>
                  </a:lnTo>
                  <a:lnTo>
                    <a:pt x="14156" y="15743"/>
                  </a:lnTo>
                  <a:lnTo>
                    <a:pt x="15051" y="15214"/>
                  </a:lnTo>
                  <a:lnTo>
                    <a:pt x="15132" y="15173"/>
                  </a:lnTo>
                  <a:lnTo>
                    <a:pt x="15173" y="15092"/>
                  </a:lnTo>
                  <a:lnTo>
                    <a:pt x="15173" y="15051"/>
                  </a:lnTo>
                  <a:lnTo>
                    <a:pt x="15132" y="14970"/>
                  </a:lnTo>
                  <a:lnTo>
                    <a:pt x="15092" y="14929"/>
                  </a:lnTo>
                  <a:lnTo>
                    <a:pt x="15010" y="14888"/>
                  </a:lnTo>
                  <a:lnTo>
                    <a:pt x="14888" y="14888"/>
                  </a:lnTo>
                  <a:lnTo>
                    <a:pt x="13994" y="15417"/>
                  </a:lnTo>
                  <a:lnTo>
                    <a:pt x="13099" y="15905"/>
                  </a:lnTo>
                  <a:lnTo>
                    <a:pt x="12163" y="16393"/>
                  </a:lnTo>
                  <a:lnTo>
                    <a:pt x="11228" y="16800"/>
                  </a:lnTo>
                  <a:lnTo>
                    <a:pt x="10292" y="17207"/>
                  </a:lnTo>
                  <a:lnTo>
                    <a:pt x="9316" y="17573"/>
                  </a:lnTo>
                  <a:lnTo>
                    <a:pt x="8340" y="17939"/>
                  </a:lnTo>
                  <a:lnTo>
                    <a:pt x="7363" y="18224"/>
                  </a:lnTo>
                  <a:lnTo>
                    <a:pt x="6387" y="18508"/>
                  </a:lnTo>
                  <a:lnTo>
                    <a:pt x="5452" y="18753"/>
                  </a:lnTo>
                  <a:lnTo>
                    <a:pt x="4475" y="18956"/>
                  </a:lnTo>
                  <a:lnTo>
                    <a:pt x="3987" y="19037"/>
                  </a:lnTo>
                  <a:lnTo>
                    <a:pt x="3499" y="19119"/>
                  </a:lnTo>
                  <a:lnTo>
                    <a:pt x="3052" y="19119"/>
                  </a:lnTo>
                  <a:lnTo>
                    <a:pt x="2604" y="19078"/>
                  </a:lnTo>
                  <a:lnTo>
                    <a:pt x="2157" y="18997"/>
                  </a:lnTo>
                  <a:lnTo>
                    <a:pt x="1750" y="18834"/>
                  </a:lnTo>
                  <a:lnTo>
                    <a:pt x="1425" y="18631"/>
                  </a:lnTo>
                  <a:lnTo>
                    <a:pt x="1140" y="18386"/>
                  </a:lnTo>
                  <a:lnTo>
                    <a:pt x="896" y="18061"/>
                  </a:lnTo>
                  <a:lnTo>
                    <a:pt x="692" y="17695"/>
                  </a:lnTo>
                  <a:lnTo>
                    <a:pt x="530" y="17329"/>
                  </a:lnTo>
                  <a:lnTo>
                    <a:pt x="448" y="16922"/>
                  </a:lnTo>
                  <a:lnTo>
                    <a:pt x="408" y="16475"/>
                  </a:lnTo>
                  <a:lnTo>
                    <a:pt x="367" y="16068"/>
                  </a:lnTo>
                  <a:lnTo>
                    <a:pt x="408" y="15661"/>
                  </a:lnTo>
                  <a:lnTo>
                    <a:pt x="448" y="15214"/>
                  </a:lnTo>
                  <a:lnTo>
                    <a:pt x="611" y="14400"/>
                  </a:lnTo>
                  <a:lnTo>
                    <a:pt x="855" y="13546"/>
                  </a:lnTo>
                  <a:lnTo>
                    <a:pt x="1181" y="12732"/>
                  </a:lnTo>
                  <a:lnTo>
                    <a:pt x="1587" y="11919"/>
                  </a:lnTo>
                  <a:lnTo>
                    <a:pt x="2035" y="11146"/>
                  </a:lnTo>
                  <a:lnTo>
                    <a:pt x="2564" y="10373"/>
                  </a:lnTo>
                  <a:lnTo>
                    <a:pt x="3133" y="9641"/>
                  </a:lnTo>
                  <a:lnTo>
                    <a:pt x="3743" y="8950"/>
                  </a:lnTo>
                  <a:lnTo>
                    <a:pt x="4394" y="8299"/>
                  </a:lnTo>
                  <a:lnTo>
                    <a:pt x="5045" y="7648"/>
                  </a:lnTo>
                  <a:lnTo>
                    <a:pt x="5736" y="7038"/>
                  </a:lnTo>
                  <a:lnTo>
                    <a:pt x="6468" y="6428"/>
                  </a:lnTo>
                  <a:lnTo>
                    <a:pt x="7201" y="5858"/>
                  </a:lnTo>
                  <a:lnTo>
                    <a:pt x="9031" y="4557"/>
                  </a:lnTo>
                  <a:lnTo>
                    <a:pt x="10821" y="3214"/>
                  </a:lnTo>
                  <a:lnTo>
                    <a:pt x="11756" y="2523"/>
                  </a:lnTo>
                  <a:lnTo>
                    <a:pt x="12611" y="1831"/>
                  </a:lnTo>
                  <a:lnTo>
                    <a:pt x="13465" y="1058"/>
                  </a:lnTo>
                  <a:lnTo>
                    <a:pt x="14278" y="286"/>
                  </a:lnTo>
                  <a:lnTo>
                    <a:pt x="14319" y="245"/>
                  </a:lnTo>
                  <a:lnTo>
                    <a:pt x="14360" y="164"/>
                  </a:lnTo>
                  <a:lnTo>
                    <a:pt x="14319" y="82"/>
                  </a:lnTo>
                  <a:lnTo>
                    <a:pt x="14278" y="42"/>
                  </a:lnTo>
                  <a:lnTo>
                    <a:pt x="14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701050" y="1843125"/>
              <a:ext cx="309175" cy="322375"/>
            </a:xfrm>
            <a:custGeom>
              <a:rect b="b" l="l" r="r" t="t"/>
              <a:pathLst>
                <a:path extrusionOk="0" h="12895" w="12367">
                  <a:moveTo>
                    <a:pt x="12163" y="0"/>
                  </a:moveTo>
                  <a:lnTo>
                    <a:pt x="12081" y="41"/>
                  </a:lnTo>
                  <a:lnTo>
                    <a:pt x="9600" y="1831"/>
                  </a:lnTo>
                  <a:lnTo>
                    <a:pt x="7160" y="3702"/>
                  </a:lnTo>
                  <a:lnTo>
                    <a:pt x="5939" y="4637"/>
                  </a:lnTo>
                  <a:lnTo>
                    <a:pt x="4760" y="5613"/>
                  </a:lnTo>
                  <a:lnTo>
                    <a:pt x="3580" y="6630"/>
                  </a:lnTo>
                  <a:lnTo>
                    <a:pt x="2441" y="7647"/>
                  </a:lnTo>
                  <a:lnTo>
                    <a:pt x="1872" y="8135"/>
                  </a:lnTo>
                  <a:lnTo>
                    <a:pt x="1343" y="8664"/>
                  </a:lnTo>
                  <a:lnTo>
                    <a:pt x="855" y="9193"/>
                  </a:lnTo>
                  <a:lnTo>
                    <a:pt x="611" y="9478"/>
                  </a:lnTo>
                  <a:lnTo>
                    <a:pt x="407" y="9762"/>
                  </a:lnTo>
                  <a:lnTo>
                    <a:pt x="285" y="10047"/>
                  </a:lnTo>
                  <a:lnTo>
                    <a:pt x="163" y="10332"/>
                  </a:lnTo>
                  <a:lnTo>
                    <a:pt x="82" y="10617"/>
                  </a:lnTo>
                  <a:lnTo>
                    <a:pt x="1" y="10901"/>
                  </a:lnTo>
                  <a:lnTo>
                    <a:pt x="1" y="11227"/>
                  </a:lnTo>
                  <a:lnTo>
                    <a:pt x="41" y="11511"/>
                  </a:lnTo>
                  <a:lnTo>
                    <a:pt x="123" y="11796"/>
                  </a:lnTo>
                  <a:lnTo>
                    <a:pt x="285" y="12081"/>
                  </a:lnTo>
                  <a:lnTo>
                    <a:pt x="448" y="12284"/>
                  </a:lnTo>
                  <a:lnTo>
                    <a:pt x="651" y="12488"/>
                  </a:lnTo>
                  <a:lnTo>
                    <a:pt x="896" y="12610"/>
                  </a:lnTo>
                  <a:lnTo>
                    <a:pt x="1140" y="12732"/>
                  </a:lnTo>
                  <a:lnTo>
                    <a:pt x="1384" y="12813"/>
                  </a:lnTo>
                  <a:lnTo>
                    <a:pt x="1668" y="12854"/>
                  </a:lnTo>
                  <a:lnTo>
                    <a:pt x="2238" y="12894"/>
                  </a:lnTo>
                  <a:lnTo>
                    <a:pt x="2929" y="12813"/>
                  </a:lnTo>
                  <a:lnTo>
                    <a:pt x="3621" y="12691"/>
                  </a:lnTo>
                  <a:lnTo>
                    <a:pt x="5004" y="12366"/>
                  </a:lnTo>
                  <a:lnTo>
                    <a:pt x="6712" y="11918"/>
                  </a:lnTo>
                  <a:lnTo>
                    <a:pt x="8380" y="11389"/>
                  </a:lnTo>
                  <a:lnTo>
                    <a:pt x="10048" y="10820"/>
                  </a:lnTo>
                  <a:lnTo>
                    <a:pt x="11715" y="10210"/>
                  </a:lnTo>
                  <a:lnTo>
                    <a:pt x="11756" y="10128"/>
                  </a:lnTo>
                  <a:lnTo>
                    <a:pt x="11797" y="10088"/>
                  </a:lnTo>
                  <a:lnTo>
                    <a:pt x="11837" y="9966"/>
                  </a:lnTo>
                  <a:lnTo>
                    <a:pt x="11797" y="9884"/>
                  </a:lnTo>
                  <a:lnTo>
                    <a:pt x="11756" y="9844"/>
                  </a:lnTo>
                  <a:lnTo>
                    <a:pt x="11675" y="9803"/>
                  </a:lnTo>
                  <a:lnTo>
                    <a:pt x="11593" y="9844"/>
                  </a:lnTo>
                  <a:lnTo>
                    <a:pt x="10210" y="10373"/>
                  </a:lnTo>
                  <a:lnTo>
                    <a:pt x="8827" y="10861"/>
                  </a:lnTo>
                  <a:lnTo>
                    <a:pt x="7444" y="11308"/>
                  </a:lnTo>
                  <a:lnTo>
                    <a:pt x="6021" y="11715"/>
                  </a:lnTo>
                  <a:lnTo>
                    <a:pt x="4597" y="12081"/>
                  </a:lnTo>
                  <a:lnTo>
                    <a:pt x="3173" y="12366"/>
                  </a:lnTo>
                  <a:lnTo>
                    <a:pt x="2604" y="12488"/>
                  </a:lnTo>
                  <a:lnTo>
                    <a:pt x="2034" y="12528"/>
                  </a:lnTo>
                  <a:lnTo>
                    <a:pt x="1709" y="12488"/>
                  </a:lnTo>
                  <a:lnTo>
                    <a:pt x="1424" y="12447"/>
                  </a:lnTo>
                  <a:lnTo>
                    <a:pt x="1180" y="12366"/>
                  </a:lnTo>
                  <a:lnTo>
                    <a:pt x="936" y="12244"/>
                  </a:lnTo>
                  <a:lnTo>
                    <a:pt x="692" y="12040"/>
                  </a:lnTo>
                  <a:lnTo>
                    <a:pt x="529" y="11796"/>
                  </a:lnTo>
                  <a:lnTo>
                    <a:pt x="448" y="11511"/>
                  </a:lnTo>
                  <a:lnTo>
                    <a:pt x="407" y="11227"/>
                  </a:lnTo>
                  <a:lnTo>
                    <a:pt x="407" y="10942"/>
                  </a:lnTo>
                  <a:lnTo>
                    <a:pt x="448" y="10657"/>
                  </a:lnTo>
                  <a:lnTo>
                    <a:pt x="529" y="10373"/>
                  </a:lnTo>
                  <a:lnTo>
                    <a:pt x="651" y="10088"/>
                  </a:lnTo>
                  <a:lnTo>
                    <a:pt x="855" y="9803"/>
                  </a:lnTo>
                  <a:lnTo>
                    <a:pt x="1058" y="9518"/>
                  </a:lnTo>
                  <a:lnTo>
                    <a:pt x="1546" y="8990"/>
                  </a:lnTo>
                  <a:lnTo>
                    <a:pt x="2034" y="8501"/>
                  </a:lnTo>
                  <a:lnTo>
                    <a:pt x="2563" y="8013"/>
                  </a:lnTo>
                  <a:lnTo>
                    <a:pt x="3621" y="7037"/>
                  </a:lnTo>
                  <a:lnTo>
                    <a:pt x="4719" y="6102"/>
                  </a:lnTo>
                  <a:lnTo>
                    <a:pt x="5858" y="5207"/>
                  </a:lnTo>
                  <a:lnTo>
                    <a:pt x="6956" y="4271"/>
                  </a:lnTo>
                  <a:lnTo>
                    <a:pt x="8299" y="3295"/>
                  </a:lnTo>
                  <a:lnTo>
                    <a:pt x="9600" y="2278"/>
                  </a:lnTo>
                  <a:lnTo>
                    <a:pt x="12285" y="366"/>
                  </a:lnTo>
                  <a:lnTo>
                    <a:pt x="12326" y="285"/>
                  </a:lnTo>
                  <a:lnTo>
                    <a:pt x="12366" y="203"/>
                  </a:lnTo>
                  <a:lnTo>
                    <a:pt x="12326" y="81"/>
                  </a:lnTo>
                  <a:lnTo>
                    <a:pt x="12285" y="41"/>
                  </a:lnTo>
                  <a:lnTo>
                    <a:pt x="122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2756975" y="1978375"/>
              <a:ext cx="183075" cy="133225"/>
            </a:xfrm>
            <a:custGeom>
              <a:rect b="b" l="l" r="r" t="t"/>
              <a:pathLst>
                <a:path extrusionOk="0" h="5329" w="7323">
                  <a:moveTo>
                    <a:pt x="5980" y="366"/>
                  </a:moveTo>
                  <a:lnTo>
                    <a:pt x="6306" y="407"/>
                  </a:lnTo>
                  <a:lnTo>
                    <a:pt x="6428" y="407"/>
                  </a:lnTo>
                  <a:lnTo>
                    <a:pt x="6550" y="488"/>
                  </a:lnTo>
                  <a:lnTo>
                    <a:pt x="6672" y="569"/>
                  </a:lnTo>
                  <a:lnTo>
                    <a:pt x="6753" y="651"/>
                  </a:lnTo>
                  <a:lnTo>
                    <a:pt x="6834" y="814"/>
                  </a:lnTo>
                  <a:lnTo>
                    <a:pt x="6875" y="936"/>
                  </a:lnTo>
                  <a:lnTo>
                    <a:pt x="6956" y="1302"/>
                  </a:lnTo>
                  <a:lnTo>
                    <a:pt x="6916" y="1586"/>
                  </a:lnTo>
                  <a:lnTo>
                    <a:pt x="6834" y="1912"/>
                  </a:lnTo>
                  <a:lnTo>
                    <a:pt x="6672" y="2197"/>
                  </a:lnTo>
                  <a:lnTo>
                    <a:pt x="6468" y="2522"/>
                  </a:lnTo>
                  <a:lnTo>
                    <a:pt x="6184" y="2766"/>
                  </a:lnTo>
                  <a:lnTo>
                    <a:pt x="5858" y="3010"/>
                  </a:lnTo>
                  <a:lnTo>
                    <a:pt x="5533" y="3213"/>
                  </a:lnTo>
                  <a:lnTo>
                    <a:pt x="4841" y="3580"/>
                  </a:lnTo>
                  <a:lnTo>
                    <a:pt x="4109" y="3864"/>
                  </a:lnTo>
                  <a:lnTo>
                    <a:pt x="3092" y="4271"/>
                  </a:lnTo>
                  <a:lnTo>
                    <a:pt x="2075" y="4637"/>
                  </a:lnTo>
                  <a:lnTo>
                    <a:pt x="1709" y="4800"/>
                  </a:lnTo>
                  <a:lnTo>
                    <a:pt x="1180" y="4963"/>
                  </a:lnTo>
                  <a:lnTo>
                    <a:pt x="692" y="4963"/>
                  </a:lnTo>
                  <a:lnTo>
                    <a:pt x="530" y="4881"/>
                  </a:lnTo>
                  <a:lnTo>
                    <a:pt x="448" y="4840"/>
                  </a:lnTo>
                  <a:lnTo>
                    <a:pt x="408" y="4759"/>
                  </a:lnTo>
                  <a:lnTo>
                    <a:pt x="367" y="4637"/>
                  </a:lnTo>
                  <a:lnTo>
                    <a:pt x="367" y="4515"/>
                  </a:lnTo>
                  <a:lnTo>
                    <a:pt x="448" y="4312"/>
                  </a:lnTo>
                  <a:lnTo>
                    <a:pt x="570" y="4108"/>
                  </a:lnTo>
                  <a:lnTo>
                    <a:pt x="733" y="3946"/>
                  </a:lnTo>
                  <a:lnTo>
                    <a:pt x="1384" y="3335"/>
                  </a:lnTo>
                  <a:lnTo>
                    <a:pt x="2075" y="2685"/>
                  </a:lnTo>
                  <a:lnTo>
                    <a:pt x="2848" y="2034"/>
                  </a:lnTo>
                  <a:lnTo>
                    <a:pt x="3621" y="1424"/>
                  </a:lnTo>
                  <a:lnTo>
                    <a:pt x="4068" y="1180"/>
                  </a:lnTo>
                  <a:lnTo>
                    <a:pt x="4475" y="936"/>
                  </a:lnTo>
                  <a:lnTo>
                    <a:pt x="4841" y="732"/>
                  </a:lnTo>
                  <a:lnTo>
                    <a:pt x="5207" y="569"/>
                  </a:lnTo>
                  <a:lnTo>
                    <a:pt x="5614" y="447"/>
                  </a:lnTo>
                  <a:lnTo>
                    <a:pt x="5980" y="366"/>
                  </a:lnTo>
                  <a:close/>
                  <a:moveTo>
                    <a:pt x="6021" y="0"/>
                  </a:moveTo>
                  <a:lnTo>
                    <a:pt x="5614" y="81"/>
                  </a:lnTo>
                  <a:lnTo>
                    <a:pt x="5207" y="203"/>
                  </a:lnTo>
                  <a:lnTo>
                    <a:pt x="4841" y="366"/>
                  </a:lnTo>
                  <a:lnTo>
                    <a:pt x="4353" y="569"/>
                  </a:lnTo>
                  <a:lnTo>
                    <a:pt x="3865" y="854"/>
                  </a:lnTo>
                  <a:lnTo>
                    <a:pt x="3377" y="1180"/>
                  </a:lnTo>
                  <a:lnTo>
                    <a:pt x="2930" y="1505"/>
                  </a:lnTo>
                  <a:lnTo>
                    <a:pt x="2035" y="2237"/>
                  </a:lnTo>
                  <a:lnTo>
                    <a:pt x="1180" y="2969"/>
                  </a:lnTo>
                  <a:lnTo>
                    <a:pt x="814" y="3295"/>
                  </a:lnTo>
                  <a:lnTo>
                    <a:pt x="448" y="3702"/>
                  </a:lnTo>
                  <a:lnTo>
                    <a:pt x="245" y="3905"/>
                  </a:lnTo>
                  <a:lnTo>
                    <a:pt x="123" y="4108"/>
                  </a:lnTo>
                  <a:lnTo>
                    <a:pt x="42" y="4352"/>
                  </a:lnTo>
                  <a:lnTo>
                    <a:pt x="1" y="4596"/>
                  </a:lnTo>
                  <a:lnTo>
                    <a:pt x="42" y="4840"/>
                  </a:lnTo>
                  <a:lnTo>
                    <a:pt x="164" y="5044"/>
                  </a:lnTo>
                  <a:lnTo>
                    <a:pt x="326" y="5207"/>
                  </a:lnTo>
                  <a:lnTo>
                    <a:pt x="530" y="5288"/>
                  </a:lnTo>
                  <a:lnTo>
                    <a:pt x="774" y="5329"/>
                  </a:lnTo>
                  <a:lnTo>
                    <a:pt x="1018" y="5329"/>
                  </a:lnTo>
                  <a:lnTo>
                    <a:pt x="1262" y="5288"/>
                  </a:lnTo>
                  <a:lnTo>
                    <a:pt x="1465" y="5247"/>
                  </a:lnTo>
                  <a:lnTo>
                    <a:pt x="2157" y="5003"/>
                  </a:lnTo>
                  <a:lnTo>
                    <a:pt x="2848" y="4759"/>
                  </a:lnTo>
                  <a:lnTo>
                    <a:pt x="4139" y="4266"/>
                  </a:lnTo>
                  <a:lnTo>
                    <a:pt x="4139" y="4266"/>
                  </a:lnTo>
                  <a:lnTo>
                    <a:pt x="4150" y="4271"/>
                  </a:lnTo>
                  <a:lnTo>
                    <a:pt x="4231" y="4230"/>
                  </a:lnTo>
                  <a:lnTo>
                    <a:pt x="4963" y="3905"/>
                  </a:lnTo>
                  <a:lnTo>
                    <a:pt x="5696" y="3539"/>
                  </a:lnTo>
                  <a:lnTo>
                    <a:pt x="6021" y="3335"/>
                  </a:lnTo>
                  <a:lnTo>
                    <a:pt x="6346" y="3091"/>
                  </a:lnTo>
                  <a:lnTo>
                    <a:pt x="6672" y="2847"/>
                  </a:lnTo>
                  <a:lnTo>
                    <a:pt x="6916" y="2522"/>
                  </a:lnTo>
                  <a:lnTo>
                    <a:pt x="7119" y="2197"/>
                  </a:lnTo>
                  <a:lnTo>
                    <a:pt x="7241" y="1871"/>
                  </a:lnTo>
                  <a:lnTo>
                    <a:pt x="7323" y="1505"/>
                  </a:lnTo>
                  <a:lnTo>
                    <a:pt x="7323" y="1098"/>
                  </a:lnTo>
                  <a:lnTo>
                    <a:pt x="7201" y="732"/>
                  </a:lnTo>
                  <a:lnTo>
                    <a:pt x="7119" y="569"/>
                  </a:lnTo>
                  <a:lnTo>
                    <a:pt x="7038" y="407"/>
                  </a:lnTo>
                  <a:lnTo>
                    <a:pt x="6916" y="285"/>
                  </a:lnTo>
                  <a:lnTo>
                    <a:pt x="6794" y="163"/>
                  </a:lnTo>
                  <a:lnTo>
                    <a:pt x="6631" y="81"/>
                  </a:lnTo>
                  <a:lnTo>
                    <a:pt x="6428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9"/>
          <p:cNvSpPr/>
          <p:nvPr/>
        </p:nvSpPr>
        <p:spPr>
          <a:xfrm flipH="1">
            <a:off x="8231373" y="1783663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0"/>
                </a:moveTo>
                <a:lnTo>
                  <a:pt x="1262" y="41"/>
                </a:lnTo>
                <a:lnTo>
                  <a:pt x="1018" y="122"/>
                </a:lnTo>
                <a:lnTo>
                  <a:pt x="774" y="204"/>
                </a:lnTo>
                <a:lnTo>
                  <a:pt x="570" y="366"/>
                </a:lnTo>
                <a:lnTo>
                  <a:pt x="408" y="529"/>
                </a:lnTo>
                <a:lnTo>
                  <a:pt x="245" y="692"/>
                </a:lnTo>
                <a:lnTo>
                  <a:pt x="164" y="895"/>
                </a:lnTo>
                <a:lnTo>
                  <a:pt x="82" y="1098"/>
                </a:lnTo>
                <a:lnTo>
                  <a:pt x="1" y="1342"/>
                </a:lnTo>
                <a:lnTo>
                  <a:pt x="1" y="1546"/>
                </a:lnTo>
                <a:lnTo>
                  <a:pt x="1" y="1790"/>
                </a:lnTo>
                <a:lnTo>
                  <a:pt x="1" y="1993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0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6"/>
                </a:lnTo>
                <a:lnTo>
                  <a:pt x="1831" y="3376"/>
                </a:lnTo>
                <a:lnTo>
                  <a:pt x="2075" y="3336"/>
                </a:lnTo>
                <a:lnTo>
                  <a:pt x="2319" y="3254"/>
                </a:lnTo>
                <a:lnTo>
                  <a:pt x="2564" y="3173"/>
                </a:lnTo>
                <a:lnTo>
                  <a:pt x="2767" y="3010"/>
                </a:lnTo>
                <a:lnTo>
                  <a:pt x="2930" y="2847"/>
                </a:lnTo>
                <a:lnTo>
                  <a:pt x="3092" y="2685"/>
                </a:lnTo>
                <a:lnTo>
                  <a:pt x="3214" y="2441"/>
                </a:lnTo>
                <a:lnTo>
                  <a:pt x="3296" y="2197"/>
                </a:lnTo>
                <a:lnTo>
                  <a:pt x="3336" y="1912"/>
                </a:lnTo>
                <a:lnTo>
                  <a:pt x="3336" y="1627"/>
                </a:lnTo>
                <a:lnTo>
                  <a:pt x="3296" y="1342"/>
                </a:lnTo>
                <a:lnTo>
                  <a:pt x="3214" y="1098"/>
                </a:lnTo>
                <a:lnTo>
                  <a:pt x="3092" y="854"/>
                </a:lnTo>
                <a:lnTo>
                  <a:pt x="2930" y="610"/>
                </a:lnTo>
                <a:lnTo>
                  <a:pt x="2726" y="407"/>
                </a:lnTo>
                <a:lnTo>
                  <a:pt x="2482" y="244"/>
                </a:lnTo>
                <a:lnTo>
                  <a:pt x="2238" y="122"/>
                </a:lnTo>
                <a:lnTo>
                  <a:pt x="1994" y="41"/>
                </a:lnTo>
                <a:lnTo>
                  <a:pt x="175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9"/>
          <p:cNvGrpSpPr/>
          <p:nvPr/>
        </p:nvGrpSpPr>
        <p:grpSpPr>
          <a:xfrm flipH="1">
            <a:off x="-1340959" y="3558109"/>
            <a:ext cx="2408503" cy="2408503"/>
            <a:chOff x="7349044" y="3624409"/>
            <a:chExt cx="2408503" cy="2408503"/>
          </a:xfrm>
        </p:grpSpPr>
        <p:sp>
          <p:nvSpPr>
            <p:cNvPr id="320" name="Google Shape;320;p9"/>
            <p:cNvSpPr/>
            <p:nvPr/>
          </p:nvSpPr>
          <p:spPr>
            <a:xfrm flipH="1" rot="8100000">
              <a:off x="7661995" y="4016892"/>
              <a:ext cx="1782600" cy="1623537"/>
            </a:xfrm>
            <a:custGeom>
              <a:rect b="b" l="l" r="r" t="t"/>
              <a:pathLst>
                <a:path extrusionOk="0" h="17451" w="19160">
                  <a:moveTo>
                    <a:pt x="9682" y="0"/>
                  </a:moveTo>
                  <a:lnTo>
                    <a:pt x="9600" y="41"/>
                  </a:lnTo>
                  <a:lnTo>
                    <a:pt x="9560" y="82"/>
                  </a:lnTo>
                  <a:lnTo>
                    <a:pt x="7892" y="1668"/>
                  </a:lnTo>
                  <a:lnTo>
                    <a:pt x="6306" y="3295"/>
                  </a:lnTo>
                  <a:lnTo>
                    <a:pt x="5533" y="4109"/>
                  </a:lnTo>
                  <a:lnTo>
                    <a:pt x="4760" y="4963"/>
                  </a:lnTo>
                  <a:lnTo>
                    <a:pt x="4028" y="5858"/>
                  </a:lnTo>
                  <a:lnTo>
                    <a:pt x="3336" y="6753"/>
                  </a:lnTo>
                  <a:lnTo>
                    <a:pt x="2686" y="7688"/>
                  </a:lnTo>
                  <a:lnTo>
                    <a:pt x="2075" y="8624"/>
                  </a:lnTo>
                  <a:lnTo>
                    <a:pt x="1506" y="9600"/>
                  </a:lnTo>
                  <a:lnTo>
                    <a:pt x="1018" y="10617"/>
                  </a:lnTo>
                  <a:lnTo>
                    <a:pt x="611" y="11552"/>
                  </a:lnTo>
                  <a:lnTo>
                    <a:pt x="448" y="12000"/>
                  </a:lnTo>
                  <a:lnTo>
                    <a:pt x="286" y="12488"/>
                  </a:lnTo>
                  <a:lnTo>
                    <a:pt x="164" y="12976"/>
                  </a:lnTo>
                  <a:lnTo>
                    <a:pt x="42" y="13464"/>
                  </a:lnTo>
                  <a:lnTo>
                    <a:pt x="1" y="13993"/>
                  </a:lnTo>
                  <a:lnTo>
                    <a:pt x="1" y="14481"/>
                  </a:lnTo>
                  <a:lnTo>
                    <a:pt x="42" y="14969"/>
                  </a:lnTo>
                  <a:lnTo>
                    <a:pt x="123" y="15417"/>
                  </a:lnTo>
                  <a:lnTo>
                    <a:pt x="286" y="15823"/>
                  </a:lnTo>
                  <a:lnTo>
                    <a:pt x="489" y="16230"/>
                  </a:lnTo>
                  <a:lnTo>
                    <a:pt x="733" y="16556"/>
                  </a:lnTo>
                  <a:lnTo>
                    <a:pt x="1059" y="16881"/>
                  </a:lnTo>
                  <a:lnTo>
                    <a:pt x="1465" y="17125"/>
                  </a:lnTo>
                  <a:lnTo>
                    <a:pt x="1913" y="17288"/>
                  </a:lnTo>
                  <a:lnTo>
                    <a:pt x="2441" y="17410"/>
                  </a:lnTo>
                  <a:lnTo>
                    <a:pt x="2930" y="17450"/>
                  </a:lnTo>
                  <a:lnTo>
                    <a:pt x="3458" y="17369"/>
                  </a:lnTo>
                  <a:lnTo>
                    <a:pt x="3987" y="17288"/>
                  </a:lnTo>
                  <a:lnTo>
                    <a:pt x="4516" y="17125"/>
                  </a:lnTo>
                  <a:lnTo>
                    <a:pt x="5004" y="16922"/>
                  </a:lnTo>
                  <a:lnTo>
                    <a:pt x="5492" y="16678"/>
                  </a:lnTo>
                  <a:lnTo>
                    <a:pt x="5940" y="16434"/>
                  </a:lnTo>
                  <a:lnTo>
                    <a:pt x="7038" y="15783"/>
                  </a:lnTo>
                  <a:lnTo>
                    <a:pt x="7567" y="15498"/>
                  </a:lnTo>
                  <a:lnTo>
                    <a:pt x="8136" y="15213"/>
                  </a:lnTo>
                  <a:lnTo>
                    <a:pt x="8665" y="15051"/>
                  </a:lnTo>
                  <a:lnTo>
                    <a:pt x="9194" y="14888"/>
                  </a:lnTo>
                  <a:lnTo>
                    <a:pt x="10251" y="14644"/>
                  </a:lnTo>
                  <a:lnTo>
                    <a:pt x="11350" y="14481"/>
                  </a:lnTo>
                  <a:lnTo>
                    <a:pt x="12448" y="14278"/>
                  </a:lnTo>
                  <a:lnTo>
                    <a:pt x="13017" y="14156"/>
                  </a:lnTo>
                  <a:lnTo>
                    <a:pt x="13546" y="13993"/>
                  </a:lnTo>
                  <a:lnTo>
                    <a:pt x="14075" y="13830"/>
                  </a:lnTo>
                  <a:lnTo>
                    <a:pt x="14563" y="13627"/>
                  </a:lnTo>
                  <a:lnTo>
                    <a:pt x="15092" y="13342"/>
                  </a:lnTo>
                  <a:lnTo>
                    <a:pt x="15580" y="13017"/>
                  </a:lnTo>
                  <a:lnTo>
                    <a:pt x="16027" y="12651"/>
                  </a:lnTo>
                  <a:lnTo>
                    <a:pt x="16434" y="12244"/>
                  </a:lnTo>
                  <a:lnTo>
                    <a:pt x="16800" y="11837"/>
                  </a:lnTo>
                  <a:lnTo>
                    <a:pt x="17126" y="11390"/>
                  </a:lnTo>
                  <a:lnTo>
                    <a:pt x="17410" y="10902"/>
                  </a:lnTo>
                  <a:lnTo>
                    <a:pt x="17695" y="10413"/>
                  </a:lnTo>
                  <a:lnTo>
                    <a:pt x="17939" y="9885"/>
                  </a:lnTo>
                  <a:lnTo>
                    <a:pt x="18142" y="9356"/>
                  </a:lnTo>
                  <a:lnTo>
                    <a:pt x="18305" y="8786"/>
                  </a:lnTo>
                  <a:lnTo>
                    <a:pt x="18509" y="8258"/>
                  </a:lnTo>
                  <a:lnTo>
                    <a:pt x="18753" y="7119"/>
                  </a:lnTo>
                  <a:lnTo>
                    <a:pt x="18956" y="6020"/>
                  </a:lnTo>
                  <a:lnTo>
                    <a:pt x="19159" y="4759"/>
                  </a:lnTo>
                  <a:lnTo>
                    <a:pt x="19159" y="4678"/>
                  </a:lnTo>
                  <a:lnTo>
                    <a:pt x="19119" y="4637"/>
                  </a:lnTo>
                  <a:lnTo>
                    <a:pt x="18997" y="4556"/>
                  </a:lnTo>
                  <a:lnTo>
                    <a:pt x="18875" y="4556"/>
                  </a:lnTo>
                  <a:lnTo>
                    <a:pt x="18834" y="4597"/>
                  </a:lnTo>
                  <a:lnTo>
                    <a:pt x="18793" y="4678"/>
                  </a:lnTo>
                  <a:lnTo>
                    <a:pt x="18631" y="5776"/>
                  </a:lnTo>
                  <a:lnTo>
                    <a:pt x="18427" y="6915"/>
                  </a:lnTo>
                  <a:lnTo>
                    <a:pt x="18183" y="8014"/>
                  </a:lnTo>
                  <a:lnTo>
                    <a:pt x="18020" y="8583"/>
                  </a:lnTo>
                  <a:lnTo>
                    <a:pt x="17858" y="9112"/>
                  </a:lnTo>
                  <a:lnTo>
                    <a:pt x="17654" y="9641"/>
                  </a:lnTo>
                  <a:lnTo>
                    <a:pt x="17410" y="10129"/>
                  </a:lnTo>
                  <a:lnTo>
                    <a:pt x="17166" y="10658"/>
                  </a:lnTo>
                  <a:lnTo>
                    <a:pt x="16882" y="11105"/>
                  </a:lnTo>
                  <a:lnTo>
                    <a:pt x="16556" y="11552"/>
                  </a:lnTo>
                  <a:lnTo>
                    <a:pt x="16190" y="12000"/>
                  </a:lnTo>
                  <a:lnTo>
                    <a:pt x="15743" y="12407"/>
                  </a:lnTo>
                  <a:lnTo>
                    <a:pt x="15295" y="12732"/>
                  </a:lnTo>
                  <a:lnTo>
                    <a:pt x="14848" y="13057"/>
                  </a:lnTo>
                  <a:lnTo>
                    <a:pt x="14400" y="13301"/>
                  </a:lnTo>
                  <a:lnTo>
                    <a:pt x="13912" y="13505"/>
                  </a:lnTo>
                  <a:lnTo>
                    <a:pt x="13383" y="13668"/>
                  </a:lnTo>
                  <a:lnTo>
                    <a:pt x="12895" y="13790"/>
                  </a:lnTo>
                  <a:lnTo>
                    <a:pt x="12366" y="13912"/>
                  </a:lnTo>
                  <a:lnTo>
                    <a:pt x="11309" y="14115"/>
                  </a:lnTo>
                  <a:lnTo>
                    <a:pt x="10251" y="14278"/>
                  </a:lnTo>
                  <a:lnTo>
                    <a:pt x="9194" y="14522"/>
                  </a:lnTo>
                  <a:lnTo>
                    <a:pt x="8665" y="14644"/>
                  </a:lnTo>
                  <a:lnTo>
                    <a:pt x="8177" y="14847"/>
                  </a:lnTo>
                  <a:lnTo>
                    <a:pt x="7689" y="15051"/>
                  </a:lnTo>
                  <a:lnTo>
                    <a:pt x="7201" y="15254"/>
                  </a:lnTo>
                  <a:lnTo>
                    <a:pt x="6224" y="15823"/>
                  </a:lnTo>
                  <a:lnTo>
                    <a:pt x="5248" y="16393"/>
                  </a:lnTo>
                  <a:lnTo>
                    <a:pt x="4760" y="16637"/>
                  </a:lnTo>
                  <a:lnTo>
                    <a:pt x="4231" y="16840"/>
                  </a:lnTo>
                  <a:lnTo>
                    <a:pt x="3702" y="16962"/>
                  </a:lnTo>
                  <a:lnTo>
                    <a:pt x="3133" y="17044"/>
                  </a:lnTo>
                  <a:lnTo>
                    <a:pt x="2645" y="17044"/>
                  </a:lnTo>
                  <a:lnTo>
                    <a:pt x="2157" y="16962"/>
                  </a:lnTo>
                  <a:lnTo>
                    <a:pt x="1913" y="16922"/>
                  </a:lnTo>
                  <a:lnTo>
                    <a:pt x="1709" y="16800"/>
                  </a:lnTo>
                  <a:lnTo>
                    <a:pt x="1465" y="16718"/>
                  </a:lnTo>
                  <a:lnTo>
                    <a:pt x="1262" y="16556"/>
                  </a:lnTo>
                  <a:lnTo>
                    <a:pt x="977" y="16271"/>
                  </a:lnTo>
                  <a:lnTo>
                    <a:pt x="692" y="15905"/>
                  </a:lnTo>
                  <a:lnTo>
                    <a:pt x="530" y="15498"/>
                  </a:lnTo>
                  <a:lnTo>
                    <a:pt x="408" y="15051"/>
                  </a:lnTo>
                  <a:lnTo>
                    <a:pt x="367" y="14603"/>
                  </a:lnTo>
                  <a:lnTo>
                    <a:pt x="367" y="14115"/>
                  </a:lnTo>
                  <a:lnTo>
                    <a:pt x="408" y="13668"/>
                  </a:lnTo>
                  <a:lnTo>
                    <a:pt x="489" y="13179"/>
                  </a:lnTo>
                  <a:lnTo>
                    <a:pt x="611" y="12732"/>
                  </a:lnTo>
                  <a:lnTo>
                    <a:pt x="733" y="12285"/>
                  </a:lnTo>
                  <a:lnTo>
                    <a:pt x="1059" y="11390"/>
                  </a:lnTo>
                  <a:lnTo>
                    <a:pt x="1506" y="10413"/>
                  </a:lnTo>
                  <a:lnTo>
                    <a:pt x="2035" y="9437"/>
                  </a:lnTo>
                  <a:lnTo>
                    <a:pt x="2604" y="8502"/>
                  </a:lnTo>
                  <a:lnTo>
                    <a:pt x="3174" y="7607"/>
                  </a:lnTo>
                  <a:lnTo>
                    <a:pt x="3824" y="6712"/>
                  </a:lnTo>
                  <a:lnTo>
                    <a:pt x="4516" y="5858"/>
                  </a:lnTo>
                  <a:lnTo>
                    <a:pt x="5207" y="5004"/>
                  </a:lnTo>
                  <a:lnTo>
                    <a:pt x="5940" y="4190"/>
                  </a:lnTo>
                  <a:lnTo>
                    <a:pt x="7485" y="2604"/>
                  </a:lnTo>
                  <a:lnTo>
                    <a:pt x="9031" y="1099"/>
                  </a:lnTo>
                  <a:lnTo>
                    <a:pt x="9804" y="326"/>
                  </a:lnTo>
                  <a:lnTo>
                    <a:pt x="9845" y="244"/>
                  </a:lnTo>
                  <a:lnTo>
                    <a:pt x="9845" y="204"/>
                  </a:lnTo>
                  <a:lnTo>
                    <a:pt x="9845" y="122"/>
                  </a:lnTo>
                  <a:lnTo>
                    <a:pt x="9804" y="82"/>
                  </a:lnTo>
                  <a:lnTo>
                    <a:pt x="9763" y="41"/>
                  </a:lnTo>
                  <a:lnTo>
                    <a:pt x="9682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 flipH="1" rot="8100000">
              <a:off x="7872293" y="4243499"/>
              <a:ext cx="1634949" cy="1309454"/>
            </a:xfrm>
            <a:custGeom>
              <a:rect b="b" l="l" r="r" t="t"/>
              <a:pathLst>
                <a:path extrusionOk="0" h="14075" w="17573">
                  <a:moveTo>
                    <a:pt x="14481" y="0"/>
                  </a:moveTo>
                  <a:lnTo>
                    <a:pt x="14400" y="41"/>
                  </a:lnTo>
                  <a:lnTo>
                    <a:pt x="12447" y="1099"/>
                  </a:lnTo>
                  <a:lnTo>
                    <a:pt x="10576" y="2238"/>
                  </a:lnTo>
                  <a:lnTo>
                    <a:pt x="8705" y="3458"/>
                  </a:lnTo>
                  <a:lnTo>
                    <a:pt x="6916" y="4760"/>
                  </a:lnTo>
                  <a:lnTo>
                    <a:pt x="5207" y="6142"/>
                  </a:lnTo>
                  <a:lnTo>
                    <a:pt x="3539" y="7566"/>
                  </a:lnTo>
                  <a:lnTo>
                    <a:pt x="1872" y="9112"/>
                  </a:lnTo>
                  <a:lnTo>
                    <a:pt x="1139" y="9844"/>
                  </a:lnTo>
                  <a:lnTo>
                    <a:pt x="814" y="10251"/>
                  </a:lnTo>
                  <a:lnTo>
                    <a:pt x="489" y="10658"/>
                  </a:lnTo>
                  <a:lnTo>
                    <a:pt x="285" y="11024"/>
                  </a:lnTo>
                  <a:lnTo>
                    <a:pt x="123" y="11471"/>
                  </a:lnTo>
                  <a:lnTo>
                    <a:pt x="41" y="11919"/>
                  </a:lnTo>
                  <a:lnTo>
                    <a:pt x="1" y="12325"/>
                  </a:lnTo>
                  <a:lnTo>
                    <a:pt x="82" y="12773"/>
                  </a:lnTo>
                  <a:lnTo>
                    <a:pt x="123" y="12976"/>
                  </a:lnTo>
                  <a:lnTo>
                    <a:pt x="204" y="13179"/>
                  </a:lnTo>
                  <a:lnTo>
                    <a:pt x="326" y="13342"/>
                  </a:lnTo>
                  <a:lnTo>
                    <a:pt x="448" y="13505"/>
                  </a:lnTo>
                  <a:lnTo>
                    <a:pt x="611" y="13668"/>
                  </a:lnTo>
                  <a:lnTo>
                    <a:pt x="814" y="13830"/>
                  </a:lnTo>
                  <a:lnTo>
                    <a:pt x="1017" y="13912"/>
                  </a:lnTo>
                  <a:lnTo>
                    <a:pt x="1262" y="13993"/>
                  </a:lnTo>
                  <a:lnTo>
                    <a:pt x="1465" y="14034"/>
                  </a:lnTo>
                  <a:lnTo>
                    <a:pt x="1709" y="14074"/>
                  </a:lnTo>
                  <a:lnTo>
                    <a:pt x="2156" y="14034"/>
                  </a:lnTo>
                  <a:lnTo>
                    <a:pt x="2645" y="13952"/>
                  </a:lnTo>
                  <a:lnTo>
                    <a:pt x="3092" y="13790"/>
                  </a:lnTo>
                  <a:lnTo>
                    <a:pt x="3539" y="13627"/>
                  </a:lnTo>
                  <a:lnTo>
                    <a:pt x="4353" y="13220"/>
                  </a:lnTo>
                  <a:lnTo>
                    <a:pt x="6183" y="12407"/>
                  </a:lnTo>
                  <a:lnTo>
                    <a:pt x="7973" y="11512"/>
                  </a:lnTo>
                  <a:lnTo>
                    <a:pt x="9722" y="10576"/>
                  </a:lnTo>
                  <a:lnTo>
                    <a:pt x="10576" y="10088"/>
                  </a:lnTo>
                  <a:lnTo>
                    <a:pt x="11431" y="9559"/>
                  </a:lnTo>
                  <a:lnTo>
                    <a:pt x="12203" y="9031"/>
                  </a:lnTo>
                  <a:lnTo>
                    <a:pt x="12976" y="8461"/>
                  </a:lnTo>
                  <a:lnTo>
                    <a:pt x="13749" y="7851"/>
                  </a:lnTo>
                  <a:lnTo>
                    <a:pt x="14481" y="7241"/>
                  </a:lnTo>
                  <a:lnTo>
                    <a:pt x="15173" y="6549"/>
                  </a:lnTo>
                  <a:lnTo>
                    <a:pt x="15824" y="5858"/>
                  </a:lnTo>
                  <a:lnTo>
                    <a:pt x="16434" y="5126"/>
                  </a:lnTo>
                  <a:lnTo>
                    <a:pt x="17003" y="4353"/>
                  </a:lnTo>
                  <a:lnTo>
                    <a:pt x="17532" y="3539"/>
                  </a:lnTo>
                  <a:lnTo>
                    <a:pt x="17573" y="3458"/>
                  </a:lnTo>
                  <a:lnTo>
                    <a:pt x="17573" y="3417"/>
                  </a:lnTo>
                  <a:lnTo>
                    <a:pt x="17532" y="3336"/>
                  </a:lnTo>
                  <a:lnTo>
                    <a:pt x="17491" y="3295"/>
                  </a:lnTo>
                  <a:lnTo>
                    <a:pt x="17288" y="3295"/>
                  </a:lnTo>
                  <a:lnTo>
                    <a:pt x="17207" y="3377"/>
                  </a:lnTo>
                  <a:lnTo>
                    <a:pt x="16718" y="4149"/>
                  </a:lnTo>
                  <a:lnTo>
                    <a:pt x="16190" y="4882"/>
                  </a:lnTo>
                  <a:lnTo>
                    <a:pt x="15580" y="5573"/>
                  </a:lnTo>
                  <a:lnTo>
                    <a:pt x="14929" y="6265"/>
                  </a:lnTo>
                  <a:lnTo>
                    <a:pt x="14278" y="6915"/>
                  </a:lnTo>
                  <a:lnTo>
                    <a:pt x="13586" y="7525"/>
                  </a:lnTo>
                  <a:lnTo>
                    <a:pt x="12854" y="8095"/>
                  </a:lnTo>
                  <a:lnTo>
                    <a:pt x="12122" y="8624"/>
                  </a:lnTo>
                  <a:lnTo>
                    <a:pt x="11349" y="9153"/>
                  </a:lnTo>
                  <a:lnTo>
                    <a:pt x="10536" y="9641"/>
                  </a:lnTo>
                  <a:lnTo>
                    <a:pt x="9763" y="10129"/>
                  </a:lnTo>
                  <a:lnTo>
                    <a:pt x="8909" y="10617"/>
                  </a:lnTo>
                  <a:lnTo>
                    <a:pt x="7241" y="11471"/>
                  </a:lnTo>
                  <a:lnTo>
                    <a:pt x="5573" y="12285"/>
                  </a:lnTo>
                  <a:lnTo>
                    <a:pt x="3865" y="13057"/>
                  </a:lnTo>
                  <a:lnTo>
                    <a:pt x="2970" y="13464"/>
                  </a:lnTo>
                  <a:lnTo>
                    <a:pt x="2522" y="13586"/>
                  </a:lnTo>
                  <a:lnTo>
                    <a:pt x="2034" y="13668"/>
                  </a:lnTo>
                  <a:lnTo>
                    <a:pt x="1790" y="13708"/>
                  </a:lnTo>
                  <a:lnTo>
                    <a:pt x="1587" y="13668"/>
                  </a:lnTo>
                  <a:lnTo>
                    <a:pt x="1384" y="13627"/>
                  </a:lnTo>
                  <a:lnTo>
                    <a:pt x="1180" y="13546"/>
                  </a:lnTo>
                  <a:lnTo>
                    <a:pt x="977" y="13464"/>
                  </a:lnTo>
                  <a:lnTo>
                    <a:pt x="814" y="13342"/>
                  </a:lnTo>
                  <a:lnTo>
                    <a:pt x="651" y="13179"/>
                  </a:lnTo>
                  <a:lnTo>
                    <a:pt x="529" y="12976"/>
                  </a:lnTo>
                  <a:lnTo>
                    <a:pt x="448" y="12773"/>
                  </a:lnTo>
                  <a:lnTo>
                    <a:pt x="407" y="12529"/>
                  </a:lnTo>
                  <a:lnTo>
                    <a:pt x="367" y="12325"/>
                  </a:lnTo>
                  <a:lnTo>
                    <a:pt x="367" y="12122"/>
                  </a:lnTo>
                  <a:lnTo>
                    <a:pt x="448" y="11674"/>
                  </a:lnTo>
                  <a:lnTo>
                    <a:pt x="570" y="11268"/>
                  </a:lnTo>
                  <a:lnTo>
                    <a:pt x="855" y="10820"/>
                  </a:lnTo>
                  <a:lnTo>
                    <a:pt x="1139" y="10413"/>
                  </a:lnTo>
                  <a:lnTo>
                    <a:pt x="1506" y="10007"/>
                  </a:lnTo>
                  <a:lnTo>
                    <a:pt x="1872" y="9641"/>
                  </a:lnTo>
                  <a:lnTo>
                    <a:pt x="3377" y="8217"/>
                  </a:lnTo>
                  <a:lnTo>
                    <a:pt x="4963" y="6834"/>
                  </a:lnTo>
                  <a:lnTo>
                    <a:pt x="6590" y="5492"/>
                  </a:lnTo>
                  <a:lnTo>
                    <a:pt x="8298" y="4231"/>
                  </a:lnTo>
                  <a:lnTo>
                    <a:pt x="10048" y="3010"/>
                  </a:lnTo>
                  <a:lnTo>
                    <a:pt x="11837" y="1912"/>
                  </a:lnTo>
                  <a:lnTo>
                    <a:pt x="13668" y="855"/>
                  </a:lnTo>
                  <a:lnTo>
                    <a:pt x="14603" y="366"/>
                  </a:lnTo>
                  <a:lnTo>
                    <a:pt x="14644" y="285"/>
                  </a:lnTo>
                  <a:lnTo>
                    <a:pt x="14685" y="244"/>
                  </a:lnTo>
                  <a:lnTo>
                    <a:pt x="14685" y="163"/>
                  </a:lnTo>
                  <a:lnTo>
                    <a:pt x="14644" y="122"/>
                  </a:lnTo>
                  <a:lnTo>
                    <a:pt x="14603" y="41"/>
                  </a:lnTo>
                  <a:lnTo>
                    <a:pt x="1456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 flipH="1" rot="8100000">
              <a:off x="8893413" y="4510443"/>
              <a:ext cx="673778" cy="582858"/>
            </a:xfrm>
            <a:custGeom>
              <a:rect b="b" l="l" r="r" t="t"/>
              <a:pathLst>
                <a:path extrusionOk="0" h="6265" w="7242">
                  <a:moveTo>
                    <a:pt x="6224" y="0"/>
                  </a:moveTo>
                  <a:lnTo>
                    <a:pt x="6143" y="41"/>
                  </a:lnTo>
                  <a:lnTo>
                    <a:pt x="3092" y="2319"/>
                  </a:lnTo>
                  <a:lnTo>
                    <a:pt x="1547" y="3498"/>
                  </a:lnTo>
                  <a:lnTo>
                    <a:pt x="896" y="3986"/>
                  </a:lnTo>
                  <a:lnTo>
                    <a:pt x="570" y="4271"/>
                  </a:lnTo>
                  <a:lnTo>
                    <a:pt x="326" y="4556"/>
                  </a:lnTo>
                  <a:lnTo>
                    <a:pt x="164" y="4800"/>
                  </a:lnTo>
                  <a:lnTo>
                    <a:pt x="42" y="5085"/>
                  </a:lnTo>
                  <a:lnTo>
                    <a:pt x="1" y="5410"/>
                  </a:lnTo>
                  <a:lnTo>
                    <a:pt x="82" y="5695"/>
                  </a:lnTo>
                  <a:lnTo>
                    <a:pt x="204" y="5980"/>
                  </a:lnTo>
                  <a:lnTo>
                    <a:pt x="326" y="6061"/>
                  </a:lnTo>
                  <a:lnTo>
                    <a:pt x="448" y="6142"/>
                  </a:lnTo>
                  <a:lnTo>
                    <a:pt x="570" y="6224"/>
                  </a:lnTo>
                  <a:lnTo>
                    <a:pt x="692" y="6264"/>
                  </a:lnTo>
                  <a:lnTo>
                    <a:pt x="977" y="6264"/>
                  </a:lnTo>
                  <a:lnTo>
                    <a:pt x="1181" y="6183"/>
                  </a:lnTo>
                  <a:lnTo>
                    <a:pt x="1343" y="6102"/>
                  </a:lnTo>
                  <a:lnTo>
                    <a:pt x="1709" y="5898"/>
                  </a:lnTo>
                  <a:lnTo>
                    <a:pt x="2482" y="5329"/>
                  </a:lnTo>
                  <a:lnTo>
                    <a:pt x="3987" y="4271"/>
                  </a:lnTo>
                  <a:lnTo>
                    <a:pt x="5614" y="2970"/>
                  </a:lnTo>
                  <a:lnTo>
                    <a:pt x="7160" y="1668"/>
                  </a:lnTo>
                  <a:lnTo>
                    <a:pt x="7241" y="1587"/>
                  </a:lnTo>
                  <a:lnTo>
                    <a:pt x="7241" y="1546"/>
                  </a:lnTo>
                  <a:lnTo>
                    <a:pt x="7201" y="1465"/>
                  </a:lnTo>
                  <a:lnTo>
                    <a:pt x="7160" y="1424"/>
                  </a:lnTo>
                  <a:lnTo>
                    <a:pt x="7038" y="1343"/>
                  </a:lnTo>
                  <a:lnTo>
                    <a:pt x="6997" y="1343"/>
                  </a:lnTo>
                  <a:lnTo>
                    <a:pt x="6916" y="1383"/>
                  </a:lnTo>
                  <a:lnTo>
                    <a:pt x="5655" y="2441"/>
                  </a:lnTo>
                  <a:lnTo>
                    <a:pt x="4394" y="3458"/>
                  </a:lnTo>
                  <a:lnTo>
                    <a:pt x="3092" y="4434"/>
                  </a:lnTo>
                  <a:lnTo>
                    <a:pt x="1750" y="5410"/>
                  </a:lnTo>
                  <a:lnTo>
                    <a:pt x="1465" y="5613"/>
                  </a:lnTo>
                  <a:lnTo>
                    <a:pt x="1140" y="5817"/>
                  </a:lnTo>
                  <a:lnTo>
                    <a:pt x="936" y="5858"/>
                  </a:lnTo>
                  <a:lnTo>
                    <a:pt x="774" y="5898"/>
                  </a:lnTo>
                  <a:lnTo>
                    <a:pt x="611" y="5858"/>
                  </a:lnTo>
                  <a:lnTo>
                    <a:pt x="489" y="5695"/>
                  </a:lnTo>
                  <a:lnTo>
                    <a:pt x="408" y="5573"/>
                  </a:lnTo>
                  <a:lnTo>
                    <a:pt x="367" y="5451"/>
                  </a:lnTo>
                  <a:lnTo>
                    <a:pt x="367" y="5288"/>
                  </a:lnTo>
                  <a:lnTo>
                    <a:pt x="408" y="5166"/>
                  </a:lnTo>
                  <a:lnTo>
                    <a:pt x="530" y="4881"/>
                  </a:lnTo>
                  <a:lnTo>
                    <a:pt x="733" y="4637"/>
                  </a:lnTo>
                  <a:lnTo>
                    <a:pt x="1018" y="4393"/>
                  </a:lnTo>
                  <a:lnTo>
                    <a:pt x="1303" y="4149"/>
                  </a:lnTo>
                  <a:lnTo>
                    <a:pt x="1913" y="3661"/>
                  </a:lnTo>
                  <a:lnTo>
                    <a:pt x="3255" y="2644"/>
                  </a:lnTo>
                  <a:lnTo>
                    <a:pt x="6346" y="366"/>
                  </a:lnTo>
                  <a:lnTo>
                    <a:pt x="6387" y="326"/>
                  </a:lnTo>
                  <a:lnTo>
                    <a:pt x="6428" y="244"/>
                  </a:lnTo>
                  <a:lnTo>
                    <a:pt x="6387" y="122"/>
                  </a:lnTo>
                  <a:lnTo>
                    <a:pt x="6346" y="41"/>
                  </a:lnTo>
                  <a:lnTo>
                    <a:pt x="6265" y="41"/>
                  </a:lnTo>
                  <a:lnTo>
                    <a:pt x="622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 flipH="1" rot="8100000">
              <a:off x="7985425" y="4705653"/>
              <a:ext cx="688850" cy="510943"/>
            </a:xfrm>
            <a:custGeom>
              <a:rect b="b" l="l" r="r" t="t"/>
              <a:pathLst>
                <a:path extrusionOk="0" h="5492" w="7404">
                  <a:moveTo>
                    <a:pt x="6712" y="366"/>
                  </a:moveTo>
                  <a:lnTo>
                    <a:pt x="6875" y="407"/>
                  </a:lnTo>
                  <a:lnTo>
                    <a:pt x="6956" y="488"/>
                  </a:lnTo>
                  <a:lnTo>
                    <a:pt x="6997" y="610"/>
                  </a:lnTo>
                  <a:lnTo>
                    <a:pt x="6997" y="773"/>
                  </a:lnTo>
                  <a:lnTo>
                    <a:pt x="6956" y="895"/>
                  </a:lnTo>
                  <a:lnTo>
                    <a:pt x="6875" y="1058"/>
                  </a:lnTo>
                  <a:lnTo>
                    <a:pt x="6712" y="1302"/>
                  </a:lnTo>
                  <a:lnTo>
                    <a:pt x="6509" y="1505"/>
                  </a:lnTo>
                  <a:lnTo>
                    <a:pt x="6305" y="1668"/>
                  </a:lnTo>
                  <a:lnTo>
                    <a:pt x="5817" y="1953"/>
                  </a:lnTo>
                  <a:lnTo>
                    <a:pt x="4760" y="2685"/>
                  </a:lnTo>
                  <a:lnTo>
                    <a:pt x="3458" y="3580"/>
                  </a:lnTo>
                  <a:lnTo>
                    <a:pt x="2116" y="4475"/>
                  </a:lnTo>
                  <a:lnTo>
                    <a:pt x="1546" y="4800"/>
                  </a:lnTo>
                  <a:lnTo>
                    <a:pt x="1262" y="4963"/>
                  </a:lnTo>
                  <a:lnTo>
                    <a:pt x="936" y="5044"/>
                  </a:lnTo>
                  <a:lnTo>
                    <a:pt x="733" y="5125"/>
                  </a:lnTo>
                  <a:lnTo>
                    <a:pt x="489" y="5125"/>
                  </a:lnTo>
                  <a:lnTo>
                    <a:pt x="407" y="5085"/>
                  </a:lnTo>
                  <a:lnTo>
                    <a:pt x="367" y="5003"/>
                  </a:lnTo>
                  <a:lnTo>
                    <a:pt x="367" y="4881"/>
                  </a:lnTo>
                  <a:lnTo>
                    <a:pt x="407" y="4759"/>
                  </a:lnTo>
                  <a:lnTo>
                    <a:pt x="489" y="4637"/>
                  </a:lnTo>
                  <a:lnTo>
                    <a:pt x="733" y="4434"/>
                  </a:lnTo>
                  <a:lnTo>
                    <a:pt x="1140" y="4027"/>
                  </a:lnTo>
                  <a:lnTo>
                    <a:pt x="1994" y="3254"/>
                  </a:lnTo>
                  <a:lnTo>
                    <a:pt x="2889" y="2482"/>
                  </a:lnTo>
                  <a:lnTo>
                    <a:pt x="3824" y="1790"/>
                  </a:lnTo>
                  <a:lnTo>
                    <a:pt x="4719" y="1180"/>
                  </a:lnTo>
                  <a:lnTo>
                    <a:pt x="5167" y="854"/>
                  </a:lnTo>
                  <a:lnTo>
                    <a:pt x="5655" y="610"/>
                  </a:lnTo>
                  <a:lnTo>
                    <a:pt x="5899" y="488"/>
                  </a:lnTo>
                  <a:lnTo>
                    <a:pt x="6183" y="407"/>
                  </a:lnTo>
                  <a:lnTo>
                    <a:pt x="6427" y="366"/>
                  </a:lnTo>
                  <a:close/>
                  <a:moveTo>
                    <a:pt x="6265" y="0"/>
                  </a:moveTo>
                  <a:lnTo>
                    <a:pt x="5980" y="82"/>
                  </a:lnTo>
                  <a:lnTo>
                    <a:pt x="5533" y="244"/>
                  </a:lnTo>
                  <a:lnTo>
                    <a:pt x="5126" y="488"/>
                  </a:lnTo>
                  <a:lnTo>
                    <a:pt x="4312" y="1017"/>
                  </a:lnTo>
                  <a:lnTo>
                    <a:pt x="3092" y="1871"/>
                  </a:lnTo>
                  <a:lnTo>
                    <a:pt x="1912" y="2807"/>
                  </a:lnTo>
                  <a:lnTo>
                    <a:pt x="814" y="3824"/>
                  </a:lnTo>
                  <a:lnTo>
                    <a:pt x="570" y="4027"/>
                  </a:lnTo>
                  <a:lnTo>
                    <a:pt x="285" y="4312"/>
                  </a:lnTo>
                  <a:lnTo>
                    <a:pt x="82" y="4597"/>
                  </a:lnTo>
                  <a:lnTo>
                    <a:pt x="1" y="4719"/>
                  </a:lnTo>
                  <a:lnTo>
                    <a:pt x="1" y="4881"/>
                  </a:lnTo>
                  <a:lnTo>
                    <a:pt x="1" y="5085"/>
                  </a:lnTo>
                  <a:lnTo>
                    <a:pt x="41" y="5207"/>
                  </a:lnTo>
                  <a:lnTo>
                    <a:pt x="123" y="5329"/>
                  </a:lnTo>
                  <a:lnTo>
                    <a:pt x="204" y="5410"/>
                  </a:lnTo>
                  <a:lnTo>
                    <a:pt x="285" y="5451"/>
                  </a:lnTo>
                  <a:lnTo>
                    <a:pt x="407" y="5492"/>
                  </a:lnTo>
                  <a:lnTo>
                    <a:pt x="692" y="5492"/>
                  </a:lnTo>
                  <a:lnTo>
                    <a:pt x="1018" y="5410"/>
                  </a:lnTo>
                  <a:lnTo>
                    <a:pt x="1302" y="5329"/>
                  </a:lnTo>
                  <a:lnTo>
                    <a:pt x="1790" y="5085"/>
                  </a:lnTo>
                  <a:lnTo>
                    <a:pt x="2523" y="4678"/>
                  </a:lnTo>
                  <a:lnTo>
                    <a:pt x="3214" y="4190"/>
                  </a:lnTo>
                  <a:lnTo>
                    <a:pt x="4597" y="3254"/>
                  </a:lnTo>
                  <a:lnTo>
                    <a:pt x="5858" y="2400"/>
                  </a:lnTo>
                  <a:lnTo>
                    <a:pt x="6387" y="2034"/>
                  </a:lnTo>
                  <a:lnTo>
                    <a:pt x="6672" y="1831"/>
                  </a:lnTo>
                  <a:lnTo>
                    <a:pt x="6916" y="1627"/>
                  </a:lnTo>
                  <a:lnTo>
                    <a:pt x="7038" y="1505"/>
                  </a:lnTo>
                  <a:lnTo>
                    <a:pt x="7160" y="1343"/>
                  </a:lnTo>
                  <a:lnTo>
                    <a:pt x="7282" y="1139"/>
                  </a:lnTo>
                  <a:lnTo>
                    <a:pt x="7363" y="936"/>
                  </a:lnTo>
                  <a:lnTo>
                    <a:pt x="7404" y="732"/>
                  </a:lnTo>
                  <a:lnTo>
                    <a:pt x="7404" y="529"/>
                  </a:lnTo>
                  <a:lnTo>
                    <a:pt x="7322" y="366"/>
                  </a:lnTo>
                  <a:lnTo>
                    <a:pt x="7200" y="204"/>
                  </a:lnTo>
                  <a:lnTo>
                    <a:pt x="7078" y="82"/>
                  </a:lnTo>
                  <a:lnTo>
                    <a:pt x="6956" y="41"/>
                  </a:lnTo>
                  <a:lnTo>
                    <a:pt x="6794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9"/>
          <p:cNvSpPr/>
          <p:nvPr/>
        </p:nvSpPr>
        <p:spPr>
          <a:xfrm>
            <a:off x="2548754" y="35676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"/>
          <p:cNvSpPr/>
          <p:nvPr/>
        </p:nvSpPr>
        <p:spPr>
          <a:xfrm>
            <a:off x="6077516" y="447066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180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21" y="1831"/>
                </a:lnTo>
                <a:lnTo>
                  <a:pt x="1384" y="1750"/>
                </a:lnTo>
                <a:lnTo>
                  <a:pt x="1506" y="1668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36"/>
                </a:lnTo>
                <a:lnTo>
                  <a:pt x="1831" y="774"/>
                </a:lnTo>
                <a:lnTo>
                  <a:pt x="1791" y="611"/>
                </a:lnTo>
                <a:lnTo>
                  <a:pt x="1750" y="489"/>
                </a:lnTo>
                <a:lnTo>
                  <a:pt x="1628" y="367"/>
                </a:lnTo>
                <a:lnTo>
                  <a:pt x="1547" y="245"/>
                </a:lnTo>
                <a:lnTo>
                  <a:pt x="1262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6" name="Google Shape;326;p9"/>
          <p:cNvGrpSpPr/>
          <p:nvPr/>
        </p:nvGrpSpPr>
        <p:grpSpPr>
          <a:xfrm>
            <a:off x="6412456" y="442427"/>
            <a:ext cx="307124" cy="305294"/>
            <a:chOff x="1026043" y="1162815"/>
            <a:chExt cx="307124" cy="305294"/>
          </a:xfrm>
        </p:grpSpPr>
        <p:sp>
          <p:nvSpPr>
            <p:cNvPr id="327" name="Google Shape;327;p9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9"/>
          <p:cNvGrpSpPr/>
          <p:nvPr/>
        </p:nvGrpSpPr>
        <p:grpSpPr>
          <a:xfrm>
            <a:off x="3712948" y="1762875"/>
            <a:ext cx="309000" cy="305294"/>
            <a:chOff x="8360310" y="1124637"/>
            <a:chExt cx="309000" cy="305294"/>
          </a:xfrm>
        </p:grpSpPr>
        <p:sp>
          <p:nvSpPr>
            <p:cNvPr id="336" name="Google Shape;336;p9"/>
            <p:cNvSpPr/>
            <p:nvPr/>
          </p:nvSpPr>
          <p:spPr>
            <a:xfrm>
              <a:off x="8360310" y="1124637"/>
              <a:ext cx="309000" cy="305294"/>
            </a:xfrm>
            <a:custGeom>
              <a:rect b="b" l="l" r="r" t="t"/>
              <a:pathLst>
                <a:path extrusionOk="0" h="6672" w="6753">
                  <a:moveTo>
                    <a:pt x="2767" y="1"/>
                  </a:moveTo>
                  <a:lnTo>
                    <a:pt x="2645" y="42"/>
                  </a:lnTo>
                  <a:lnTo>
                    <a:pt x="2563" y="82"/>
                  </a:lnTo>
                  <a:lnTo>
                    <a:pt x="2441" y="164"/>
                  </a:lnTo>
                  <a:lnTo>
                    <a:pt x="2360" y="245"/>
                  </a:lnTo>
                  <a:lnTo>
                    <a:pt x="2319" y="367"/>
                  </a:lnTo>
                  <a:lnTo>
                    <a:pt x="2238" y="652"/>
                  </a:lnTo>
                  <a:lnTo>
                    <a:pt x="2197" y="937"/>
                  </a:lnTo>
                  <a:lnTo>
                    <a:pt x="2197" y="1221"/>
                  </a:lnTo>
                  <a:lnTo>
                    <a:pt x="2238" y="1506"/>
                  </a:lnTo>
                  <a:lnTo>
                    <a:pt x="2075" y="1343"/>
                  </a:lnTo>
                  <a:lnTo>
                    <a:pt x="1872" y="1221"/>
                  </a:lnTo>
                  <a:lnTo>
                    <a:pt x="1546" y="1099"/>
                  </a:lnTo>
                  <a:lnTo>
                    <a:pt x="1262" y="1099"/>
                  </a:lnTo>
                  <a:lnTo>
                    <a:pt x="1140" y="1140"/>
                  </a:lnTo>
                  <a:lnTo>
                    <a:pt x="1018" y="1221"/>
                  </a:lnTo>
                  <a:lnTo>
                    <a:pt x="895" y="1343"/>
                  </a:lnTo>
                  <a:lnTo>
                    <a:pt x="855" y="1506"/>
                  </a:lnTo>
                  <a:lnTo>
                    <a:pt x="773" y="1791"/>
                  </a:lnTo>
                  <a:lnTo>
                    <a:pt x="814" y="2075"/>
                  </a:lnTo>
                  <a:lnTo>
                    <a:pt x="855" y="2360"/>
                  </a:lnTo>
                  <a:lnTo>
                    <a:pt x="1018" y="2604"/>
                  </a:lnTo>
                  <a:lnTo>
                    <a:pt x="1180" y="2808"/>
                  </a:lnTo>
                  <a:lnTo>
                    <a:pt x="1384" y="2970"/>
                  </a:lnTo>
                  <a:lnTo>
                    <a:pt x="1018" y="2970"/>
                  </a:lnTo>
                  <a:lnTo>
                    <a:pt x="814" y="3011"/>
                  </a:lnTo>
                  <a:lnTo>
                    <a:pt x="651" y="3052"/>
                  </a:lnTo>
                  <a:lnTo>
                    <a:pt x="407" y="317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1" y="3865"/>
                  </a:lnTo>
                  <a:lnTo>
                    <a:pt x="1" y="4109"/>
                  </a:lnTo>
                  <a:lnTo>
                    <a:pt x="82" y="4353"/>
                  </a:lnTo>
                  <a:lnTo>
                    <a:pt x="245" y="4516"/>
                  </a:lnTo>
                  <a:lnTo>
                    <a:pt x="489" y="4638"/>
                  </a:lnTo>
                  <a:lnTo>
                    <a:pt x="692" y="4719"/>
                  </a:lnTo>
                  <a:lnTo>
                    <a:pt x="936" y="4719"/>
                  </a:lnTo>
                  <a:lnTo>
                    <a:pt x="1424" y="4679"/>
                  </a:lnTo>
                  <a:lnTo>
                    <a:pt x="1424" y="4679"/>
                  </a:lnTo>
                  <a:lnTo>
                    <a:pt x="1180" y="5004"/>
                  </a:lnTo>
                  <a:lnTo>
                    <a:pt x="1099" y="5167"/>
                  </a:lnTo>
                  <a:lnTo>
                    <a:pt x="1058" y="5370"/>
                  </a:lnTo>
                  <a:lnTo>
                    <a:pt x="1018" y="5655"/>
                  </a:lnTo>
                  <a:lnTo>
                    <a:pt x="1099" y="5899"/>
                  </a:lnTo>
                  <a:lnTo>
                    <a:pt x="1140" y="6021"/>
                  </a:lnTo>
                  <a:lnTo>
                    <a:pt x="1221" y="6143"/>
                  </a:lnTo>
                  <a:lnTo>
                    <a:pt x="1343" y="6224"/>
                  </a:lnTo>
                  <a:lnTo>
                    <a:pt x="1465" y="6306"/>
                  </a:lnTo>
                  <a:lnTo>
                    <a:pt x="1709" y="6387"/>
                  </a:lnTo>
                  <a:lnTo>
                    <a:pt x="1994" y="6387"/>
                  </a:lnTo>
                  <a:lnTo>
                    <a:pt x="2238" y="6346"/>
                  </a:lnTo>
                  <a:lnTo>
                    <a:pt x="2482" y="6224"/>
                  </a:lnTo>
                  <a:lnTo>
                    <a:pt x="2726" y="6021"/>
                  </a:lnTo>
                  <a:lnTo>
                    <a:pt x="2889" y="5777"/>
                  </a:lnTo>
                  <a:lnTo>
                    <a:pt x="3011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31"/>
                  </a:lnTo>
                  <a:lnTo>
                    <a:pt x="3743" y="6672"/>
                  </a:lnTo>
                  <a:lnTo>
                    <a:pt x="3906" y="6672"/>
                  </a:lnTo>
                  <a:lnTo>
                    <a:pt x="4109" y="6590"/>
                  </a:lnTo>
                  <a:lnTo>
                    <a:pt x="4312" y="6468"/>
                  </a:lnTo>
                  <a:lnTo>
                    <a:pt x="4475" y="6306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2"/>
                  </a:lnTo>
                  <a:lnTo>
                    <a:pt x="4841" y="5533"/>
                  </a:lnTo>
                  <a:lnTo>
                    <a:pt x="5004" y="5574"/>
                  </a:lnTo>
                  <a:lnTo>
                    <a:pt x="5329" y="5574"/>
                  </a:lnTo>
                  <a:lnTo>
                    <a:pt x="5492" y="5533"/>
                  </a:lnTo>
                  <a:lnTo>
                    <a:pt x="5655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3" y="4923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394"/>
                  </a:lnTo>
                  <a:lnTo>
                    <a:pt x="6183" y="4231"/>
                  </a:lnTo>
                  <a:lnTo>
                    <a:pt x="6102" y="4069"/>
                  </a:lnTo>
                  <a:lnTo>
                    <a:pt x="6021" y="3947"/>
                  </a:lnTo>
                  <a:lnTo>
                    <a:pt x="6183" y="3865"/>
                  </a:lnTo>
                  <a:lnTo>
                    <a:pt x="6346" y="3784"/>
                  </a:lnTo>
                  <a:lnTo>
                    <a:pt x="6468" y="3662"/>
                  </a:lnTo>
                  <a:lnTo>
                    <a:pt x="6590" y="3540"/>
                  </a:lnTo>
                  <a:lnTo>
                    <a:pt x="6672" y="3418"/>
                  </a:lnTo>
                  <a:lnTo>
                    <a:pt x="6712" y="3255"/>
                  </a:lnTo>
                  <a:lnTo>
                    <a:pt x="6753" y="3052"/>
                  </a:lnTo>
                  <a:lnTo>
                    <a:pt x="6712" y="2848"/>
                  </a:lnTo>
                  <a:lnTo>
                    <a:pt x="6672" y="2686"/>
                  </a:lnTo>
                  <a:lnTo>
                    <a:pt x="6590" y="2523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7"/>
                  </a:lnTo>
                  <a:lnTo>
                    <a:pt x="6021" y="2116"/>
                  </a:lnTo>
                  <a:lnTo>
                    <a:pt x="5858" y="2075"/>
                  </a:lnTo>
                  <a:lnTo>
                    <a:pt x="5695" y="2075"/>
                  </a:lnTo>
                  <a:lnTo>
                    <a:pt x="5817" y="1750"/>
                  </a:lnTo>
                  <a:lnTo>
                    <a:pt x="5817" y="1547"/>
                  </a:lnTo>
                  <a:lnTo>
                    <a:pt x="5817" y="1384"/>
                  </a:lnTo>
                  <a:lnTo>
                    <a:pt x="5777" y="1099"/>
                  </a:lnTo>
                  <a:lnTo>
                    <a:pt x="5655" y="855"/>
                  </a:lnTo>
                  <a:lnTo>
                    <a:pt x="5492" y="652"/>
                  </a:lnTo>
                  <a:lnTo>
                    <a:pt x="5370" y="570"/>
                  </a:lnTo>
                  <a:lnTo>
                    <a:pt x="5248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4" y="1262"/>
                  </a:lnTo>
                  <a:lnTo>
                    <a:pt x="3661" y="896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3" y="82"/>
                  </a:lnTo>
                  <a:lnTo>
                    <a:pt x="3011" y="4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8444093" y="1206543"/>
              <a:ext cx="169394" cy="160105"/>
            </a:xfrm>
            <a:custGeom>
              <a:rect b="b" l="l" r="r" t="t"/>
              <a:pathLst>
                <a:path extrusionOk="0" h="3499" w="3702">
                  <a:moveTo>
                    <a:pt x="2197" y="1"/>
                  </a:moveTo>
                  <a:lnTo>
                    <a:pt x="1912" y="41"/>
                  </a:lnTo>
                  <a:lnTo>
                    <a:pt x="1668" y="41"/>
                  </a:lnTo>
                  <a:lnTo>
                    <a:pt x="1424" y="123"/>
                  </a:lnTo>
                  <a:lnTo>
                    <a:pt x="1180" y="204"/>
                  </a:lnTo>
                  <a:lnTo>
                    <a:pt x="936" y="326"/>
                  </a:lnTo>
                  <a:lnTo>
                    <a:pt x="692" y="489"/>
                  </a:lnTo>
                  <a:lnTo>
                    <a:pt x="488" y="692"/>
                  </a:lnTo>
                  <a:lnTo>
                    <a:pt x="285" y="936"/>
                  </a:lnTo>
                  <a:lnTo>
                    <a:pt x="163" y="1180"/>
                  </a:lnTo>
                  <a:lnTo>
                    <a:pt x="41" y="1465"/>
                  </a:lnTo>
                  <a:lnTo>
                    <a:pt x="0" y="1750"/>
                  </a:lnTo>
                  <a:lnTo>
                    <a:pt x="41" y="2035"/>
                  </a:lnTo>
                  <a:lnTo>
                    <a:pt x="81" y="2360"/>
                  </a:lnTo>
                  <a:lnTo>
                    <a:pt x="203" y="2645"/>
                  </a:lnTo>
                  <a:lnTo>
                    <a:pt x="366" y="2889"/>
                  </a:lnTo>
                  <a:lnTo>
                    <a:pt x="570" y="3092"/>
                  </a:lnTo>
                  <a:lnTo>
                    <a:pt x="814" y="3255"/>
                  </a:lnTo>
                  <a:lnTo>
                    <a:pt x="1058" y="3377"/>
                  </a:lnTo>
                  <a:lnTo>
                    <a:pt x="1342" y="3458"/>
                  </a:lnTo>
                  <a:lnTo>
                    <a:pt x="1627" y="3499"/>
                  </a:lnTo>
                  <a:lnTo>
                    <a:pt x="1912" y="3499"/>
                  </a:lnTo>
                  <a:lnTo>
                    <a:pt x="2197" y="3417"/>
                  </a:lnTo>
                  <a:lnTo>
                    <a:pt x="2481" y="3295"/>
                  </a:lnTo>
                  <a:lnTo>
                    <a:pt x="2725" y="3133"/>
                  </a:lnTo>
                  <a:lnTo>
                    <a:pt x="2969" y="2929"/>
                  </a:lnTo>
                  <a:lnTo>
                    <a:pt x="3173" y="2726"/>
                  </a:lnTo>
                  <a:lnTo>
                    <a:pt x="3376" y="2441"/>
                  </a:lnTo>
                  <a:lnTo>
                    <a:pt x="3539" y="2157"/>
                  </a:lnTo>
                  <a:lnTo>
                    <a:pt x="3620" y="1872"/>
                  </a:lnTo>
                  <a:lnTo>
                    <a:pt x="3702" y="1587"/>
                  </a:lnTo>
                  <a:lnTo>
                    <a:pt x="3702" y="1343"/>
                  </a:lnTo>
                  <a:lnTo>
                    <a:pt x="3661" y="1099"/>
                  </a:lnTo>
                  <a:lnTo>
                    <a:pt x="3580" y="855"/>
                  </a:lnTo>
                  <a:lnTo>
                    <a:pt x="3498" y="652"/>
                  </a:lnTo>
                  <a:lnTo>
                    <a:pt x="3335" y="489"/>
                  </a:lnTo>
                  <a:lnTo>
                    <a:pt x="3173" y="326"/>
                  </a:lnTo>
                  <a:lnTo>
                    <a:pt x="2969" y="204"/>
                  </a:lnTo>
                  <a:lnTo>
                    <a:pt x="2725" y="123"/>
                  </a:lnTo>
                  <a:lnTo>
                    <a:pt x="2441" y="41"/>
                  </a:lnTo>
                  <a:lnTo>
                    <a:pt x="2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8535287" y="1236332"/>
              <a:ext cx="18623" cy="18669"/>
            </a:xfrm>
            <a:custGeom>
              <a:rect b="b" l="l" r="r" t="t"/>
              <a:pathLst>
                <a:path extrusionOk="0" h="408" w="407">
                  <a:moveTo>
                    <a:pt x="122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8492458" y="124191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67"/>
                  </a:lnTo>
                  <a:lnTo>
                    <a:pt x="82" y="407"/>
                  </a:lnTo>
                  <a:lnTo>
                    <a:pt x="285" y="407"/>
                  </a:lnTo>
                  <a:lnTo>
                    <a:pt x="367" y="367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326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8477587" y="1290326"/>
              <a:ext cx="16793" cy="18623"/>
            </a:xfrm>
            <a:custGeom>
              <a:rect b="b" l="l" r="r" t="t"/>
              <a:pathLst>
                <a:path extrusionOk="0" h="407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6" y="285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8516664" y="1318238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2" y="0"/>
                  </a:moveTo>
                  <a:lnTo>
                    <a:pt x="41" y="41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122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26" y="326"/>
                  </a:lnTo>
                  <a:lnTo>
                    <a:pt x="367" y="244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8561324" y="1280991"/>
              <a:ext cx="16793" cy="16793"/>
            </a:xfrm>
            <a:custGeom>
              <a:rect b="b" l="l" r="r" t="t"/>
              <a:pathLst>
                <a:path extrusionOk="0" h="367" w="367">
                  <a:moveTo>
                    <a:pt x="82" y="1"/>
                  </a:moveTo>
                  <a:lnTo>
                    <a:pt x="41" y="41"/>
                  </a:lnTo>
                  <a:lnTo>
                    <a:pt x="1" y="123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45" y="367"/>
                  </a:lnTo>
                  <a:lnTo>
                    <a:pt x="326" y="326"/>
                  </a:lnTo>
                  <a:lnTo>
                    <a:pt x="367" y="245"/>
                  </a:lnTo>
                  <a:lnTo>
                    <a:pt x="367" y="16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8522247" y="1271702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0" y="285"/>
                  </a:lnTo>
                  <a:lnTo>
                    <a:pt x="41" y="326"/>
                  </a:lnTo>
                  <a:lnTo>
                    <a:pt x="82" y="407"/>
                  </a:lnTo>
                  <a:lnTo>
                    <a:pt x="245" y="40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2"/>
                  </a:lnTo>
                  <a:lnTo>
                    <a:pt x="326" y="82"/>
                  </a:lnTo>
                  <a:lnTo>
                    <a:pt x="245" y="4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9"/>
          <p:cNvSpPr/>
          <p:nvPr/>
        </p:nvSpPr>
        <p:spPr>
          <a:xfrm>
            <a:off x="8120573" y="4025460"/>
            <a:ext cx="303418" cy="305294"/>
          </a:xfrm>
          <a:custGeom>
            <a:rect b="b" l="l" r="r" t="t"/>
            <a:pathLst>
              <a:path extrusionOk="0" h="6672" w="6631">
                <a:moveTo>
                  <a:pt x="3742" y="0"/>
                </a:moveTo>
                <a:lnTo>
                  <a:pt x="2766" y="41"/>
                </a:lnTo>
                <a:lnTo>
                  <a:pt x="2685" y="41"/>
                </a:lnTo>
                <a:lnTo>
                  <a:pt x="2603" y="82"/>
                </a:lnTo>
                <a:lnTo>
                  <a:pt x="2563" y="163"/>
                </a:lnTo>
                <a:lnTo>
                  <a:pt x="2563" y="244"/>
                </a:lnTo>
                <a:lnTo>
                  <a:pt x="2603" y="2644"/>
                </a:lnTo>
                <a:lnTo>
                  <a:pt x="203" y="2685"/>
                </a:lnTo>
                <a:lnTo>
                  <a:pt x="122" y="2685"/>
                </a:lnTo>
                <a:lnTo>
                  <a:pt x="41" y="2726"/>
                </a:lnTo>
                <a:lnTo>
                  <a:pt x="0" y="2807"/>
                </a:lnTo>
                <a:lnTo>
                  <a:pt x="0" y="2848"/>
                </a:lnTo>
                <a:lnTo>
                  <a:pt x="0" y="3905"/>
                </a:lnTo>
                <a:lnTo>
                  <a:pt x="41" y="3987"/>
                </a:lnTo>
                <a:lnTo>
                  <a:pt x="81" y="4068"/>
                </a:lnTo>
                <a:lnTo>
                  <a:pt x="325" y="4068"/>
                </a:lnTo>
                <a:lnTo>
                  <a:pt x="366" y="4027"/>
                </a:lnTo>
                <a:lnTo>
                  <a:pt x="529" y="4027"/>
                </a:lnTo>
                <a:lnTo>
                  <a:pt x="1139" y="3987"/>
                </a:lnTo>
                <a:lnTo>
                  <a:pt x="2603" y="3987"/>
                </a:lnTo>
                <a:lnTo>
                  <a:pt x="2644" y="6468"/>
                </a:lnTo>
                <a:lnTo>
                  <a:pt x="2644" y="6549"/>
                </a:lnTo>
                <a:lnTo>
                  <a:pt x="2685" y="6590"/>
                </a:lnTo>
                <a:lnTo>
                  <a:pt x="2766" y="6630"/>
                </a:lnTo>
                <a:lnTo>
                  <a:pt x="2847" y="6671"/>
                </a:lnTo>
                <a:lnTo>
                  <a:pt x="3864" y="6671"/>
                </a:lnTo>
                <a:lnTo>
                  <a:pt x="3946" y="6630"/>
                </a:lnTo>
                <a:lnTo>
                  <a:pt x="3986" y="6590"/>
                </a:lnTo>
                <a:lnTo>
                  <a:pt x="4068" y="6508"/>
                </a:lnTo>
                <a:lnTo>
                  <a:pt x="4027" y="6346"/>
                </a:lnTo>
                <a:lnTo>
                  <a:pt x="3986" y="6305"/>
                </a:lnTo>
                <a:lnTo>
                  <a:pt x="3905" y="6264"/>
                </a:lnTo>
                <a:lnTo>
                  <a:pt x="4027" y="6305"/>
                </a:lnTo>
                <a:lnTo>
                  <a:pt x="4027" y="6264"/>
                </a:lnTo>
                <a:lnTo>
                  <a:pt x="3986" y="6102"/>
                </a:lnTo>
                <a:lnTo>
                  <a:pt x="3986" y="5492"/>
                </a:lnTo>
                <a:lnTo>
                  <a:pt x="3946" y="3987"/>
                </a:lnTo>
                <a:lnTo>
                  <a:pt x="6508" y="3987"/>
                </a:lnTo>
                <a:lnTo>
                  <a:pt x="6549" y="3946"/>
                </a:lnTo>
                <a:lnTo>
                  <a:pt x="6630" y="3864"/>
                </a:lnTo>
                <a:lnTo>
                  <a:pt x="6630" y="3783"/>
                </a:lnTo>
                <a:lnTo>
                  <a:pt x="6630" y="2766"/>
                </a:lnTo>
                <a:lnTo>
                  <a:pt x="6590" y="2726"/>
                </a:lnTo>
                <a:lnTo>
                  <a:pt x="6549" y="2644"/>
                </a:lnTo>
                <a:lnTo>
                  <a:pt x="6508" y="2604"/>
                </a:lnTo>
                <a:lnTo>
                  <a:pt x="3946" y="2604"/>
                </a:lnTo>
                <a:lnTo>
                  <a:pt x="3946" y="204"/>
                </a:lnTo>
                <a:lnTo>
                  <a:pt x="3946" y="122"/>
                </a:lnTo>
                <a:lnTo>
                  <a:pt x="3905" y="82"/>
                </a:lnTo>
                <a:lnTo>
                  <a:pt x="3824" y="41"/>
                </a:lnTo>
                <a:lnTo>
                  <a:pt x="374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9"/>
          <p:cNvSpPr/>
          <p:nvPr/>
        </p:nvSpPr>
        <p:spPr>
          <a:xfrm>
            <a:off x="318460" y="2731446"/>
            <a:ext cx="303418" cy="303418"/>
          </a:xfrm>
          <a:custGeom>
            <a:rect b="b" l="l" r="r" t="t"/>
            <a:pathLst>
              <a:path extrusionOk="0" h="6631" w="6631">
                <a:moveTo>
                  <a:pt x="2685" y="1"/>
                </a:moveTo>
                <a:lnTo>
                  <a:pt x="2604" y="41"/>
                </a:lnTo>
                <a:lnTo>
                  <a:pt x="2563" y="123"/>
                </a:lnTo>
                <a:lnTo>
                  <a:pt x="2563" y="204"/>
                </a:lnTo>
                <a:lnTo>
                  <a:pt x="2604" y="2604"/>
                </a:lnTo>
                <a:lnTo>
                  <a:pt x="204" y="2645"/>
                </a:lnTo>
                <a:lnTo>
                  <a:pt x="123" y="2645"/>
                </a:lnTo>
                <a:lnTo>
                  <a:pt x="41" y="2685"/>
                </a:lnTo>
                <a:lnTo>
                  <a:pt x="1" y="2767"/>
                </a:lnTo>
                <a:lnTo>
                  <a:pt x="1" y="2807"/>
                </a:lnTo>
                <a:lnTo>
                  <a:pt x="1" y="3865"/>
                </a:lnTo>
                <a:lnTo>
                  <a:pt x="1" y="3946"/>
                </a:lnTo>
                <a:lnTo>
                  <a:pt x="82" y="4028"/>
                </a:lnTo>
                <a:lnTo>
                  <a:pt x="285" y="4028"/>
                </a:lnTo>
                <a:lnTo>
                  <a:pt x="367" y="3987"/>
                </a:lnTo>
                <a:lnTo>
                  <a:pt x="529" y="3987"/>
                </a:lnTo>
                <a:lnTo>
                  <a:pt x="1099" y="3946"/>
                </a:lnTo>
                <a:lnTo>
                  <a:pt x="2604" y="3946"/>
                </a:lnTo>
                <a:lnTo>
                  <a:pt x="2645" y="6427"/>
                </a:lnTo>
                <a:lnTo>
                  <a:pt x="2645" y="6509"/>
                </a:lnTo>
                <a:lnTo>
                  <a:pt x="2685" y="6549"/>
                </a:lnTo>
                <a:lnTo>
                  <a:pt x="2767" y="6590"/>
                </a:lnTo>
                <a:lnTo>
                  <a:pt x="2848" y="6631"/>
                </a:lnTo>
                <a:lnTo>
                  <a:pt x="3865" y="6631"/>
                </a:lnTo>
                <a:lnTo>
                  <a:pt x="3946" y="6590"/>
                </a:lnTo>
                <a:lnTo>
                  <a:pt x="3987" y="6590"/>
                </a:lnTo>
                <a:lnTo>
                  <a:pt x="4068" y="6468"/>
                </a:lnTo>
                <a:lnTo>
                  <a:pt x="4028" y="6305"/>
                </a:lnTo>
                <a:lnTo>
                  <a:pt x="4028" y="6224"/>
                </a:lnTo>
                <a:lnTo>
                  <a:pt x="3987" y="6061"/>
                </a:lnTo>
                <a:lnTo>
                  <a:pt x="3987" y="5451"/>
                </a:lnTo>
                <a:lnTo>
                  <a:pt x="3946" y="3946"/>
                </a:lnTo>
                <a:lnTo>
                  <a:pt x="6509" y="3946"/>
                </a:lnTo>
                <a:lnTo>
                  <a:pt x="6550" y="3906"/>
                </a:lnTo>
                <a:lnTo>
                  <a:pt x="6590" y="3824"/>
                </a:lnTo>
                <a:lnTo>
                  <a:pt x="6631" y="3743"/>
                </a:lnTo>
                <a:lnTo>
                  <a:pt x="6631" y="2767"/>
                </a:lnTo>
                <a:lnTo>
                  <a:pt x="6590" y="2685"/>
                </a:lnTo>
                <a:lnTo>
                  <a:pt x="6550" y="2604"/>
                </a:lnTo>
                <a:lnTo>
                  <a:pt x="6509" y="2563"/>
                </a:lnTo>
                <a:lnTo>
                  <a:pt x="3946" y="2563"/>
                </a:lnTo>
                <a:lnTo>
                  <a:pt x="3946" y="163"/>
                </a:lnTo>
                <a:lnTo>
                  <a:pt x="3946" y="123"/>
                </a:lnTo>
                <a:lnTo>
                  <a:pt x="3906" y="41"/>
                </a:lnTo>
                <a:lnTo>
                  <a:pt x="38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 txBox="1"/>
          <p:nvPr>
            <p:ph type="title"/>
          </p:nvPr>
        </p:nvSpPr>
        <p:spPr>
          <a:xfrm>
            <a:off x="1643050" y="436544"/>
            <a:ext cx="5857800" cy="11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b="1" sz="3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b="1" sz="3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b="1" sz="3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b="1" sz="3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b="1" sz="3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b="1" sz="3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b="1" sz="3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b="1" sz="3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Yusei Magic"/>
              <a:buNone/>
              <a:defRPr b="1" sz="3400">
                <a:solidFill>
                  <a:schemeClr val="dk1"/>
                </a:solidFill>
                <a:latin typeface="Yusei Magic"/>
                <a:ea typeface="Yusei Magic"/>
                <a:cs typeface="Yusei Magic"/>
                <a:sym typeface="Yusei Mag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2"/>
          <p:cNvSpPr txBox="1"/>
          <p:nvPr>
            <p:ph type="ctrTitle"/>
          </p:nvPr>
        </p:nvSpPr>
        <p:spPr>
          <a:xfrm>
            <a:off x="694625" y="1067725"/>
            <a:ext cx="3984600" cy="23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1"/>
                </a:solidFill>
              </a:rPr>
              <a:t>Приложение </a:t>
            </a:r>
            <a:endParaRPr sz="4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1"/>
                </a:solidFill>
              </a:rPr>
              <a:t>“”Поиск психолога”</a:t>
            </a:r>
            <a:endParaRPr sz="4600">
              <a:solidFill>
                <a:schemeClr val="accent1"/>
              </a:solidFill>
            </a:endParaRPr>
          </a:p>
        </p:txBody>
      </p:sp>
      <p:sp>
        <p:nvSpPr>
          <p:cNvPr id="1131" name="Google Shape;1131;p32"/>
          <p:cNvSpPr txBox="1"/>
          <p:nvPr>
            <p:ph idx="1" type="subTitle"/>
          </p:nvPr>
        </p:nvSpPr>
        <p:spPr>
          <a:xfrm>
            <a:off x="694625" y="3658250"/>
            <a:ext cx="3984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Психологическая поддержка в один клик.</a:t>
            </a:r>
            <a:endParaRPr/>
          </a:p>
        </p:txBody>
      </p:sp>
      <p:grpSp>
        <p:nvGrpSpPr>
          <p:cNvPr id="1132" name="Google Shape;1132;p32"/>
          <p:cNvGrpSpPr/>
          <p:nvPr/>
        </p:nvGrpSpPr>
        <p:grpSpPr>
          <a:xfrm>
            <a:off x="4783570" y="630000"/>
            <a:ext cx="3825628" cy="3743803"/>
            <a:chOff x="2859190" y="326184"/>
            <a:chExt cx="4091143" cy="4003639"/>
          </a:xfrm>
        </p:grpSpPr>
        <p:sp>
          <p:nvSpPr>
            <p:cNvPr id="1133" name="Google Shape;1133;p32"/>
            <p:cNvSpPr/>
            <p:nvPr/>
          </p:nvSpPr>
          <p:spPr>
            <a:xfrm>
              <a:off x="3998307" y="981357"/>
              <a:ext cx="320165" cy="1042356"/>
            </a:xfrm>
            <a:custGeom>
              <a:rect b="b" l="l" r="r" t="t"/>
              <a:pathLst>
                <a:path extrusionOk="0" h="22780" w="6997">
                  <a:moveTo>
                    <a:pt x="1668" y="1"/>
                  </a:moveTo>
                  <a:lnTo>
                    <a:pt x="1424" y="82"/>
                  </a:lnTo>
                  <a:lnTo>
                    <a:pt x="1221" y="204"/>
                  </a:lnTo>
                  <a:lnTo>
                    <a:pt x="1018" y="367"/>
                  </a:lnTo>
                  <a:lnTo>
                    <a:pt x="814" y="570"/>
                  </a:lnTo>
                  <a:lnTo>
                    <a:pt x="692" y="814"/>
                  </a:lnTo>
                  <a:lnTo>
                    <a:pt x="448" y="1302"/>
                  </a:lnTo>
                  <a:lnTo>
                    <a:pt x="285" y="1831"/>
                  </a:lnTo>
                  <a:lnTo>
                    <a:pt x="123" y="2441"/>
                  </a:lnTo>
                  <a:lnTo>
                    <a:pt x="41" y="3092"/>
                  </a:lnTo>
                  <a:lnTo>
                    <a:pt x="1" y="3377"/>
                  </a:lnTo>
                  <a:lnTo>
                    <a:pt x="41" y="3702"/>
                  </a:lnTo>
                  <a:lnTo>
                    <a:pt x="41" y="4028"/>
                  </a:lnTo>
                  <a:lnTo>
                    <a:pt x="123" y="4353"/>
                  </a:lnTo>
                  <a:lnTo>
                    <a:pt x="204" y="4719"/>
                  </a:lnTo>
                  <a:lnTo>
                    <a:pt x="326" y="5085"/>
                  </a:lnTo>
                  <a:lnTo>
                    <a:pt x="611" y="5817"/>
                  </a:lnTo>
                  <a:lnTo>
                    <a:pt x="895" y="6550"/>
                  </a:lnTo>
                  <a:lnTo>
                    <a:pt x="1140" y="7322"/>
                  </a:lnTo>
                  <a:lnTo>
                    <a:pt x="1221" y="7689"/>
                  </a:lnTo>
                  <a:lnTo>
                    <a:pt x="1302" y="8055"/>
                  </a:lnTo>
                  <a:lnTo>
                    <a:pt x="1343" y="8461"/>
                  </a:lnTo>
                  <a:lnTo>
                    <a:pt x="1343" y="8868"/>
                  </a:lnTo>
                  <a:lnTo>
                    <a:pt x="1343" y="9234"/>
                  </a:lnTo>
                  <a:lnTo>
                    <a:pt x="1262" y="9641"/>
                  </a:lnTo>
                  <a:lnTo>
                    <a:pt x="1099" y="10414"/>
                  </a:lnTo>
                  <a:lnTo>
                    <a:pt x="651" y="11919"/>
                  </a:lnTo>
                  <a:lnTo>
                    <a:pt x="489" y="12610"/>
                  </a:lnTo>
                  <a:lnTo>
                    <a:pt x="367" y="13343"/>
                  </a:lnTo>
                  <a:lnTo>
                    <a:pt x="326" y="13668"/>
                  </a:lnTo>
                  <a:lnTo>
                    <a:pt x="367" y="14034"/>
                  </a:lnTo>
                  <a:lnTo>
                    <a:pt x="407" y="14400"/>
                  </a:lnTo>
                  <a:lnTo>
                    <a:pt x="448" y="14766"/>
                  </a:lnTo>
                  <a:lnTo>
                    <a:pt x="570" y="15092"/>
                  </a:lnTo>
                  <a:lnTo>
                    <a:pt x="733" y="15417"/>
                  </a:lnTo>
                  <a:lnTo>
                    <a:pt x="1099" y="16027"/>
                  </a:lnTo>
                  <a:lnTo>
                    <a:pt x="1465" y="16637"/>
                  </a:lnTo>
                  <a:lnTo>
                    <a:pt x="1628" y="16922"/>
                  </a:lnTo>
                  <a:lnTo>
                    <a:pt x="1750" y="17288"/>
                  </a:lnTo>
                  <a:lnTo>
                    <a:pt x="1790" y="17654"/>
                  </a:lnTo>
                  <a:lnTo>
                    <a:pt x="1831" y="18020"/>
                  </a:lnTo>
                  <a:lnTo>
                    <a:pt x="1790" y="18386"/>
                  </a:lnTo>
                  <a:lnTo>
                    <a:pt x="1750" y="18793"/>
                  </a:lnTo>
                  <a:lnTo>
                    <a:pt x="1628" y="19525"/>
                  </a:lnTo>
                  <a:lnTo>
                    <a:pt x="1546" y="20257"/>
                  </a:lnTo>
                  <a:lnTo>
                    <a:pt x="1506" y="20583"/>
                  </a:lnTo>
                  <a:lnTo>
                    <a:pt x="1546" y="20908"/>
                  </a:lnTo>
                  <a:lnTo>
                    <a:pt x="1587" y="21193"/>
                  </a:lnTo>
                  <a:lnTo>
                    <a:pt x="1668" y="21518"/>
                  </a:lnTo>
                  <a:lnTo>
                    <a:pt x="1750" y="21803"/>
                  </a:lnTo>
                  <a:lnTo>
                    <a:pt x="1912" y="22047"/>
                  </a:lnTo>
                  <a:lnTo>
                    <a:pt x="2116" y="22291"/>
                  </a:lnTo>
                  <a:lnTo>
                    <a:pt x="2360" y="22495"/>
                  </a:lnTo>
                  <a:lnTo>
                    <a:pt x="2563" y="22617"/>
                  </a:lnTo>
                  <a:lnTo>
                    <a:pt x="2807" y="22698"/>
                  </a:lnTo>
                  <a:lnTo>
                    <a:pt x="3051" y="22739"/>
                  </a:lnTo>
                  <a:lnTo>
                    <a:pt x="3295" y="22779"/>
                  </a:lnTo>
                  <a:lnTo>
                    <a:pt x="3580" y="22739"/>
                  </a:lnTo>
                  <a:lnTo>
                    <a:pt x="3784" y="22698"/>
                  </a:lnTo>
                  <a:lnTo>
                    <a:pt x="4028" y="22576"/>
                  </a:lnTo>
                  <a:lnTo>
                    <a:pt x="4190" y="22373"/>
                  </a:lnTo>
                  <a:lnTo>
                    <a:pt x="4394" y="22129"/>
                  </a:lnTo>
                  <a:lnTo>
                    <a:pt x="4516" y="21844"/>
                  </a:lnTo>
                  <a:lnTo>
                    <a:pt x="4556" y="21518"/>
                  </a:lnTo>
                  <a:lnTo>
                    <a:pt x="4597" y="21193"/>
                  </a:lnTo>
                  <a:lnTo>
                    <a:pt x="4597" y="20502"/>
                  </a:lnTo>
                  <a:lnTo>
                    <a:pt x="4597" y="19891"/>
                  </a:lnTo>
                  <a:lnTo>
                    <a:pt x="4638" y="19485"/>
                  </a:lnTo>
                  <a:lnTo>
                    <a:pt x="4719" y="19119"/>
                  </a:lnTo>
                  <a:lnTo>
                    <a:pt x="4963" y="18386"/>
                  </a:lnTo>
                  <a:lnTo>
                    <a:pt x="5289" y="17695"/>
                  </a:lnTo>
                  <a:lnTo>
                    <a:pt x="5655" y="17003"/>
                  </a:lnTo>
                  <a:lnTo>
                    <a:pt x="6061" y="16393"/>
                  </a:lnTo>
                  <a:lnTo>
                    <a:pt x="6468" y="15783"/>
                  </a:lnTo>
                  <a:lnTo>
                    <a:pt x="6631" y="15458"/>
                  </a:lnTo>
                  <a:lnTo>
                    <a:pt x="6753" y="15092"/>
                  </a:lnTo>
                  <a:lnTo>
                    <a:pt x="6875" y="14766"/>
                  </a:lnTo>
                  <a:lnTo>
                    <a:pt x="6956" y="14400"/>
                  </a:lnTo>
                  <a:lnTo>
                    <a:pt x="6997" y="14075"/>
                  </a:lnTo>
                  <a:lnTo>
                    <a:pt x="6956" y="13831"/>
                  </a:lnTo>
                  <a:lnTo>
                    <a:pt x="6916" y="13546"/>
                  </a:lnTo>
                  <a:lnTo>
                    <a:pt x="6875" y="13261"/>
                  </a:lnTo>
                  <a:lnTo>
                    <a:pt x="6753" y="13017"/>
                  </a:lnTo>
                  <a:lnTo>
                    <a:pt x="6631" y="12773"/>
                  </a:lnTo>
                  <a:lnTo>
                    <a:pt x="6468" y="12529"/>
                  </a:lnTo>
                  <a:lnTo>
                    <a:pt x="6305" y="12326"/>
                  </a:lnTo>
                  <a:lnTo>
                    <a:pt x="5939" y="11919"/>
                  </a:lnTo>
                  <a:lnTo>
                    <a:pt x="5573" y="11553"/>
                  </a:lnTo>
                  <a:lnTo>
                    <a:pt x="5207" y="11227"/>
                  </a:lnTo>
                  <a:lnTo>
                    <a:pt x="4841" y="10821"/>
                  </a:lnTo>
                  <a:lnTo>
                    <a:pt x="4678" y="10617"/>
                  </a:lnTo>
                  <a:lnTo>
                    <a:pt x="4516" y="10373"/>
                  </a:lnTo>
                  <a:lnTo>
                    <a:pt x="4394" y="10129"/>
                  </a:lnTo>
                  <a:lnTo>
                    <a:pt x="4312" y="9885"/>
                  </a:lnTo>
                  <a:lnTo>
                    <a:pt x="4272" y="9641"/>
                  </a:lnTo>
                  <a:lnTo>
                    <a:pt x="4272" y="9397"/>
                  </a:lnTo>
                  <a:lnTo>
                    <a:pt x="4312" y="9112"/>
                  </a:lnTo>
                  <a:lnTo>
                    <a:pt x="4353" y="8828"/>
                  </a:lnTo>
                  <a:lnTo>
                    <a:pt x="4556" y="8258"/>
                  </a:lnTo>
                  <a:lnTo>
                    <a:pt x="4760" y="7689"/>
                  </a:lnTo>
                  <a:lnTo>
                    <a:pt x="4841" y="7404"/>
                  </a:lnTo>
                  <a:lnTo>
                    <a:pt x="4922" y="7119"/>
                  </a:lnTo>
                  <a:lnTo>
                    <a:pt x="4922" y="6834"/>
                  </a:lnTo>
                  <a:lnTo>
                    <a:pt x="4922" y="6509"/>
                  </a:lnTo>
                  <a:lnTo>
                    <a:pt x="4841" y="6265"/>
                  </a:lnTo>
                  <a:lnTo>
                    <a:pt x="4719" y="6021"/>
                  </a:lnTo>
                  <a:lnTo>
                    <a:pt x="4597" y="5817"/>
                  </a:lnTo>
                  <a:lnTo>
                    <a:pt x="4434" y="5614"/>
                  </a:lnTo>
                  <a:lnTo>
                    <a:pt x="4028" y="5289"/>
                  </a:lnTo>
                  <a:lnTo>
                    <a:pt x="3621" y="4963"/>
                  </a:lnTo>
                  <a:lnTo>
                    <a:pt x="3173" y="4679"/>
                  </a:lnTo>
                  <a:lnTo>
                    <a:pt x="2970" y="4475"/>
                  </a:lnTo>
                  <a:lnTo>
                    <a:pt x="2807" y="4312"/>
                  </a:lnTo>
                  <a:lnTo>
                    <a:pt x="2726" y="4150"/>
                  </a:lnTo>
                  <a:lnTo>
                    <a:pt x="2645" y="3987"/>
                  </a:lnTo>
                  <a:lnTo>
                    <a:pt x="2563" y="3662"/>
                  </a:lnTo>
                  <a:lnTo>
                    <a:pt x="2523" y="3296"/>
                  </a:lnTo>
                  <a:lnTo>
                    <a:pt x="2563" y="2970"/>
                  </a:lnTo>
                  <a:lnTo>
                    <a:pt x="2685" y="2401"/>
                  </a:lnTo>
                  <a:lnTo>
                    <a:pt x="2767" y="1872"/>
                  </a:lnTo>
                  <a:lnTo>
                    <a:pt x="2807" y="1587"/>
                  </a:lnTo>
                  <a:lnTo>
                    <a:pt x="2807" y="1302"/>
                  </a:lnTo>
                  <a:lnTo>
                    <a:pt x="2767" y="1018"/>
                  </a:lnTo>
                  <a:lnTo>
                    <a:pt x="2685" y="733"/>
                  </a:lnTo>
                  <a:lnTo>
                    <a:pt x="2604" y="570"/>
                  </a:lnTo>
                  <a:lnTo>
                    <a:pt x="2482" y="367"/>
                  </a:lnTo>
                  <a:lnTo>
                    <a:pt x="2360" y="204"/>
                  </a:lnTo>
                  <a:lnTo>
                    <a:pt x="2197" y="123"/>
                  </a:lnTo>
                  <a:lnTo>
                    <a:pt x="2034" y="41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3627936" y="689142"/>
              <a:ext cx="240135" cy="141528"/>
            </a:xfrm>
            <a:custGeom>
              <a:rect b="b" l="l" r="r" t="t"/>
              <a:pathLst>
                <a:path extrusionOk="0" h="3093" w="5248">
                  <a:moveTo>
                    <a:pt x="1668" y="1"/>
                  </a:moveTo>
                  <a:lnTo>
                    <a:pt x="1342" y="41"/>
                  </a:lnTo>
                  <a:lnTo>
                    <a:pt x="1098" y="82"/>
                  </a:lnTo>
                  <a:lnTo>
                    <a:pt x="854" y="163"/>
                  </a:lnTo>
                  <a:lnTo>
                    <a:pt x="610" y="285"/>
                  </a:lnTo>
                  <a:lnTo>
                    <a:pt x="366" y="448"/>
                  </a:lnTo>
                  <a:lnTo>
                    <a:pt x="203" y="651"/>
                  </a:lnTo>
                  <a:lnTo>
                    <a:pt x="81" y="896"/>
                  </a:lnTo>
                  <a:lnTo>
                    <a:pt x="0" y="1140"/>
                  </a:lnTo>
                  <a:lnTo>
                    <a:pt x="0" y="1424"/>
                  </a:lnTo>
                  <a:lnTo>
                    <a:pt x="81" y="1709"/>
                  </a:lnTo>
                  <a:lnTo>
                    <a:pt x="203" y="1953"/>
                  </a:lnTo>
                  <a:lnTo>
                    <a:pt x="366" y="2197"/>
                  </a:lnTo>
                  <a:lnTo>
                    <a:pt x="610" y="2360"/>
                  </a:lnTo>
                  <a:lnTo>
                    <a:pt x="854" y="2482"/>
                  </a:lnTo>
                  <a:lnTo>
                    <a:pt x="1139" y="2604"/>
                  </a:lnTo>
                  <a:lnTo>
                    <a:pt x="1383" y="2685"/>
                  </a:lnTo>
                  <a:lnTo>
                    <a:pt x="1668" y="2726"/>
                  </a:lnTo>
                  <a:lnTo>
                    <a:pt x="2441" y="2807"/>
                  </a:lnTo>
                  <a:lnTo>
                    <a:pt x="3213" y="2889"/>
                  </a:lnTo>
                  <a:lnTo>
                    <a:pt x="4800" y="2889"/>
                  </a:lnTo>
                  <a:lnTo>
                    <a:pt x="4881" y="3011"/>
                  </a:lnTo>
                  <a:lnTo>
                    <a:pt x="4922" y="3092"/>
                  </a:lnTo>
                  <a:lnTo>
                    <a:pt x="5125" y="3092"/>
                  </a:lnTo>
                  <a:lnTo>
                    <a:pt x="5207" y="3051"/>
                  </a:lnTo>
                  <a:lnTo>
                    <a:pt x="5247" y="2970"/>
                  </a:lnTo>
                  <a:lnTo>
                    <a:pt x="5247" y="2889"/>
                  </a:lnTo>
                  <a:lnTo>
                    <a:pt x="5207" y="2807"/>
                  </a:lnTo>
                  <a:lnTo>
                    <a:pt x="5166" y="2726"/>
                  </a:lnTo>
                  <a:lnTo>
                    <a:pt x="5207" y="2645"/>
                  </a:lnTo>
                  <a:lnTo>
                    <a:pt x="5166" y="2563"/>
                  </a:lnTo>
                  <a:lnTo>
                    <a:pt x="5125" y="2482"/>
                  </a:lnTo>
                  <a:lnTo>
                    <a:pt x="5003" y="2482"/>
                  </a:lnTo>
                  <a:lnTo>
                    <a:pt x="4678" y="1994"/>
                  </a:lnTo>
                  <a:lnTo>
                    <a:pt x="4352" y="1506"/>
                  </a:lnTo>
                  <a:lnTo>
                    <a:pt x="3946" y="1058"/>
                  </a:lnTo>
                  <a:lnTo>
                    <a:pt x="3498" y="692"/>
                  </a:lnTo>
                  <a:lnTo>
                    <a:pt x="3051" y="367"/>
                  </a:lnTo>
                  <a:lnTo>
                    <a:pt x="2766" y="245"/>
                  </a:lnTo>
                  <a:lnTo>
                    <a:pt x="2522" y="123"/>
                  </a:lnTo>
                  <a:lnTo>
                    <a:pt x="2237" y="41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3853115" y="596069"/>
              <a:ext cx="169440" cy="167564"/>
            </a:xfrm>
            <a:custGeom>
              <a:rect b="b" l="l" r="r" t="t"/>
              <a:pathLst>
                <a:path extrusionOk="0" h="3662" w="3703">
                  <a:moveTo>
                    <a:pt x="2645" y="1"/>
                  </a:moveTo>
                  <a:lnTo>
                    <a:pt x="2401" y="42"/>
                  </a:lnTo>
                  <a:lnTo>
                    <a:pt x="2157" y="164"/>
                  </a:lnTo>
                  <a:lnTo>
                    <a:pt x="1953" y="326"/>
                  </a:lnTo>
                  <a:lnTo>
                    <a:pt x="1750" y="489"/>
                  </a:lnTo>
                  <a:lnTo>
                    <a:pt x="1547" y="692"/>
                  </a:lnTo>
                  <a:lnTo>
                    <a:pt x="1221" y="1058"/>
                  </a:lnTo>
                  <a:lnTo>
                    <a:pt x="855" y="1587"/>
                  </a:lnTo>
                  <a:lnTo>
                    <a:pt x="570" y="2116"/>
                  </a:lnTo>
                  <a:lnTo>
                    <a:pt x="286" y="2645"/>
                  </a:lnTo>
                  <a:lnTo>
                    <a:pt x="82" y="3255"/>
                  </a:lnTo>
                  <a:lnTo>
                    <a:pt x="82" y="3296"/>
                  </a:lnTo>
                  <a:lnTo>
                    <a:pt x="42" y="3336"/>
                  </a:lnTo>
                  <a:lnTo>
                    <a:pt x="1" y="3418"/>
                  </a:lnTo>
                  <a:lnTo>
                    <a:pt x="42" y="3540"/>
                  </a:lnTo>
                  <a:lnTo>
                    <a:pt x="123" y="3621"/>
                  </a:lnTo>
                  <a:lnTo>
                    <a:pt x="164" y="3662"/>
                  </a:lnTo>
                  <a:lnTo>
                    <a:pt x="245" y="3662"/>
                  </a:lnTo>
                  <a:lnTo>
                    <a:pt x="814" y="3499"/>
                  </a:lnTo>
                  <a:lnTo>
                    <a:pt x="1343" y="3336"/>
                  </a:lnTo>
                  <a:lnTo>
                    <a:pt x="1831" y="3092"/>
                  </a:lnTo>
                  <a:lnTo>
                    <a:pt x="2319" y="2807"/>
                  </a:lnTo>
                  <a:lnTo>
                    <a:pt x="2767" y="2523"/>
                  </a:lnTo>
                  <a:lnTo>
                    <a:pt x="3174" y="2197"/>
                  </a:lnTo>
                  <a:lnTo>
                    <a:pt x="3336" y="2035"/>
                  </a:lnTo>
                  <a:lnTo>
                    <a:pt x="3499" y="1831"/>
                  </a:lnTo>
                  <a:lnTo>
                    <a:pt x="3621" y="1587"/>
                  </a:lnTo>
                  <a:lnTo>
                    <a:pt x="3702" y="1343"/>
                  </a:lnTo>
                  <a:lnTo>
                    <a:pt x="3702" y="1140"/>
                  </a:lnTo>
                  <a:lnTo>
                    <a:pt x="3702" y="896"/>
                  </a:lnTo>
                  <a:lnTo>
                    <a:pt x="3662" y="692"/>
                  </a:lnTo>
                  <a:lnTo>
                    <a:pt x="3580" y="489"/>
                  </a:lnTo>
                  <a:lnTo>
                    <a:pt x="3458" y="326"/>
                  </a:lnTo>
                  <a:lnTo>
                    <a:pt x="3296" y="164"/>
                  </a:lnTo>
                  <a:lnTo>
                    <a:pt x="3133" y="82"/>
                  </a:lnTo>
                  <a:lnTo>
                    <a:pt x="28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3702386" y="916243"/>
              <a:ext cx="154523" cy="141482"/>
            </a:xfrm>
            <a:custGeom>
              <a:rect b="b" l="l" r="r" t="t"/>
              <a:pathLst>
                <a:path extrusionOk="0" h="3092" w="3377">
                  <a:moveTo>
                    <a:pt x="1017" y="0"/>
                  </a:moveTo>
                  <a:lnTo>
                    <a:pt x="854" y="41"/>
                  </a:lnTo>
                  <a:lnTo>
                    <a:pt x="651" y="122"/>
                  </a:lnTo>
                  <a:lnTo>
                    <a:pt x="488" y="244"/>
                  </a:lnTo>
                  <a:lnTo>
                    <a:pt x="326" y="366"/>
                  </a:lnTo>
                  <a:lnTo>
                    <a:pt x="203" y="529"/>
                  </a:lnTo>
                  <a:lnTo>
                    <a:pt x="122" y="692"/>
                  </a:lnTo>
                  <a:lnTo>
                    <a:pt x="41" y="854"/>
                  </a:lnTo>
                  <a:lnTo>
                    <a:pt x="0" y="1058"/>
                  </a:lnTo>
                  <a:lnTo>
                    <a:pt x="0" y="1261"/>
                  </a:lnTo>
                  <a:lnTo>
                    <a:pt x="41" y="1464"/>
                  </a:lnTo>
                  <a:lnTo>
                    <a:pt x="122" y="1627"/>
                  </a:lnTo>
                  <a:lnTo>
                    <a:pt x="244" y="1790"/>
                  </a:lnTo>
                  <a:lnTo>
                    <a:pt x="366" y="1953"/>
                  </a:lnTo>
                  <a:lnTo>
                    <a:pt x="529" y="2075"/>
                  </a:lnTo>
                  <a:lnTo>
                    <a:pt x="895" y="2278"/>
                  </a:lnTo>
                  <a:lnTo>
                    <a:pt x="1424" y="2522"/>
                  </a:lnTo>
                  <a:lnTo>
                    <a:pt x="1993" y="2725"/>
                  </a:lnTo>
                  <a:lnTo>
                    <a:pt x="2563" y="2929"/>
                  </a:lnTo>
                  <a:lnTo>
                    <a:pt x="3132" y="3092"/>
                  </a:lnTo>
                  <a:lnTo>
                    <a:pt x="3214" y="3092"/>
                  </a:lnTo>
                  <a:lnTo>
                    <a:pt x="3295" y="3051"/>
                  </a:lnTo>
                  <a:lnTo>
                    <a:pt x="3336" y="3010"/>
                  </a:lnTo>
                  <a:lnTo>
                    <a:pt x="3376" y="2929"/>
                  </a:lnTo>
                  <a:lnTo>
                    <a:pt x="3376" y="2888"/>
                  </a:lnTo>
                  <a:lnTo>
                    <a:pt x="3376" y="2807"/>
                  </a:lnTo>
                  <a:lnTo>
                    <a:pt x="3336" y="2725"/>
                  </a:lnTo>
                  <a:lnTo>
                    <a:pt x="3254" y="2725"/>
                  </a:lnTo>
                  <a:lnTo>
                    <a:pt x="3173" y="2685"/>
                  </a:lnTo>
                  <a:lnTo>
                    <a:pt x="3254" y="2644"/>
                  </a:lnTo>
                  <a:lnTo>
                    <a:pt x="3295" y="2603"/>
                  </a:lnTo>
                  <a:lnTo>
                    <a:pt x="3336" y="2522"/>
                  </a:lnTo>
                  <a:lnTo>
                    <a:pt x="3336" y="2441"/>
                  </a:lnTo>
                  <a:lnTo>
                    <a:pt x="3173" y="1993"/>
                  </a:lnTo>
                  <a:lnTo>
                    <a:pt x="3051" y="1505"/>
                  </a:lnTo>
                  <a:lnTo>
                    <a:pt x="2807" y="1058"/>
                  </a:lnTo>
                  <a:lnTo>
                    <a:pt x="2563" y="692"/>
                  </a:lnTo>
                  <a:lnTo>
                    <a:pt x="2237" y="366"/>
                  </a:lnTo>
                  <a:lnTo>
                    <a:pt x="2075" y="244"/>
                  </a:lnTo>
                  <a:lnTo>
                    <a:pt x="1871" y="163"/>
                  </a:lnTo>
                  <a:lnTo>
                    <a:pt x="1668" y="81"/>
                  </a:lnTo>
                  <a:lnTo>
                    <a:pt x="14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3873615" y="923655"/>
              <a:ext cx="139652" cy="221558"/>
            </a:xfrm>
            <a:custGeom>
              <a:rect b="b" l="l" r="r" t="t"/>
              <a:pathLst>
                <a:path extrusionOk="0" h="4842" w="3052">
                  <a:moveTo>
                    <a:pt x="2115" y="1"/>
                  </a:moveTo>
                  <a:lnTo>
                    <a:pt x="1871" y="42"/>
                  </a:lnTo>
                  <a:lnTo>
                    <a:pt x="1627" y="164"/>
                  </a:lnTo>
                  <a:lnTo>
                    <a:pt x="1424" y="326"/>
                  </a:lnTo>
                  <a:lnTo>
                    <a:pt x="1221" y="530"/>
                  </a:lnTo>
                  <a:lnTo>
                    <a:pt x="855" y="977"/>
                  </a:lnTo>
                  <a:lnTo>
                    <a:pt x="570" y="1465"/>
                  </a:lnTo>
                  <a:lnTo>
                    <a:pt x="326" y="1994"/>
                  </a:lnTo>
                  <a:lnTo>
                    <a:pt x="122" y="2604"/>
                  </a:lnTo>
                  <a:lnTo>
                    <a:pt x="41" y="3255"/>
                  </a:lnTo>
                  <a:lnTo>
                    <a:pt x="0" y="3906"/>
                  </a:lnTo>
                  <a:lnTo>
                    <a:pt x="82" y="4557"/>
                  </a:lnTo>
                  <a:lnTo>
                    <a:pt x="82" y="4638"/>
                  </a:lnTo>
                  <a:lnTo>
                    <a:pt x="122" y="4719"/>
                  </a:lnTo>
                  <a:lnTo>
                    <a:pt x="163" y="4801"/>
                  </a:lnTo>
                  <a:lnTo>
                    <a:pt x="285" y="4841"/>
                  </a:lnTo>
                  <a:lnTo>
                    <a:pt x="366" y="4801"/>
                  </a:lnTo>
                  <a:lnTo>
                    <a:pt x="895" y="4435"/>
                  </a:lnTo>
                  <a:lnTo>
                    <a:pt x="1343" y="4028"/>
                  </a:lnTo>
                  <a:lnTo>
                    <a:pt x="1790" y="3621"/>
                  </a:lnTo>
                  <a:lnTo>
                    <a:pt x="2197" y="3133"/>
                  </a:lnTo>
                  <a:lnTo>
                    <a:pt x="2522" y="2645"/>
                  </a:lnTo>
                  <a:lnTo>
                    <a:pt x="2807" y="2116"/>
                  </a:lnTo>
                  <a:lnTo>
                    <a:pt x="2888" y="1831"/>
                  </a:lnTo>
                  <a:lnTo>
                    <a:pt x="2970" y="1547"/>
                  </a:lnTo>
                  <a:lnTo>
                    <a:pt x="3010" y="1221"/>
                  </a:lnTo>
                  <a:lnTo>
                    <a:pt x="3051" y="936"/>
                  </a:lnTo>
                  <a:lnTo>
                    <a:pt x="3010" y="692"/>
                  </a:lnTo>
                  <a:lnTo>
                    <a:pt x="2929" y="448"/>
                  </a:lnTo>
                  <a:lnTo>
                    <a:pt x="2807" y="245"/>
                  </a:lnTo>
                  <a:lnTo>
                    <a:pt x="2604" y="123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3761918" y="1163797"/>
              <a:ext cx="175022" cy="145189"/>
            </a:xfrm>
            <a:custGeom>
              <a:rect b="b" l="l" r="r" t="t"/>
              <a:pathLst>
                <a:path extrusionOk="0" h="3173" w="3825">
                  <a:moveTo>
                    <a:pt x="692" y="0"/>
                  </a:moveTo>
                  <a:lnTo>
                    <a:pt x="489" y="81"/>
                  </a:lnTo>
                  <a:lnTo>
                    <a:pt x="285" y="203"/>
                  </a:lnTo>
                  <a:lnTo>
                    <a:pt x="163" y="366"/>
                  </a:lnTo>
                  <a:lnTo>
                    <a:pt x="41" y="610"/>
                  </a:lnTo>
                  <a:lnTo>
                    <a:pt x="1" y="814"/>
                  </a:lnTo>
                  <a:lnTo>
                    <a:pt x="41" y="1058"/>
                  </a:lnTo>
                  <a:lnTo>
                    <a:pt x="123" y="1261"/>
                  </a:lnTo>
                  <a:lnTo>
                    <a:pt x="245" y="1505"/>
                  </a:lnTo>
                  <a:lnTo>
                    <a:pt x="367" y="1708"/>
                  </a:lnTo>
                  <a:lnTo>
                    <a:pt x="692" y="2075"/>
                  </a:lnTo>
                  <a:lnTo>
                    <a:pt x="1099" y="2359"/>
                  </a:lnTo>
                  <a:lnTo>
                    <a:pt x="1506" y="2644"/>
                  </a:lnTo>
                  <a:lnTo>
                    <a:pt x="1994" y="2888"/>
                  </a:lnTo>
                  <a:lnTo>
                    <a:pt x="2523" y="3051"/>
                  </a:lnTo>
                  <a:lnTo>
                    <a:pt x="3051" y="3132"/>
                  </a:lnTo>
                  <a:lnTo>
                    <a:pt x="3621" y="3173"/>
                  </a:lnTo>
                  <a:lnTo>
                    <a:pt x="3702" y="3173"/>
                  </a:lnTo>
                  <a:lnTo>
                    <a:pt x="3743" y="3132"/>
                  </a:lnTo>
                  <a:lnTo>
                    <a:pt x="3824" y="3010"/>
                  </a:lnTo>
                  <a:lnTo>
                    <a:pt x="3824" y="2888"/>
                  </a:lnTo>
                  <a:lnTo>
                    <a:pt x="3743" y="2807"/>
                  </a:lnTo>
                  <a:lnTo>
                    <a:pt x="3784" y="2725"/>
                  </a:lnTo>
                  <a:lnTo>
                    <a:pt x="3784" y="2603"/>
                  </a:lnTo>
                  <a:lnTo>
                    <a:pt x="3540" y="2115"/>
                  </a:lnTo>
                  <a:lnTo>
                    <a:pt x="3255" y="1708"/>
                  </a:lnTo>
                  <a:lnTo>
                    <a:pt x="2970" y="1302"/>
                  </a:lnTo>
                  <a:lnTo>
                    <a:pt x="2604" y="895"/>
                  </a:lnTo>
                  <a:lnTo>
                    <a:pt x="2279" y="570"/>
                  </a:lnTo>
                  <a:lnTo>
                    <a:pt x="1831" y="285"/>
                  </a:lnTo>
                  <a:lnTo>
                    <a:pt x="1628" y="122"/>
                  </a:lnTo>
                  <a:lnTo>
                    <a:pt x="1384" y="41"/>
                  </a:lnTo>
                  <a:lnTo>
                    <a:pt x="1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3938729" y="1305238"/>
              <a:ext cx="186187" cy="141482"/>
            </a:xfrm>
            <a:custGeom>
              <a:rect b="b" l="l" r="r" t="t"/>
              <a:pathLst>
                <a:path extrusionOk="0" h="3092" w="4069">
                  <a:moveTo>
                    <a:pt x="2767" y="0"/>
                  </a:moveTo>
                  <a:lnTo>
                    <a:pt x="2523" y="82"/>
                  </a:lnTo>
                  <a:lnTo>
                    <a:pt x="2279" y="204"/>
                  </a:lnTo>
                  <a:lnTo>
                    <a:pt x="1831" y="489"/>
                  </a:lnTo>
                  <a:lnTo>
                    <a:pt x="1425" y="814"/>
                  </a:lnTo>
                  <a:lnTo>
                    <a:pt x="1059" y="1221"/>
                  </a:lnTo>
                  <a:lnTo>
                    <a:pt x="733" y="1668"/>
                  </a:lnTo>
                  <a:lnTo>
                    <a:pt x="489" y="2116"/>
                  </a:lnTo>
                  <a:lnTo>
                    <a:pt x="286" y="2604"/>
                  </a:lnTo>
                  <a:lnTo>
                    <a:pt x="164" y="2604"/>
                  </a:lnTo>
                  <a:lnTo>
                    <a:pt x="123" y="2644"/>
                  </a:lnTo>
                  <a:lnTo>
                    <a:pt x="42" y="2685"/>
                  </a:lnTo>
                  <a:lnTo>
                    <a:pt x="1" y="2766"/>
                  </a:lnTo>
                  <a:lnTo>
                    <a:pt x="1" y="2848"/>
                  </a:lnTo>
                  <a:lnTo>
                    <a:pt x="42" y="2929"/>
                  </a:lnTo>
                  <a:lnTo>
                    <a:pt x="82" y="2970"/>
                  </a:lnTo>
                  <a:lnTo>
                    <a:pt x="164" y="3010"/>
                  </a:lnTo>
                  <a:lnTo>
                    <a:pt x="733" y="3051"/>
                  </a:lnTo>
                  <a:lnTo>
                    <a:pt x="1343" y="3092"/>
                  </a:lnTo>
                  <a:lnTo>
                    <a:pt x="1953" y="3010"/>
                  </a:lnTo>
                  <a:lnTo>
                    <a:pt x="2238" y="2929"/>
                  </a:lnTo>
                  <a:lnTo>
                    <a:pt x="2523" y="2848"/>
                  </a:lnTo>
                  <a:lnTo>
                    <a:pt x="2930" y="2604"/>
                  </a:lnTo>
                  <a:lnTo>
                    <a:pt x="3336" y="2319"/>
                  </a:lnTo>
                  <a:lnTo>
                    <a:pt x="3499" y="2156"/>
                  </a:lnTo>
                  <a:lnTo>
                    <a:pt x="3662" y="1994"/>
                  </a:lnTo>
                  <a:lnTo>
                    <a:pt x="3784" y="1790"/>
                  </a:lnTo>
                  <a:lnTo>
                    <a:pt x="3906" y="1546"/>
                  </a:lnTo>
                  <a:lnTo>
                    <a:pt x="3987" y="1302"/>
                  </a:lnTo>
                  <a:lnTo>
                    <a:pt x="4069" y="1058"/>
                  </a:lnTo>
                  <a:lnTo>
                    <a:pt x="4069" y="814"/>
                  </a:lnTo>
                  <a:lnTo>
                    <a:pt x="4028" y="570"/>
                  </a:lnTo>
                  <a:lnTo>
                    <a:pt x="3906" y="367"/>
                  </a:lnTo>
                  <a:lnTo>
                    <a:pt x="3743" y="204"/>
                  </a:lnTo>
                  <a:lnTo>
                    <a:pt x="3540" y="82"/>
                  </a:lnTo>
                  <a:lnTo>
                    <a:pt x="32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3918275" y="1608618"/>
              <a:ext cx="193600" cy="175022"/>
            </a:xfrm>
            <a:custGeom>
              <a:rect b="b" l="l" r="r" t="t"/>
              <a:pathLst>
                <a:path extrusionOk="0" h="3825" w="4231">
                  <a:moveTo>
                    <a:pt x="3173" y="1"/>
                  </a:moveTo>
                  <a:lnTo>
                    <a:pt x="2807" y="41"/>
                  </a:lnTo>
                  <a:lnTo>
                    <a:pt x="2441" y="163"/>
                  </a:lnTo>
                  <a:lnTo>
                    <a:pt x="2075" y="367"/>
                  </a:lnTo>
                  <a:lnTo>
                    <a:pt x="1750" y="611"/>
                  </a:lnTo>
                  <a:lnTo>
                    <a:pt x="1424" y="855"/>
                  </a:lnTo>
                  <a:lnTo>
                    <a:pt x="1180" y="1140"/>
                  </a:lnTo>
                  <a:lnTo>
                    <a:pt x="977" y="1424"/>
                  </a:lnTo>
                  <a:lnTo>
                    <a:pt x="773" y="1709"/>
                  </a:lnTo>
                  <a:lnTo>
                    <a:pt x="570" y="2034"/>
                  </a:lnTo>
                  <a:lnTo>
                    <a:pt x="407" y="2401"/>
                  </a:lnTo>
                  <a:lnTo>
                    <a:pt x="245" y="2767"/>
                  </a:lnTo>
                  <a:lnTo>
                    <a:pt x="1" y="3580"/>
                  </a:lnTo>
                  <a:lnTo>
                    <a:pt x="1" y="3661"/>
                  </a:lnTo>
                  <a:lnTo>
                    <a:pt x="82" y="3784"/>
                  </a:lnTo>
                  <a:lnTo>
                    <a:pt x="163" y="3824"/>
                  </a:lnTo>
                  <a:lnTo>
                    <a:pt x="245" y="3824"/>
                  </a:lnTo>
                  <a:lnTo>
                    <a:pt x="773" y="3702"/>
                  </a:lnTo>
                  <a:lnTo>
                    <a:pt x="1262" y="3580"/>
                  </a:lnTo>
                  <a:lnTo>
                    <a:pt x="1790" y="3417"/>
                  </a:lnTo>
                  <a:lnTo>
                    <a:pt x="2278" y="3214"/>
                  </a:lnTo>
                  <a:lnTo>
                    <a:pt x="2726" y="2970"/>
                  </a:lnTo>
                  <a:lnTo>
                    <a:pt x="3173" y="2685"/>
                  </a:lnTo>
                  <a:lnTo>
                    <a:pt x="3539" y="2319"/>
                  </a:lnTo>
                  <a:lnTo>
                    <a:pt x="3905" y="1912"/>
                  </a:lnTo>
                  <a:lnTo>
                    <a:pt x="4068" y="1587"/>
                  </a:lnTo>
                  <a:lnTo>
                    <a:pt x="4190" y="1221"/>
                  </a:lnTo>
                  <a:lnTo>
                    <a:pt x="4231" y="1058"/>
                  </a:lnTo>
                  <a:lnTo>
                    <a:pt x="4231" y="855"/>
                  </a:lnTo>
                  <a:lnTo>
                    <a:pt x="4190" y="651"/>
                  </a:lnTo>
                  <a:lnTo>
                    <a:pt x="4109" y="489"/>
                  </a:lnTo>
                  <a:lnTo>
                    <a:pt x="3987" y="326"/>
                  </a:lnTo>
                  <a:lnTo>
                    <a:pt x="3865" y="204"/>
                  </a:lnTo>
                  <a:lnTo>
                    <a:pt x="3702" y="123"/>
                  </a:lnTo>
                  <a:lnTo>
                    <a:pt x="3539" y="41"/>
                  </a:lnTo>
                  <a:lnTo>
                    <a:pt x="3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4117417" y="882701"/>
              <a:ext cx="482147" cy="1105638"/>
            </a:xfrm>
            <a:custGeom>
              <a:rect b="b" l="l" r="r" t="t"/>
              <a:pathLst>
                <a:path extrusionOk="0" h="24163" w="10537">
                  <a:moveTo>
                    <a:pt x="8909" y="1"/>
                  </a:moveTo>
                  <a:lnTo>
                    <a:pt x="8665" y="42"/>
                  </a:lnTo>
                  <a:lnTo>
                    <a:pt x="8421" y="123"/>
                  </a:lnTo>
                  <a:lnTo>
                    <a:pt x="8177" y="245"/>
                  </a:lnTo>
                  <a:lnTo>
                    <a:pt x="7973" y="367"/>
                  </a:lnTo>
                  <a:lnTo>
                    <a:pt x="7689" y="570"/>
                  </a:lnTo>
                  <a:lnTo>
                    <a:pt x="7485" y="814"/>
                  </a:lnTo>
                  <a:lnTo>
                    <a:pt x="7282" y="1059"/>
                  </a:lnTo>
                  <a:lnTo>
                    <a:pt x="7119" y="1303"/>
                  </a:lnTo>
                  <a:lnTo>
                    <a:pt x="6957" y="1547"/>
                  </a:lnTo>
                  <a:lnTo>
                    <a:pt x="6834" y="1872"/>
                  </a:lnTo>
                  <a:lnTo>
                    <a:pt x="6631" y="2482"/>
                  </a:lnTo>
                  <a:lnTo>
                    <a:pt x="6550" y="2848"/>
                  </a:lnTo>
                  <a:lnTo>
                    <a:pt x="6509" y="3255"/>
                  </a:lnTo>
                  <a:lnTo>
                    <a:pt x="6468" y="4028"/>
                  </a:lnTo>
                  <a:lnTo>
                    <a:pt x="6387" y="5655"/>
                  </a:lnTo>
                  <a:lnTo>
                    <a:pt x="6306" y="6468"/>
                  </a:lnTo>
                  <a:lnTo>
                    <a:pt x="6224" y="6835"/>
                  </a:lnTo>
                  <a:lnTo>
                    <a:pt x="6102" y="7201"/>
                  </a:lnTo>
                  <a:lnTo>
                    <a:pt x="5980" y="7567"/>
                  </a:lnTo>
                  <a:lnTo>
                    <a:pt x="5818" y="7933"/>
                  </a:lnTo>
                  <a:lnTo>
                    <a:pt x="5574" y="8258"/>
                  </a:lnTo>
                  <a:lnTo>
                    <a:pt x="5329" y="8584"/>
                  </a:lnTo>
                  <a:lnTo>
                    <a:pt x="4882" y="9031"/>
                  </a:lnTo>
                  <a:lnTo>
                    <a:pt x="4353" y="9438"/>
                  </a:lnTo>
                  <a:lnTo>
                    <a:pt x="3865" y="9845"/>
                  </a:lnTo>
                  <a:lnTo>
                    <a:pt x="3336" y="10251"/>
                  </a:lnTo>
                  <a:lnTo>
                    <a:pt x="2889" y="10699"/>
                  </a:lnTo>
                  <a:lnTo>
                    <a:pt x="2686" y="10943"/>
                  </a:lnTo>
                  <a:lnTo>
                    <a:pt x="2523" y="11187"/>
                  </a:lnTo>
                  <a:lnTo>
                    <a:pt x="2360" y="11472"/>
                  </a:lnTo>
                  <a:lnTo>
                    <a:pt x="2238" y="11756"/>
                  </a:lnTo>
                  <a:lnTo>
                    <a:pt x="2157" y="12082"/>
                  </a:lnTo>
                  <a:lnTo>
                    <a:pt x="2116" y="12407"/>
                  </a:lnTo>
                  <a:lnTo>
                    <a:pt x="2116" y="12855"/>
                  </a:lnTo>
                  <a:lnTo>
                    <a:pt x="2157" y="13261"/>
                  </a:lnTo>
                  <a:lnTo>
                    <a:pt x="2319" y="14075"/>
                  </a:lnTo>
                  <a:lnTo>
                    <a:pt x="2523" y="14848"/>
                  </a:lnTo>
                  <a:lnTo>
                    <a:pt x="2563" y="15254"/>
                  </a:lnTo>
                  <a:lnTo>
                    <a:pt x="2604" y="15661"/>
                  </a:lnTo>
                  <a:lnTo>
                    <a:pt x="2563" y="16027"/>
                  </a:lnTo>
                  <a:lnTo>
                    <a:pt x="2523" y="16393"/>
                  </a:lnTo>
                  <a:lnTo>
                    <a:pt x="2441" y="16719"/>
                  </a:lnTo>
                  <a:lnTo>
                    <a:pt x="2319" y="17044"/>
                  </a:lnTo>
                  <a:lnTo>
                    <a:pt x="2035" y="17654"/>
                  </a:lnTo>
                  <a:lnTo>
                    <a:pt x="1669" y="18265"/>
                  </a:lnTo>
                  <a:lnTo>
                    <a:pt x="936" y="19444"/>
                  </a:lnTo>
                  <a:lnTo>
                    <a:pt x="570" y="20014"/>
                  </a:lnTo>
                  <a:lnTo>
                    <a:pt x="286" y="20664"/>
                  </a:lnTo>
                  <a:lnTo>
                    <a:pt x="164" y="20990"/>
                  </a:lnTo>
                  <a:lnTo>
                    <a:pt x="82" y="21356"/>
                  </a:lnTo>
                  <a:lnTo>
                    <a:pt x="1" y="21722"/>
                  </a:lnTo>
                  <a:lnTo>
                    <a:pt x="1" y="22088"/>
                  </a:lnTo>
                  <a:lnTo>
                    <a:pt x="1" y="22454"/>
                  </a:lnTo>
                  <a:lnTo>
                    <a:pt x="82" y="22820"/>
                  </a:lnTo>
                  <a:lnTo>
                    <a:pt x="204" y="23186"/>
                  </a:lnTo>
                  <a:lnTo>
                    <a:pt x="408" y="23471"/>
                  </a:lnTo>
                  <a:lnTo>
                    <a:pt x="652" y="23756"/>
                  </a:lnTo>
                  <a:lnTo>
                    <a:pt x="936" y="23959"/>
                  </a:lnTo>
                  <a:lnTo>
                    <a:pt x="1262" y="24081"/>
                  </a:lnTo>
                  <a:lnTo>
                    <a:pt x="1587" y="24163"/>
                  </a:lnTo>
                  <a:lnTo>
                    <a:pt x="1913" y="24122"/>
                  </a:lnTo>
                  <a:lnTo>
                    <a:pt x="2238" y="24041"/>
                  </a:lnTo>
                  <a:lnTo>
                    <a:pt x="2523" y="23878"/>
                  </a:lnTo>
                  <a:lnTo>
                    <a:pt x="2808" y="23674"/>
                  </a:lnTo>
                  <a:lnTo>
                    <a:pt x="3092" y="23349"/>
                  </a:lnTo>
                  <a:lnTo>
                    <a:pt x="3296" y="23024"/>
                  </a:lnTo>
                  <a:lnTo>
                    <a:pt x="3458" y="22658"/>
                  </a:lnTo>
                  <a:lnTo>
                    <a:pt x="3580" y="22291"/>
                  </a:lnTo>
                  <a:lnTo>
                    <a:pt x="3865" y="21519"/>
                  </a:lnTo>
                  <a:lnTo>
                    <a:pt x="4028" y="21193"/>
                  </a:lnTo>
                  <a:lnTo>
                    <a:pt x="4231" y="20827"/>
                  </a:lnTo>
                  <a:lnTo>
                    <a:pt x="4475" y="20542"/>
                  </a:lnTo>
                  <a:lnTo>
                    <a:pt x="4719" y="20258"/>
                  </a:lnTo>
                  <a:lnTo>
                    <a:pt x="5004" y="20014"/>
                  </a:lnTo>
                  <a:lnTo>
                    <a:pt x="5289" y="19770"/>
                  </a:lnTo>
                  <a:lnTo>
                    <a:pt x="5899" y="19363"/>
                  </a:lnTo>
                  <a:lnTo>
                    <a:pt x="6550" y="18956"/>
                  </a:lnTo>
                  <a:lnTo>
                    <a:pt x="7160" y="18509"/>
                  </a:lnTo>
                  <a:lnTo>
                    <a:pt x="7770" y="18061"/>
                  </a:lnTo>
                  <a:lnTo>
                    <a:pt x="8055" y="17817"/>
                  </a:lnTo>
                  <a:lnTo>
                    <a:pt x="8299" y="17573"/>
                  </a:lnTo>
                  <a:lnTo>
                    <a:pt x="8543" y="17288"/>
                  </a:lnTo>
                  <a:lnTo>
                    <a:pt x="8787" y="16963"/>
                  </a:lnTo>
                  <a:lnTo>
                    <a:pt x="8990" y="16637"/>
                  </a:lnTo>
                  <a:lnTo>
                    <a:pt x="9112" y="16312"/>
                  </a:lnTo>
                  <a:lnTo>
                    <a:pt x="9194" y="15946"/>
                  </a:lnTo>
                  <a:lnTo>
                    <a:pt x="9275" y="15621"/>
                  </a:lnTo>
                  <a:lnTo>
                    <a:pt x="9275" y="15254"/>
                  </a:lnTo>
                  <a:lnTo>
                    <a:pt x="9234" y="14888"/>
                  </a:lnTo>
                  <a:lnTo>
                    <a:pt x="9153" y="14563"/>
                  </a:lnTo>
                  <a:lnTo>
                    <a:pt x="9031" y="14197"/>
                  </a:lnTo>
                  <a:lnTo>
                    <a:pt x="8746" y="13546"/>
                  </a:lnTo>
                  <a:lnTo>
                    <a:pt x="8421" y="12895"/>
                  </a:lnTo>
                  <a:lnTo>
                    <a:pt x="8299" y="12529"/>
                  </a:lnTo>
                  <a:lnTo>
                    <a:pt x="8217" y="12204"/>
                  </a:lnTo>
                  <a:lnTo>
                    <a:pt x="8177" y="11838"/>
                  </a:lnTo>
                  <a:lnTo>
                    <a:pt x="8217" y="11472"/>
                  </a:lnTo>
                  <a:lnTo>
                    <a:pt x="8340" y="11187"/>
                  </a:lnTo>
                  <a:lnTo>
                    <a:pt x="8462" y="10902"/>
                  </a:lnTo>
                  <a:lnTo>
                    <a:pt x="8624" y="10658"/>
                  </a:lnTo>
                  <a:lnTo>
                    <a:pt x="8828" y="10414"/>
                  </a:lnTo>
                  <a:lnTo>
                    <a:pt x="9275" y="9926"/>
                  </a:lnTo>
                  <a:lnTo>
                    <a:pt x="9722" y="9478"/>
                  </a:lnTo>
                  <a:lnTo>
                    <a:pt x="10089" y="8950"/>
                  </a:lnTo>
                  <a:lnTo>
                    <a:pt x="10251" y="8706"/>
                  </a:lnTo>
                  <a:lnTo>
                    <a:pt x="10373" y="8421"/>
                  </a:lnTo>
                  <a:lnTo>
                    <a:pt x="10455" y="8136"/>
                  </a:lnTo>
                  <a:lnTo>
                    <a:pt x="10536" y="7851"/>
                  </a:lnTo>
                  <a:lnTo>
                    <a:pt x="10536" y="7567"/>
                  </a:lnTo>
                  <a:lnTo>
                    <a:pt x="10536" y="7241"/>
                  </a:lnTo>
                  <a:lnTo>
                    <a:pt x="10455" y="6916"/>
                  </a:lnTo>
                  <a:lnTo>
                    <a:pt x="10373" y="6550"/>
                  </a:lnTo>
                  <a:lnTo>
                    <a:pt x="10170" y="5940"/>
                  </a:lnTo>
                  <a:lnTo>
                    <a:pt x="9885" y="5289"/>
                  </a:lnTo>
                  <a:lnTo>
                    <a:pt x="9641" y="4638"/>
                  </a:lnTo>
                  <a:lnTo>
                    <a:pt x="9519" y="4353"/>
                  </a:lnTo>
                  <a:lnTo>
                    <a:pt x="9438" y="4028"/>
                  </a:lnTo>
                  <a:lnTo>
                    <a:pt x="9356" y="3702"/>
                  </a:lnTo>
                  <a:lnTo>
                    <a:pt x="9356" y="3336"/>
                  </a:lnTo>
                  <a:lnTo>
                    <a:pt x="9397" y="2970"/>
                  </a:lnTo>
                  <a:lnTo>
                    <a:pt x="9519" y="2604"/>
                  </a:lnTo>
                  <a:lnTo>
                    <a:pt x="9804" y="1913"/>
                  </a:lnTo>
                  <a:lnTo>
                    <a:pt x="9926" y="1547"/>
                  </a:lnTo>
                  <a:lnTo>
                    <a:pt x="9967" y="1221"/>
                  </a:lnTo>
                  <a:lnTo>
                    <a:pt x="9967" y="855"/>
                  </a:lnTo>
                  <a:lnTo>
                    <a:pt x="9926" y="692"/>
                  </a:lnTo>
                  <a:lnTo>
                    <a:pt x="9845" y="530"/>
                  </a:lnTo>
                  <a:lnTo>
                    <a:pt x="9845" y="489"/>
                  </a:lnTo>
                  <a:lnTo>
                    <a:pt x="9804" y="448"/>
                  </a:lnTo>
                  <a:lnTo>
                    <a:pt x="9600" y="245"/>
                  </a:lnTo>
                  <a:lnTo>
                    <a:pt x="9397" y="82"/>
                  </a:lnTo>
                  <a:lnTo>
                    <a:pt x="9153" y="42"/>
                  </a:lnTo>
                  <a:lnTo>
                    <a:pt x="8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3564652" y="1742645"/>
              <a:ext cx="286671" cy="124735"/>
            </a:xfrm>
            <a:custGeom>
              <a:rect b="b" l="l" r="r" t="t"/>
              <a:pathLst>
                <a:path extrusionOk="0" h="2726" w="6265">
                  <a:moveTo>
                    <a:pt x="936" y="0"/>
                  </a:moveTo>
                  <a:lnTo>
                    <a:pt x="651" y="82"/>
                  </a:lnTo>
                  <a:lnTo>
                    <a:pt x="407" y="204"/>
                  </a:lnTo>
                  <a:lnTo>
                    <a:pt x="203" y="366"/>
                  </a:lnTo>
                  <a:lnTo>
                    <a:pt x="81" y="570"/>
                  </a:lnTo>
                  <a:lnTo>
                    <a:pt x="0" y="855"/>
                  </a:lnTo>
                  <a:lnTo>
                    <a:pt x="0" y="1139"/>
                  </a:lnTo>
                  <a:lnTo>
                    <a:pt x="81" y="1424"/>
                  </a:lnTo>
                  <a:lnTo>
                    <a:pt x="244" y="1627"/>
                  </a:lnTo>
                  <a:lnTo>
                    <a:pt x="407" y="1831"/>
                  </a:lnTo>
                  <a:lnTo>
                    <a:pt x="651" y="1993"/>
                  </a:lnTo>
                  <a:lnTo>
                    <a:pt x="936" y="2115"/>
                  </a:lnTo>
                  <a:lnTo>
                    <a:pt x="1180" y="2197"/>
                  </a:lnTo>
                  <a:lnTo>
                    <a:pt x="1424" y="2278"/>
                  </a:lnTo>
                  <a:lnTo>
                    <a:pt x="1871" y="2319"/>
                  </a:lnTo>
                  <a:lnTo>
                    <a:pt x="2278" y="2360"/>
                  </a:lnTo>
                  <a:lnTo>
                    <a:pt x="3783" y="2482"/>
                  </a:lnTo>
                  <a:lnTo>
                    <a:pt x="5247" y="2604"/>
                  </a:lnTo>
                  <a:lnTo>
                    <a:pt x="5776" y="2644"/>
                  </a:lnTo>
                  <a:lnTo>
                    <a:pt x="5898" y="2685"/>
                  </a:lnTo>
                  <a:lnTo>
                    <a:pt x="5979" y="2685"/>
                  </a:lnTo>
                  <a:lnTo>
                    <a:pt x="6061" y="2726"/>
                  </a:lnTo>
                  <a:lnTo>
                    <a:pt x="6142" y="2685"/>
                  </a:lnTo>
                  <a:lnTo>
                    <a:pt x="6224" y="2604"/>
                  </a:lnTo>
                  <a:lnTo>
                    <a:pt x="6264" y="2522"/>
                  </a:lnTo>
                  <a:lnTo>
                    <a:pt x="6264" y="2360"/>
                  </a:lnTo>
                  <a:lnTo>
                    <a:pt x="6224" y="2238"/>
                  </a:lnTo>
                  <a:lnTo>
                    <a:pt x="6142" y="2156"/>
                  </a:lnTo>
                  <a:lnTo>
                    <a:pt x="5898" y="2034"/>
                  </a:lnTo>
                  <a:lnTo>
                    <a:pt x="5654" y="1871"/>
                  </a:lnTo>
                  <a:lnTo>
                    <a:pt x="5207" y="1505"/>
                  </a:lnTo>
                  <a:lnTo>
                    <a:pt x="4759" y="1099"/>
                  </a:lnTo>
                  <a:lnTo>
                    <a:pt x="4515" y="936"/>
                  </a:lnTo>
                  <a:lnTo>
                    <a:pt x="4271" y="773"/>
                  </a:lnTo>
                  <a:lnTo>
                    <a:pt x="3661" y="488"/>
                  </a:lnTo>
                  <a:lnTo>
                    <a:pt x="3051" y="244"/>
                  </a:lnTo>
                  <a:lnTo>
                    <a:pt x="2400" y="122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3745170" y="1428100"/>
              <a:ext cx="113570" cy="336912"/>
            </a:xfrm>
            <a:custGeom>
              <a:rect b="b" l="l" r="r" t="t"/>
              <a:pathLst>
                <a:path extrusionOk="0" h="7363" w="2482">
                  <a:moveTo>
                    <a:pt x="814" y="0"/>
                  </a:moveTo>
                  <a:lnTo>
                    <a:pt x="651" y="81"/>
                  </a:lnTo>
                  <a:lnTo>
                    <a:pt x="529" y="163"/>
                  </a:lnTo>
                  <a:lnTo>
                    <a:pt x="407" y="285"/>
                  </a:lnTo>
                  <a:lnTo>
                    <a:pt x="245" y="529"/>
                  </a:lnTo>
                  <a:lnTo>
                    <a:pt x="123" y="854"/>
                  </a:lnTo>
                  <a:lnTo>
                    <a:pt x="82" y="1139"/>
                  </a:lnTo>
                  <a:lnTo>
                    <a:pt x="1" y="1953"/>
                  </a:lnTo>
                  <a:lnTo>
                    <a:pt x="1" y="2725"/>
                  </a:lnTo>
                  <a:lnTo>
                    <a:pt x="41" y="3539"/>
                  </a:lnTo>
                  <a:lnTo>
                    <a:pt x="123" y="4312"/>
                  </a:lnTo>
                  <a:lnTo>
                    <a:pt x="285" y="5125"/>
                  </a:lnTo>
                  <a:lnTo>
                    <a:pt x="489" y="5939"/>
                  </a:lnTo>
                  <a:lnTo>
                    <a:pt x="692" y="6630"/>
                  </a:lnTo>
                  <a:lnTo>
                    <a:pt x="855" y="6956"/>
                  </a:lnTo>
                  <a:lnTo>
                    <a:pt x="936" y="7118"/>
                  </a:lnTo>
                  <a:lnTo>
                    <a:pt x="1058" y="7240"/>
                  </a:lnTo>
                  <a:lnTo>
                    <a:pt x="1180" y="7322"/>
                  </a:lnTo>
                  <a:lnTo>
                    <a:pt x="1262" y="7362"/>
                  </a:lnTo>
                  <a:lnTo>
                    <a:pt x="1343" y="7362"/>
                  </a:lnTo>
                  <a:lnTo>
                    <a:pt x="1384" y="7322"/>
                  </a:lnTo>
                  <a:lnTo>
                    <a:pt x="1506" y="7200"/>
                  </a:lnTo>
                  <a:lnTo>
                    <a:pt x="1628" y="6996"/>
                  </a:lnTo>
                  <a:lnTo>
                    <a:pt x="1750" y="6549"/>
                  </a:lnTo>
                  <a:lnTo>
                    <a:pt x="1790" y="6183"/>
                  </a:lnTo>
                  <a:lnTo>
                    <a:pt x="1953" y="5207"/>
                  </a:lnTo>
                  <a:lnTo>
                    <a:pt x="2157" y="4190"/>
                  </a:lnTo>
                  <a:lnTo>
                    <a:pt x="2401" y="3295"/>
                  </a:lnTo>
                  <a:lnTo>
                    <a:pt x="2441" y="2807"/>
                  </a:lnTo>
                  <a:lnTo>
                    <a:pt x="2482" y="2319"/>
                  </a:lnTo>
                  <a:lnTo>
                    <a:pt x="2482" y="1871"/>
                  </a:lnTo>
                  <a:lnTo>
                    <a:pt x="2401" y="1424"/>
                  </a:lnTo>
                  <a:lnTo>
                    <a:pt x="2238" y="976"/>
                  </a:lnTo>
                  <a:lnTo>
                    <a:pt x="1994" y="570"/>
                  </a:lnTo>
                  <a:lnTo>
                    <a:pt x="1953" y="529"/>
                  </a:lnTo>
                  <a:lnTo>
                    <a:pt x="1709" y="244"/>
                  </a:lnTo>
                  <a:lnTo>
                    <a:pt x="1546" y="122"/>
                  </a:lnTo>
                  <a:lnTo>
                    <a:pt x="1384" y="41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3378506" y="1580705"/>
              <a:ext cx="260635" cy="94947"/>
            </a:xfrm>
            <a:custGeom>
              <a:rect b="b" l="l" r="r" t="t"/>
              <a:pathLst>
                <a:path extrusionOk="0" h="2075" w="5696">
                  <a:moveTo>
                    <a:pt x="1139" y="0"/>
                  </a:moveTo>
                  <a:lnTo>
                    <a:pt x="814" y="82"/>
                  </a:lnTo>
                  <a:lnTo>
                    <a:pt x="611" y="163"/>
                  </a:lnTo>
                  <a:lnTo>
                    <a:pt x="407" y="326"/>
                  </a:lnTo>
                  <a:lnTo>
                    <a:pt x="204" y="489"/>
                  </a:lnTo>
                  <a:lnTo>
                    <a:pt x="82" y="692"/>
                  </a:lnTo>
                  <a:lnTo>
                    <a:pt x="41" y="895"/>
                  </a:lnTo>
                  <a:lnTo>
                    <a:pt x="0" y="1139"/>
                  </a:lnTo>
                  <a:lnTo>
                    <a:pt x="82" y="1383"/>
                  </a:lnTo>
                  <a:lnTo>
                    <a:pt x="204" y="1587"/>
                  </a:lnTo>
                  <a:lnTo>
                    <a:pt x="448" y="1790"/>
                  </a:lnTo>
                  <a:lnTo>
                    <a:pt x="692" y="1912"/>
                  </a:lnTo>
                  <a:lnTo>
                    <a:pt x="936" y="1994"/>
                  </a:lnTo>
                  <a:lnTo>
                    <a:pt x="1221" y="2034"/>
                  </a:lnTo>
                  <a:lnTo>
                    <a:pt x="1912" y="2075"/>
                  </a:lnTo>
                  <a:lnTo>
                    <a:pt x="2604" y="2075"/>
                  </a:lnTo>
                  <a:lnTo>
                    <a:pt x="3377" y="1994"/>
                  </a:lnTo>
                  <a:lnTo>
                    <a:pt x="4109" y="1831"/>
                  </a:lnTo>
                  <a:lnTo>
                    <a:pt x="4841" y="1668"/>
                  </a:lnTo>
                  <a:lnTo>
                    <a:pt x="5573" y="1383"/>
                  </a:lnTo>
                  <a:lnTo>
                    <a:pt x="5654" y="1302"/>
                  </a:lnTo>
                  <a:lnTo>
                    <a:pt x="5695" y="1221"/>
                  </a:lnTo>
                  <a:lnTo>
                    <a:pt x="5695" y="1139"/>
                  </a:lnTo>
                  <a:lnTo>
                    <a:pt x="5654" y="1058"/>
                  </a:lnTo>
                  <a:lnTo>
                    <a:pt x="5614" y="936"/>
                  </a:lnTo>
                  <a:lnTo>
                    <a:pt x="5532" y="855"/>
                  </a:lnTo>
                  <a:lnTo>
                    <a:pt x="5044" y="529"/>
                  </a:lnTo>
                  <a:lnTo>
                    <a:pt x="4475" y="326"/>
                  </a:lnTo>
                  <a:lnTo>
                    <a:pt x="3905" y="204"/>
                  </a:lnTo>
                  <a:lnTo>
                    <a:pt x="3336" y="82"/>
                  </a:lnTo>
                  <a:lnTo>
                    <a:pt x="2685" y="41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3499492" y="1286614"/>
              <a:ext cx="111694" cy="299712"/>
            </a:xfrm>
            <a:custGeom>
              <a:rect b="b" l="l" r="r" t="t"/>
              <a:pathLst>
                <a:path extrusionOk="0" h="6550" w="2441">
                  <a:moveTo>
                    <a:pt x="1221" y="1"/>
                  </a:moveTo>
                  <a:lnTo>
                    <a:pt x="1017" y="82"/>
                  </a:lnTo>
                  <a:lnTo>
                    <a:pt x="855" y="204"/>
                  </a:lnTo>
                  <a:lnTo>
                    <a:pt x="692" y="326"/>
                  </a:lnTo>
                  <a:lnTo>
                    <a:pt x="570" y="489"/>
                  </a:lnTo>
                  <a:lnTo>
                    <a:pt x="448" y="692"/>
                  </a:lnTo>
                  <a:lnTo>
                    <a:pt x="244" y="1140"/>
                  </a:lnTo>
                  <a:lnTo>
                    <a:pt x="82" y="1628"/>
                  </a:lnTo>
                  <a:lnTo>
                    <a:pt x="41" y="2157"/>
                  </a:lnTo>
                  <a:lnTo>
                    <a:pt x="0" y="2645"/>
                  </a:lnTo>
                  <a:lnTo>
                    <a:pt x="41" y="3173"/>
                  </a:lnTo>
                  <a:lnTo>
                    <a:pt x="122" y="3702"/>
                  </a:lnTo>
                  <a:lnTo>
                    <a:pt x="285" y="4678"/>
                  </a:lnTo>
                  <a:lnTo>
                    <a:pt x="448" y="5167"/>
                  </a:lnTo>
                  <a:lnTo>
                    <a:pt x="611" y="5655"/>
                  </a:lnTo>
                  <a:lnTo>
                    <a:pt x="814" y="6102"/>
                  </a:lnTo>
                  <a:lnTo>
                    <a:pt x="936" y="6305"/>
                  </a:lnTo>
                  <a:lnTo>
                    <a:pt x="1099" y="6509"/>
                  </a:lnTo>
                  <a:lnTo>
                    <a:pt x="1221" y="6550"/>
                  </a:lnTo>
                  <a:lnTo>
                    <a:pt x="1302" y="6550"/>
                  </a:lnTo>
                  <a:lnTo>
                    <a:pt x="1424" y="6468"/>
                  </a:lnTo>
                  <a:lnTo>
                    <a:pt x="1465" y="6387"/>
                  </a:lnTo>
                  <a:lnTo>
                    <a:pt x="1465" y="5777"/>
                  </a:lnTo>
                  <a:lnTo>
                    <a:pt x="1546" y="5248"/>
                  </a:lnTo>
                  <a:lnTo>
                    <a:pt x="1668" y="4678"/>
                  </a:lnTo>
                  <a:lnTo>
                    <a:pt x="1831" y="4109"/>
                  </a:lnTo>
                  <a:lnTo>
                    <a:pt x="2156" y="3011"/>
                  </a:lnTo>
                  <a:lnTo>
                    <a:pt x="2319" y="2482"/>
                  </a:lnTo>
                  <a:lnTo>
                    <a:pt x="2400" y="1912"/>
                  </a:lnTo>
                  <a:lnTo>
                    <a:pt x="2400" y="1872"/>
                  </a:lnTo>
                  <a:lnTo>
                    <a:pt x="2441" y="1872"/>
                  </a:lnTo>
                  <a:lnTo>
                    <a:pt x="2441" y="1384"/>
                  </a:lnTo>
                  <a:lnTo>
                    <a:pt x="2441" y="1099"/>
                  </a:lnTo>
                  <a:lnTo>
                    <a:pt x="2400" y="896"/>
                  </a:lnTo>
                  <a:lnTo>
                    <a:pt x="2319" y="651"/>
                  </a:lnTo>
                  <a:lnTo>
                    <a:pt x="2197" y="448"/>
                  </a:lnTo>
                  <a:lnTo>
                    <a:pt x="2075" y="245"/>
                  </a:lnTo>
                  <a:lnTo>
                    <a:pt x="1831" y="123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2888979" y="1805929"/>
              <a:ext cx="735232" cy="683114"/>
            </a:xfrm>
            <a:custGeom>
              <a:rect b="b" l="l" r="r" t="t"/>
              <a:pathLst>
                <a:path extrusionOk="0" h="14929" w="16068">
                  <a:moveTo>
                    <a:pt x="13098" y="0"/>
                  </a:moveTo>
                  <a:lnTo>
                    <a:pt x="12488" y="41"/>
                  </a:lnTo>
                  <a:lnTo>
                    <a:pt x="11878" y="122"/>
                  </a:lnTo>
                  <a:lnTo>
                    <a:pt x="11268" y="285"/>
                  </a:lnTo>
                  <a:lnTo>
                    <a:pt x="10698" y="488"/>
                  </a:lnTo>
                  <a:lnTo>
                    <a:pt x="10170" y="814"/>
                  </a:lnTo>
                  <a:lnTo>
                    <a:pt x="9682" y="1139"/>
                  </a:lnTo>
                  <a:lnTo>
                    <a:pt x="9234" y="1546"/>
                  </a:lnTo>
                  <a:lnTo>
                    <a:pt x="8827" y="1993"/>
                  </a:lnTo>
                  <a:lnTo>
                    <a:pt x="8461" y="2441"/>
                  </a:lnTo>
                  <a:lnTo>
                    <a:pt x="8095" y="2929"/>
                  </a:lnTo>
                  <a:lnTo>
                    <a:pt x="7444" y="3946"/>
                  </a:lnTo>
                  <a:lnTo>
                    <a:pt x="6834" y="4963"/>
                  </a:lnTo>
                  <a:lnTo>
                    <a:pt x="6183" y="5939"/>
                  </a:lnTo>
                  <a:lnTo>
                    <a:pt x="5736" y="6508"/>
                  </a:lnTo>
                  <a:lnTo>
                    <a:pt x="5289" y="6997"/>
                  </a:lnTo>
                  <a:lnTo>
                    <a:pt x="4760" y="7444"/>
                  </a:lnTo>
                  <a:lnTo>
                    <a:pt x="4231" y="7891"/>
                  </a:lnTo>
                  <a:lnTo>
                    <a:pt x="3173" y="8786"/>
                  </a:lnTo>
                  <a:lnTo>
                    <a:pt x="2645" y="9193"/>
                  </a:lnTo>
                  <a:lnTo>
                    <a:pt x="2116" y="9641"/>
                  </a:lnTo>
                  <a:lnTo>
                    <a:pt x="1587" y="10169"/>
                  </a:lnTo>
                  <a:lnTo>
                    <a:pt x="1140" y="10739"/>
                  </a:lnTo>
                  <a:lnTo>
                    <a:pt x="733" y="11308"/>
                  </a:lnTo>
                  <a:lnTo>
                    <a:pt x="367" y="11959"/>
                  </a:lnTo>
                  <a:lnTo>
                    <a:pt x="245" y="12284"/>
                  </a:lnTo>
                  <a:lnTo>
                    <a:pt x="123" y="12651"/>
                  </a:lnTo>
                  <a:lnTo>
                    <a:pt x="41" y="12976"/>
                  </a:lnTo>
                  <a:lnTo>
                    <a:pt x="1" y="13342"/>
                  </a:lnTo>
                  <a:lnTo>
                    <a:pt x="1" y="13708"/>
                  </a:lnTo>
                  <a:lnTo>
                    <a:pt x="1" y="14034"/>
                  </a:lnTo>
                  <a:lnTo>
                    <a:pt x="41" y="14400"/>
                  </a:lnTo>
                  <a:lnTo>
                    <a:pt x="123" y="14766"/>
                  </a:lnTo>
                  <a:lnTo>
                    <a:pt x="204" y="14888"/>
                  </a:lnTo>
                  <a:lnTo>
                    <a:pt x="326" y="14928"/>
                  </a:lnTo>
                  <a:lnTo>
                    <a:pt x="448" y="14888"/>
                  </a:lnTo>
                  <a:lnTo>
                    <a:pt x="529" y="14766"/>
                  </a:lnTo>
                  <a:lnTo>
                    <a:pt x="651" y="14522"/>
                  </a:lnTo>
                  <a:lnTo>
                    <a:pt x="814" y="14278"/>
                  </a:lnTo>
                  <a:lnTo>
                    <a:pt x="977" y="14074"/>
                  </a:lnTo>
                  <a:lnTo>
                    <a:pt x="1180" y="13871"/>
                  </a:lnTo>
                  <a:lnTo>
                    <a:pt x="1424" y="13749"/>
                  </a:lnTo>
                  <a:lnTo>
                    <a:pt x="1668" y="13586"/>
                  </a:lnTo>
                  <a:lnTo>
                    <a:pt x="2197" y="13383"/>
                  </a:lnTo>
                  <a:lnTo>
                    <a:pt x="2767" y="13261"/>
                  </a:lnTo>
                  <a:lnTo>
                    <a:pt x="3377" y="13179"/>
                  </a:lnTo>
                  <a:lnTo>
                    <a:pt x="3946" y="13139"/>
                  </a:lnTo>
                  <a:lnTo>
                    <a:pt x="4475" y="13098"/>
                  </a:lnTo>
                  <a:lnTo>
                    <a:pt x="5126" y="13098"/>
                  </a:lnTo>
                  <a:lnTo>
                    <a:pt x="5817" y="13057"/>
                  </a:lnTo>
                  <a:lnTo>
                    <a:pt x="6468" y="12976"/>
                  </a:lnTo>
                  <a:lnTo>
                    <a:pt x="6753" y="12895"/>
                  </a:lnTo>
                  <a:lnTo>
                    <a:pt x="7078" y="12773"/>
                  </a:lnTo>
                  <a:lnTo>
                    <a:pt x="7363" y="12691"/>
                  </a:lnTo>
                  <a:lnTo>
                    <a:pt x="7648" y="12529"/>
                  </a:lnTo>
                  <a:lnTo>
                    <a:pt x="7892" y="12366"/>
                  </a:lnTo>
                  <a:lnTo>
                    <a:pt x="8095" y="12203"/>
                  </a:lnTo>
                  <a:lnTo>
                    <a:pt x="8543" y="11796"/>
                  </a:lnTo>
                  <a:lnTo>
                    <a:pt x="8909" y="11349"/>
                  </a:lnTo>
                  <a:lnTo>
                    <a:pt x="9234" y="10739"/>
                  </a:lnTo>
                  <a:lnTo>
                    <a:pt x="9519" y="10088"/>
                  </a:lnTo>
                  <a:lnTo>
                    <a:pt x="9763" y="9437"/>
                  </a:lnTo>
                  <a:lnTo>
                    <a:pt x="9966" y="8786"/>
                  </a:lnTo>
                  <a:lnTo>
                    <a:pt x="10170" y="8013"/>
                  </a:lnTo>
                  <a:lnTo>
                    <a:pt x="10373" y="7241"/>
                  </a:lnTo>
                  <a:lnTo>
                    <a:pt x="10495" y="6875"/>
                  </a:lnTo>
                  <a:lnTo>
                    <a:pt x="10658" y="6468"/>
                  </a:lnTo>
                  <a:lnTo>
                    <a:pt x="10902" y="6142"/>
                  </a:lnTo>
                  <a:lnTo>
                    <a:pt x="11024" y="5980"/>
                  </a:lnTo>
                  <a:lnTo>
                    <a:pt x="11187" y="5858"/>
                  </a:lnTo>
                  <a:lnTo>
                    <a:pt x="11390" y="5776"/>
                  </a:lnTo>
                  <a:lnTo>
                    <a:pt x="11593" y="5695"/>
                  </a:lnTo>
                  <a:lnTo>
                    <a:pt x="12041" y="5614"/>
                  </a:lnTo>
                  <a:lnTo>
                    <a:pt x="12488" y="5573"/>
                  </a:lnTo>
                  <a:lnTo>
                    <a:pt x="12936" y="5532"/>
                  </a:lnTo>
                  <a:lnTo>
                    <a:pt x="13180" y="5451"/>
                  </a:lnTo>
                  <a:lnTo>
                    <a:pt x="13424" y="5370"/>
                  </a:lnTo>
                  <a:lnTo>
                    <a:pt x="13627" y="5248"/>
                  </a:lnTo>
                  <a:lnTo>
                    <a:pt x="13790" y="5085"/>
                  </a:lnTo>
                  <a:lnTo>
                    <a:pt x="13953" y="4922"/>
                  </a:lnTo>
                  <a:lnTo>
                    <a:pt x="14115" y="4759"/>
                  </a:lnTo>
                  <a:lnTo>
                    <a:pt x="14237" y="4556"/>
                  </a:lnTo>
                  <a:lnTo>
                    <a:pt x="14319" y="4312"/>
                  </a:lnTo>
                  <a:lnTo>
                    <a:pt x="14563" y="3702"/>
                  </a:lnTo>
                  <a:lnTo>
                    <a:pt x="14644" y="3376"/>
                  </a:lnTo>
                  <a:lnTo>
                    <a:pt x="14807" y="3051"/>
                  </a:lnTo>
                  <a:lnTo>
                    <a:pt x="14969" y="2807"/>
                  </a:lnTo>
                  <a:lnTo>
                    <a:pt x="15214" y="2563"/>
                  </a:lnTo>
                  <a:lnTo>
                    <a:pt x="15376" y="2482"/>
                  </a:lnTo>
                  <a:lnTo>
                    <a:pt x="15498" y="2441"/>
                  </a:lnTo>
                  <a:lnTo>
                    <a:pt x="15661" y="2400"/>
                  </a:lnTo>
                  <a:lnTo>
                    <a:pt x="15824" y="2441"/>
                  </a:lnTo>
                  <a:lnTo>
                    <a:pt x="15905" y="2441"/>
                  </a:lnTo>
                  <a:lnTo>
                    <a:pt x="15986" y="2400"/>
                  </a:lnTo>
                  <a:lnTo>
                    <a:pt x="16068" y="2319"/>
                  </a:lnTo>
                  <a:lnTo>
                    <a:pt x="16068" y="2197"/>
                  </a:lnTo>
                  <a:lnTo>
                    <a:pt x="16068" y="2115"/>
                  </a:lnTo>
                  <a:lnTo>
                    <a:pt x="15986" y="2075"/>
                  </a:lnTo>
                  <a:lnTo>
                    <a:pt x="15905" y="1993"/>
                  </a:lnTo>
                  <a:lnTo>
                    <a:pt x="15824" y="1831"/>
                  </a:lnTo>
                  <a:lnTo>
                    <a:pt x="15661" y="1546"/>
                  </a:lnTo>
                  <a:lnTo>
                    <a:pt x="15458" y="1221"/>
                  </a:lnTo>
                  <a:lnTo>
                    <a:pt x="15254" y="936"/>
                  </a:lnTo>
                  <a:lnTo>
                    <a:pt x="15010" y="732"/>
                  </a:lnTo>
                  <a:lnTo>
                    <a:pt x="14807" y="570"/>
                  </a:lnTo>
                  <a:lnTo>
                    <a:pt x="14522" y="407"/>
                  </a:lnTo>
                  <a:lnTo>
                    <a:pt x="14278" y="285"/>
                  </a:lnTo>
                  <a:lnTo>
                    <a:pt x="13993" y="163"/>
                  </a:lnTo>
                  <a:lnTo>
                    <a:pt x="13668" y="82"/>
                  </a:lnTo>
                  <a:lnTo>
                    <a:pt x="13383" y="41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3525528" y="329936"/>
              <a:ext cx="253176" cy="219636"/>
            </a:xfrm>
            <a:custGeom>
              <a:rect b="b" l="l" r="r" t="t"/>
              <a:pathLst>
                <a:path extrusionOk="0" h="4800" w="5533">
                  <a:moveTo>
                    <a:pt x="3865" y="0"/>
                  </a:moveTo>
                  <a:lnTo>
                    <a:pt x="3418" y="122"/>
                  </a:lnTo>
                  <a:lnTo>
                    <a:pt x="2930" y="285"/>
                  </a:lnTo>
                  <a:lnTo>
                    <a:pt x="2482" y="488"/>
                  </a:lnTo>
                  <a:lnTo>
                    <a:pt x="2075" y="773"/>
                  </a:lnTo>
                  <a:lnTo>
                    <a:pt x="1669" y="1058"/>
                  </a:lnTo>
                  <a:lnTo>
                    <a:pt x="1303" y="1424"/>
                  </a:lnTo>
                  <a:lnTo>
                    <a:pt x="936" y="1790"/>
                  </a:lnTo>
                  <a:lnTo>
                    <a:pt x="611" y="2197"/>
                  </a:lnTo>
                  <a:lnTo>
                    <a:pt x="326" y="2603"/>
                  </a:lnTo>
                  <a:lnTo>
                    <a:pt x="123" y="3010"/>
                  </a:lnTo>
                  <a:lnTo>
                    <a:pt x="1" y="3417"/>
                  </a:lnTo>
                  <a:lnTo>
                    <a:pt x="1" y="3661"/>
                  </a:lnTo>
                  <a:lnTo>
                    <a:pt x="1" y="3864"/>
                  </a:lnTo>
                  <a:lnTo>
                    <a:pt x="42" y="4068"/>
                  </a:lnTo>
                  <a:lnTo>
                    <a:pt x="123" y="4271"/>
                  </a:lnTo>
                  <a:lnTo>
                    <a:pt x="286" y="4515"/>
                  </a:lnTo>
                  <a:lnTo>
                    <a:pt x="489" y="4678"/>
                  </a:lnTo>
                  <a:lnTo>
                    <a:pt x="774" y="4759"/>
                  </a:lnTo>
                  <a:lnTo>
                    <a:pt x="1018" y="4800"/>
                  </a:lnTo>
                  <a:lnTo>
                    <a:pt x="1343" y="4800"/>
                  </a:lnTo>
                  <a:lnTo>
                    <a:pt x="1628" y="4759"/>
                  </a:lnTo>
                  <a:lnTo>
                    <a:pt x="2157" y="4637"/>
                  </a:lnTo>
                  <a:lnTo>
                    <a:pt x="2686" y="4434"/>
                  </a:lnTo>
                  <a:lnTo>
                    <a:pt x="3255" y="4149"/>
                  </a:lnTo>
                  <a:lnTo>
                    <a:pt x="3784" y="3864"/>
                  </a:lnTo>
                  <a:lnTo>
                    <a:pt x="4028" y="3661"/>
                  </a:lnTo>
                  <a:lnTo>
                    <a:pt x="4231" y="3458"/>
                  </a:lnTo>
                  <a:lnTo>
                    <a:pt x="4516" y="3173"/>
                  </a:lnTo>
                  <a:lnTo>
                    <a:pt x="4801" y="2807"/>
                  </a:lnTo>
                  <a:lnTo>
                    <a:pt x="5085" y="2441"/>
                  </a:lnTo>
                  <a:lnTo>
                    <a:pt x="5289" y="2034"/>
                  </a:lnTo>
                  <a:lnTo>
                    <a:pt x="5451" y="1587"/>
                  </a:lnTo>
                  <a:lnTo>
                    <a:pt x="5492" y="1383"/>
                  </a:lnTo>
                  <a:lnTo>
                    <a:pt x="5533" y="1180"/>
                  </a:lnTo>
                  <a:lnTo>
                    <a:pt x="5492" y="976"/>
                  </a:lnTo>
                  <a:lnTo>
                    <a:pt x="5451" y="773"/>
                  </a:lnTo>
                  <a:lnTo>
                    <a:pt x="5329" y="570"/>
                  </a:lnTo>
                  <a:lnTo>
                    <a:pt x="5207" y="366"/>
                  </a:lnTo>
                  <a:lnTo>
                    <a:pt x="5167" y="326"/>
                  </a:lnTo>
                  <a:lnTo>
                    <a:pt x="5126" y="285"/>
                  </a:lnTo>
                  <a:lnTo>
                    <a:pt x="4963" y="163"/>
                  </a:lnTo>
                  <a:lnTo>
                    <a:pt x="4760" y="82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3804748" y="1431806"/>
              <a:ext cx="132193" cy="186187"/>
            </a:xfrm>
            <a:custGeom>
              <a:rect b="b" l="l" r="r" t="t"/>
              <a:pathLst>
                <a:path extrusionOk="0" h="4069" w="2889">
                  <a:moveTo>
                    <a:pt x="936" y="0"/>
                  </a:moveTo>
                  <a:lnTo>
                    <a:pt x="692" y="41"/>
                  </a:lnTo>
                  <a:lnTo>
                    <a:pt x="488" y="204"/>
                  </a:lnTo>
                  <a:lnTo>
                    <a:pt x="326" y="366"/>
                  </a:lnTo>
                  <a:lnTo>
                    <a:pt x="204" y="570"/>
                  </a:lnTo>
                  <a:lnTo>
                    <a:pt x="82" y="814"/>
                  </a:lnTo>
                  <a:lnTo>
                    <a:pt x="0" y="1058"/>
                  </a:lnTo>
                  <a:lnTo>
                    <a:pt x="0" y="1302"/>
                  </a:lnTo>
                  <a:lnTo>
                    <a:pt x="0" y="1546"/>
                  </a:lnTo>
                  <a:lnTo>
                    <a:pt x="41" y="1790"/>
                  </a:lnTo>
                  <a:lnTo>
                    <a:pt x="163" y="2238"/>
                  </a:lnTo>
                  <a:lnTo>
                    <a:pt x="366" y="2685"/>
                  </a:lnTo>
                  <a:lnTo>
                    <a:pt x="651" y="3051"/>
                  </a:lnTo>
                  <a:lnTo>
                    <a:pt x="814" y="3254"/>
                  </a:lnTo>
                  <a:lnTo>
                    <a:pt x="1017" y="3458"/>
                  </a:lnTo>
                  <a:lnTo>
                    <a:pt x="1261" y="3621"/>
                  </a:lnTo>
                  <a:lnTo>
                    <a:pt x="1465" y="3743"/>
                  </a:lnTo>
                  <a:lnTo>
                    <a:pt x="1709" y="3865"/>
                  </a:lnTo>
                  <a:lnTo>
                    <a:pt x="1953" y="3946"/>
                  </a:lnTo>
                  <a:lnTo>
                    <a:pt x="2237" y="4027"/>
                  </a:lnTo>
                  <a:lnTo>
                    <a:pt x="2482" y="4068"/>
                  </a:lnTo>
                  <a:lnTo>
                    <a:pt x="2563" y="4068"/>
                  </a:lnTo>
                  <a:lnTo>
                    <a:pt x="2644" y="4027"/>
                  </a:lnTo>
                  <a:lnTo>
                    <a:pt x="2807" y="4027"/>
                  </a:lnTo>
                  <a:lnTo>
                    <a:pt x="2888" y="3946"/>
                  </a:lnTo>
                  <a:lnTo>
                    <a:pt x="2888" y="3865"/>
                  </a:lnTo>
                  <a:lnTo>
                    <a:pt x="2848" y="3214"/>
                  </a:lnTo>
                  <a:lnTo>
                    <a:pt x="2726" y="2604"/>
                  </a:lnTo>
                  <a:lnTo>
                    <a:pt x="2604" y="2034"/>
                  </a:lnTo>
                  <a:lnTo>
                    <a:pt x="2400" y="1424"/>
                  </a:lnTo>
                  <a:lnTo>
                    <a:pt x="2237" y="977"/>
                  </a:lnTo>
                  <a:lnTo>
                    <a:pt x="2115" y="733"/>
                  </a:lnTo>
                  <a:lnTo>
                    <a:pt x="1993" y="529"/>
                  </a:lnTo>
                  <a:lnTo>
                    <a:pt x="1831" y="326"/>
                  </a:lnTo>
                  <a:lnTo>
                    <a:pt x="1668" y="163"/>
                  </a:lnTo>
                  <a:lnTo>
                    <a:pt x="1465" y="41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4171412" y="996275"/>
              <a:ext cx="333206" cy="945533"/>
            </a:xfrm>
            <a:custGeom>
              <a:rect b="b" l="l" r="r" t="t"/>
              <a:pathLst>
                <a:path extrusionOk="0" h="20664" w="7282">
                  <a:moveTo>
                    <a:pt x="6549" y="0"/>
                  </a:moveTo>
                  <a:lnTo>
                    <a:pt x="6468" y="41"/>
                  </a:lnTo>
                  <a:lnTo>
                    <a:pt x="6427" y="82"/>
                  </a:lnTo>
                  <a:lnTo>
                    <a:pt x="6427" y="163"/>
                  </a:lnTo>
                  <a:lnTo>
                    <a:pt x="6427" y="244"/>
                  </a:lnTo>
                  <a:lnTo>
                    <a:pt x="6590" y="773"/>
                  </a:lnTo>
                  <a:lnTo>
                    <a:pt x="6712" y="1302"/>
                  </a:lnTo>
                  <a:lnTo>
                    <a:pt x="6793" y="1831"/>
                  </a:lnTo>
                  <a:lnTo>
                    <a:pt x="6875" y="2359"/>
                  </a:lnTo>
                  <a:lnTo>
                    <a:pt x="6875" y="2929"/>
                  </a:lnTo>
                  <a:lnTo>
                    <a:pt x="6834" y="3458"/>
                  </a:lnTo>
                  <a:lnTo>
                    <a:pt x="6793" y="3986"/>
                  </a:lnTo>
                  <a:lnTo>
                    <a:pt x="6671" y="4556"/>
                  </a:lnTo>
                  <a:lnTo>
                    <a:pt x="6549" y="5085"/>
                  </a:lnTo>
                  <a:lnTo>
                    <a:pt x="6346" y="5573"/>
                  </a:lnTo>
                  <a:lnTo>
                    <a:pt x="6143" y="6102"/>
                  </a:lnTo>
                  <a:lnTo>
                    <a:pt x="5899" y="6549"/>
                  </a:lnTo>
                  <a:lnTo>
                    <a:pt x="5614" y="7037"/>
                  </a:lnTo>
                  <a:lnTo>
                    <a:pt x="5288" y="7485"/>
                  </a:lnTo>
                  <a:lnTo>
                    <a:pt x="4963" y="7891"/>
                  </a:lnTo>
                  <a:lnTo>
                    <a:pt x="4597" y="8298"/>
                  </a:lnTo>
                  <a:lnTo>
                    <a:pt x="4272" y="8664"/>
                  </a:lnTo>
                  <a:lnTo>
                    <a:pt x="3905" y="9071"/>
                  </a:lnTo>
                  <a:lnTo>
                    <a:pt x="3621" y="9478"/>
                  </a:lnTo>
                  <a:lnTo>
                    <a:pt x="3377" y="9925"/>
                  </a:lnTo>
                  <a:lnTo>
                    <a:pt x="3255" y="10169"/>
                  </a:lnTo>
                  <a:lnTo>
                    <a:pt x="3214" y="10454"/>
                  </a:lnTo>
                  <a:lnTo>
                    <a:pt x="3173" y="10698"/>
                  </a:lnTo>
                  <a:lnTo>
                    <a:pt x="3133" y="10983"/>
                  </a:lnTo>
                  <a:lnTo>
                    <a:pt x="3173" y="11512"/>
                  </a:lnTo>
                  <a:lnTo>
                    <a:pt x="3295" y="12040"/>
                  </a:lnTo>
                  <a:lnTo>
                    <a:pt x="3458" y="12650"/>
                  </a:lnTo>
                  <a:lnTo>
                    <a:pt x="3499" y="12976"/>
                  </a:lnTo>
                  <a:lnTo>
                    <a:pt x="3499" y="13301"/>
                  </a:lnTo>
                  <a:lnTo>
                    <a:pt x="3499" y="13545"/>
                  </a:lnTo>
                  <a:lnTo>
                    <a:pt x="3458" y="13830"/>
                  </a:lnTo>
                  <a:lnTo>
                    <a:pt x="3377" y="14074"/>
                  </a:lnTo>
                  <a:lnTo>
                    <a:pt x="3295" y="14359"/>
                  </a:lnTo>
                  <a:lnTo>
                    <a:pt x="3011" y="14847"/>
                  </a:lnTo>
                  <a:lnTo>
                    <a:pt x="2726" y="15294"/>
                  </a:lnTo>
                  <a:lnTo>
                    <a:pt x="2360" y="15742"/>
                  </a:lnTo>
                  <a:lnTo>
                    <a:pt x="1994" y="16149"/>
                  </a:lnTo>
                  <a:lnTo>
                    <a:pt x="1180" y="17084"/>
                  </a:lnTo>
                  <a:lnTo>
                    <a:pt x="773" y="17572"/>
                  </a:lnTo>
                  <a:lnTo>
                    <a:pt x="448" y="18142"/>
                  </a:lnTo>
                  <a:lnTo>
                    <a:pt x="204" y="18671"/>
                  </a:lnTo>
                  <a:lnTo>
                    <a:pt x="82" y="18996"/>
                  </a:lnTo>
                  <a:lnTo>
                    <a:pt x="41" y="19281"/>
                  </a:lnTo>
                  <a:lnTo>
                    <a:pt x="1" y="19565"/>
                  </a:lnTo>
                  <a:lnTo>
                    <a:pt x="1" y="19891"/>
                  </a:lnTo>
                  <a:lnTo>
                    <a:pt x="41" y="20216"/>
                  </a:lnTo>
                  <a:lnTo>
                    <a:pt x="123" y="20501"/>
                  </a:lnTo>
                  <a:lnTo>
                    <a:pt x="163" y="20582"/>
                  </a:lnTo>
                  <a:lnTo>
                    <a:pt x="245" y="20623"/>
                  </a:lnTo>
                  <a:lnTo>
                    <a:pt x="326" y="20664"/>
                  </a:lnTo>
                  <a:lnTo>
                    <a:pt x="407" y="20664"/>
                  </a:lnTo>
                  <a:lnTo>
                    <a:pt x="448" y="20623"/>
                  </a:lnTo>
                  <a:lnTo>
                    <a:pt x="529" y="20582"/>
                  </a:lnTo>
                  <a:lnTo>
                    <a:pt x="529" y="20501"/>
                  </a:lnTo>
                  <a:lnTo>
                    <a:pt x="529" y="20420"/>
                  </a:lnTo>
                  <a:lnTo>
                    <a:pt x="448" y="20135"/>
                  </a:lnTo>
                  <a:lnTo>
                    <a:pt x="407" y="19809"/>
                  </a:lnTo>
                  <a:lnTo>
                    <a:pt x="407" y="19525"/>
                  </a:lnTo>
                  <a:lnTo>
                    <a:pt x="448" y="19281"/>
                  </a:lnTo>
                  <a:lnTo>
                    <a:pt x="489" y="18996"/>
                  </a:lnTo>
                  <a:lnTo>
                    <a:pt x="611" y="18711"/>
                  </a:lnTo>
                  <a:lnTo>
                    <a:pt x="855" y="18182"/>
                  </a:lnTo>
                  <a:lnTo>
                    <a:pt x="1180" y="17694"/>
                  </a:lnTo>
                  <a:lnTo>
                    <a:pt x="1546" y="17206"/>
                  </a:lnTo>
                  <a:lnTo>
                    <a:pt x="2319" y="16352"/>
                  </a:lnTo>
                  <a:lnTo>
                    <a:pt x="2685" y="15945"/>
                  </a:lnTo>
                  <a:lnTo>
                    <a:pt x="3011" y="15538"/>
                  </a:lnTo>
                  <a:lnTo>
                    <a:pt x="3336" y="15091"/>
                  </a:lnTo>
                  <a:lnTo>
                    <a:pt x="3580" y="14603"/>
                  </a:lnTo>
                  <a:lnTo>
                    <a:pt x="3783" y="14115"/>
                  </a:lnTo>
                  <a:lnTo>
                    <a:pt x="3865" y="13586"/>
                  </a:lnTo>
                  <a:lnTo>
                    <a:pt x="3905" y="13057"/>
                  </a:lnTo>
                  <a:lnTo>
                    <a:pt x="3824" y="12528"/>
                  </a:lnTo>
                  <a:lnTo>
                    <a:pt x="3702" y="11959"/>
                  </a:lnTo>
                  <a:lnTo>
                    <a:pt x="3580" y="11390"/>
                  </a:lnTo>
                  <a:lnTo>
                    <a:pt x="3539" y="11105"/>
                  </a:lnTo>
                  <a:lnTo>
                    <a:pt x="3539" y="10779"/>
                  </a:lnTo>
                  <a:lnTo>
                    <a:pt x="3580" y="10495"/>
                  </a:lnTo>
                  <a:lnTo>
                    <a:pt x="3661" y="10210"/>
                  </a:lnTo>
                  <a:lnTo>
                    <a:pt x="3783" y="9966"/>
                  </a:lnTo>
                  <a:lnTo>
                    <a:pt x="3905" y="9722"/>
                  </a:lnTo>
                  <a:lnTo>
                    <a:pt x="4231" y="9315"/>
                  </a:lnTo>
                  <a:lnTo>
                    <a:pt x="4556" y="8908"/>
                  </a:lnTo>
                  <a:lnTo>
                    <a:pt x="4922" y="8502"/>
                  </a:lnTo>
                  <a:lnTo>
                    <a:pt x="5288" y="8095"/>
                  </a:lnTo>
                  <a:lnTo>
                    <a:pt x="5614" y="7688"/>
                  </a:lnTo>
                  <a:lnTo>
                    <a:pt x="5939" y="7281"/>
                  </a:lnTo>
                  <a:lnTo>
                    <a:pt x="6183" y="6834"/>
                  </a:lnTo>
                  <a:lnTo>
                    <a:pt x="6427" y="6346"/>
                  </a:lnTo>
                  <a:lnTo>
                    <a:pt x="6671" y="5898"/>
                  </a:lnTo>
                  <a:lnTo>
                    <a:pt x="6834" y="5369"/>
                  </a:lnTo>
                  <a:lnTo>
                    <a:pt x="6997" y="4881"/>
                  </a:lnTo>
                  <a:lnTo>
                    <a:pt x="7119" y="4271"/>
                  </a:lnTo>
                  <a:lnTo>
                    <a:pt x="7241" y="3702"/>
                  </a:lnTo>
                  <a:lnTo>
                    <a:pt x="7282" y="3092"/>
                  </a:lnTo>
                  <a:lnTo>
                    <a:pt x="7282" y="2481"/>
                  </a:lnTo>
                  <a:lnTo>
                    <a:pt x="7200" y="1871"/>
                  </a:lnTo>
                  <a:lnTo>
                    <a:pt x="7119" y="1302"/>
                  </a:lnTo>
                  <a:lnTo>
                    <a:pt x="6997" y="732"/>
                  </a:lnTo>
                  <a:lnTo>
                    <a:pt x="6793" y="122"/>
                  </a:lnTo>
                  <a:lnTo>
                    <a:pt x="6753" y="82"/>
                  </a:lnTo>
                  <a:lnTo>
                    <a:pt x="6712" y="41"/>
                  </a:lnTo>
                  <a:lnTo>
                    <a:pt x="66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2859190" y="1753810"/>
              <a:ext cx="738984" cy="288547"/>
            </a:xfrm>
            <a:custGeom>
              <a:rect b="b" l="l" r="r" t="t"/>
              <a:pathLst>
                <a:path extrusionOk="0" h="6306" w="16150">
                  <a:moveTo>
                    <a:pt x="12895" y="0"/>
                  </a:moveTo>
                  <a:lnTo>
                    <a:pt x="12407" y="41"/>
                  </a:lnTo>
                  <a:lnTo>
                    <a:pt x="11919" y="82"/>
                  </a:lnTo>
                  <a:lnTo>
                    <a:pt x="10943" y="326"/>
                  </a:lnTo>
                  <a:lnTo>
                    <a:pt x="9966" y="570"/>
                  </a:lnTo>
                  <a:lnTo>
                    <a:pt x="9438" y="651"/>
                  </a:lnTo>
                  <a:lnTo>
                    <a:pt x="8950" y="651"/>
                  </a:lnTo>
                  <a:lnTo>
                    <a:pt x="8421" y="611"/>
                  </a:lnTo>
                  <a:lnTo>
                    <a:pt x="7851" y="529"/>
                  </a:lnTo>
                  <a:lnTo>
                    <a:pt x="7323" y="488"/>
                  </a:lnTo>
                  <a:lnTo>
                    <a:pt x="6794" y="448"/>
                  </a:lnTo>
                  <a:lnTo>
                    <a:pt x="6346" y="488"/>
                  </a:lnTo>
                  <a:lnTo>
                    <a:pt x="5899" y="611"/>
                  </a:lnTo>
                  <a:lnTo>
                    <a:pt x="5492" y="773"/>
                  </a:lnTo>
                  <a:lnTo>
                    <a:pt x="5085" y="977"/>
                  </a:lnTo>
                  <a:lnTo>
                    <a:pt x="4719" y="1221"/>
                  </a:lnTo>
                  <a:lnTo>
                    <a:pt x="4353" y="1505"/>
                  </a:lnTo>
                  <a:lnTo>
                    <a:pt x="3702" y="2116"/>
                  </a:lnTo>
                  <a:lnTo>
                    <a:pt x="2970" y="2888"/>
                  </a:lnTo>
                  <a:lnTo>
                    <a:pt x="2563" y="3254"/>
                  </a:lnTo>
                  <a:lnTo>
                    <a:pt x="2157" y="3580"/>
                  </a:lnTo>
                  <a:lnTo>
                    <a:pt x="1709" y="3865"/>
                  </a:lnTo>
                  <a:lnTo>
                    <a:pt x="1262" y="4109"/>
                  </a:lnTo>
                  <a:lnTo>
                    <a:pt x="1018" y="4190"/>
                  </a:lnTo>
                  <a:lnTo>
                    <a:pt x="774" y="4231"/>
                  </a:lnTo>
                  <a:lnTo>
                    <a:pt x="489" y="4271"/>
                  </a:lnTo>
                  <a:lnTo>
                    <a:pt x="204" y="4271"/>
                  </a:lnTo>
                  <a:lnTo>
                    <a:pt x="123" y="4312"/>
                  </a:lnTo>
                  <a:lnTo>
                    <a:pt x="41" y="4353"/>
                  </a:lnTo>
                  <a:lnTo>
                    <a:pt x="1" y="4434"/>
                  </a:lnTo>
                  <a:lnTo>
                    <a:pt x="41" y="4556"/>
                  </a:lnTo>
                  <a:lnTo>
                    <a:pt x="164" y="4841"/>
                  </a:lnTo>
                  <a:lnTo>
                    <a:pt x="326" y="5085"/>
                  </a:lnTo>
                  <a:lnTo>
                    <a:pt x="530" y="5329"/>
                  </a:lnTo>
                  <a:lnTo>
                    <a:pt x="733" y="5573"/>
                  </a:lnTo>
                  <a:lnTo>
                    <a:pt x="977" y="5736"/>
                  </a:lnTo>
                  <a:lnTo>
                    <a:pt x="1221" y="5898"/>
                  </a:lnTo>
                  <a:lnTo>
                    <a:pt x="1506" y="6020"/>
                  </a:lnTo>
                  <a:lnTo>
                    <a:pt x="1791" y="6142"/>
                  </a:lnTo>
                  <a:lnTo>
                    <a:pt x="2075" y="6224"/>
                  </a:lnTo>
                  <a:lnTo>
                    <a:pt x="2360" y="6264"/>
                  </a:lnTo>
                  <a:lnTo>
                    <a:pt x="2685" y="6305"/>
                  </a:lnTo>
                  <a:lnTo>
                    <a:pt x="3296" y="6305"/>
                  </a:lnTo>
                  <a:lnTo>
                    <a:pt x="3580" y="6224"/>
                  </a:lnTo>
                  <a:lnTo>
                    <a:pt x="3906" y="6183"/>
                  </a:lnTo>
                  <a:lnTo>
                    <a:pt x="4190" y="6102"/>
                  </a:lnTo>
                  <a:lnTo>
                    <a:pt x="4516" y="5939"/>
                  </a:lnTo>
                  <a:lnTo>
                    <a:pt x="4841" y="5817"/>
                  </a:lnTo>
                  <a:lnTo>
                    <a:pt x="5411" y="5451"/>
                  </a:lnTo>
                  <a:lnTo>
                    <a:pt x="5940" y="5044"/>
                  </a:lnTo>
                  <a:lnTo>
                    <a:pt x="6468" y="4637"/>
                  </a:lnTo>
                  <a:lnTo>
                    <a:pt x="6997" y="4231"/>
                  </a:lnTo>
                  <a:lnTo>
                    <a:pt x="7282" y="4068"/>
                  </a:lnTo>
                  <a:lnTo>
                    <a:pt x="7567" y="3946"/>
                  </a:lnTo>
                  <a:lnTo>
                    <a:pt x="7892" y="3824"/>
                  </a:lnTo>
                  <a:lnTo>
                    <a:pt x="8177" y="3783"/>
                  </a:lnTo>
                  <a:lnTo>
                    <a:pt x="8502" y="3824"/>
                  </a:lnTo>
                  <a:lnTo>
                    <a:pt x="8828" y="3905"/>
                  </a:lnTo>
                  <a:lnTo>
                    <a:pt x="9153" y="4027"/>
                  </a:lnTo>
                  <a:lnTo>
                    <a:pt x="9438" y="4190"/>
                  </a:lnTo>
                  <a:lnTo>
                    <a:pt x="9966" y="4556"/>
                  </a:lnTo>
                  <a:lnTo>
                    <a:pt x="10251" y="4719"/>
                  </a:lnTo>
                  <a:lnTo>
                    <a:pt x="10536" y="4882"/>
                  </a:lnTo>
                  <a:lnTo>
                    <a:pt x="10861" y="4963"/>
                  </a:lnTo>
                  <a:lnTo>
                    <a:pt x="11187" y="5044"/>
                  </a:lnTo>
                  <a:lnTo>
                    <a:pt x="11227" y="5044"/>
                  </a:lnTo>
                  <a:lnTo>
                    <a:pt x="11431" y="5004"/>
                  </a:lnTo>
                  <a:lnTo>
                    <a:pt x="11634" y="5004"/>
                  </a:lnTo>
                  <a:lnTo>
                    <a:pt x="12000" y="4841"/>
                  </a:lnTo>
                  <a:lnTo>
                    <a:pt x="12366" y="4678"/>
                  </a:lnTo>
                  <a:lnTo>
                    <a:pt x="12732" y="4434"/>
                  </a:lnTo>
                  <a:lnTo>
                    <a:pt x="13261" y="4109"/>
                  </a:lnTo>
                  <a:lnTo>
                    <a:pt x="13546" y="3946"/>
                  </a:lnTo>
                  <a:lnTo>
                    <a:pt x="13790" y="3865"/>
                  </a:lnTo>
                  <a:lnTo>
                    <a:pt x="14400" y="3702"/>
                  </a:lnTo>
                  <a:lnTo>
                    <a:pt x="14970" y="3539"/>
                  </a:lnTo>
                  <a:lnTo>
                    <a:pt x="15254" y="3499"/>
                  </a:lnTo>
                  <a:lnTo>
                    <a:pt x="15783" y="3499"/>
                  </a:lnTo>
                  <a:lnTo>
                    <a:pt x="15824" y="3539"/>
                  </a:lnTo>
                  <a:lnTo>
                    <a:pt x="15905" y="3580"/>
                  </a:lnTo>
                  <a:lnTo>
                    <a:pt x="16027" y="3580"/>
                  </a:lnTo>
                  <a:lnTo>
                    <a:pt x="16109" y="3499"/>
                  </a:lnTo>
                  <a:lnTo>
                    <a:pt x="16149" y="3417"/>
                  </a:lnTo>
                  <a:lnTo>
                    <a:pt x="16149" y="3336"/>
                  </a:lnTo>
                  <a:lnTo>
                    <a:pt x="15987" y="2522"/>
                  </a:lnTo>
                  <a:lnTo>
                    <a:pt x="15905" y="2156"/>
                  </a:lnTo>
                  <a:lnTo>
                    <a:pt x="15783" y="1749"/>
                  </a:lnTo>
                  <a:lnTo>
                    <a:pt x="15539" y="1383"/>
                  </a:lnTo>
                  <a:lnTo>
                    <a:pt x="15254" y="1058"/>
                  </a:lnTo>
                  <a:lnTo>
                    <a:pt x="14929" y="773"/>
                  </a:lnTo>
                  <a:lnTo>
                    <a:pt x="14563" y="529"/>
                  </a:lnTo>
                  <a:lnTo>
                    <a:pt x="14197" y="326"/>
                  </a:lnTo>
                  <a:lnTo>
                    <a:pt x="13749" y="163"/>
                  </a:lnTo>
                  <a:lnTo>
                    <a:pt x="13343" y="41"/>
                  </a:lnTo>
                  <a:lnTo>
                    <a:pt x="128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6728819" y="3784445"/>
              <a:ext cx="212223" cy="307170"/>
            </a:xfrm>
            <a:custGeom>
              <a:rect b="b" l="l" r="r" t="t"/>
              <a:pathLst>
                <a:path extrusionOk="0" h="6713" w="4638">
                  <a:moveTo>
                    <a:pt x="1424" y="1"/>
                  </a:moveTo>
                  <a:lnTo>
                    <a:pt x="692" y="1709"/>
                  </a:lnTo>
                  <a:lnTo>
                    <a:pt x="204" y="2686"/>
                  </a:lnTo>
                  <a:lnTo>
                    <a:pt x="1" y="3133"/>
                  </a:lnTo>
                  <a:lnTo>
                    <a:pt x="2075" y="3540"/>
                  </a:lnTo>
                  <a:lnTo>
                    <a:pt x="2360" y="3621"/>
                  </a:lnTo>
                  <a:lnTo>
                    <a:pt x="2482" y="3662"/>
                  </a:lnTo>
                  <a:lnTo>
                    <a:pt x="2604" y="3784"/>
                  </a:lnTo>
                  <a:lnTo>
                    <a:pt x="2726" y="3947"/>
                  </a:lnTo>
                  <a:lnTo>
                    <a:pt x="2767" y="4109"/>
                  </a:lnTo>
                  <a:lnTo>
                    <a:pt x="2767" y="4516"/>
                  </a:lnTo>
                  <a:lnTo>
                    <a:pt x="2807" y="5330"/>
                  </a:lnTo>
                  <a:lnTo>
                    <a:pt x="2929" y="6143"/>
                  </a:lnTo>
                  <a:lnTo>
                    <a:pt x="2970" y="6346"/>
                  </a:lnTo>
                  <a:lnTo>
                    <a:pt x="3051" y="6509"/>
                  </a:lnTo>
                  <a:lnTo>
                    <a:pt x="3173" y="6631"/>
                  </a:lnTo>
                  <a:lnTo>
                    <a:pt x="3214" y="6672"/>
                  </a:lnTo>
                  <a:lnTo>
                    <a:pt x="3336" y="6713"/>
                  </a:lnTo>
                  <a:lnTo>
                    <a:pt x="3417" y="6713"/>
                  </a:lnTo>
                  <a:lnTo>
                    <a:pt x="3539" y="6672"/>
                  </a:lnTo>
                  <a:lnTo>
                    <a:pt x="3621" y="6631"/>
                  </a:lnTo>
                  <a:lnTo>
                    <a:pt x="3702" y="6550"/>
                  </a:lnTo>
                  <a:lnTo>
                    <a:pt x="3824" y="6346"/>
                  </a:lnTo>
                  <a:lnTo>
                    <a:pt x="3905" y="6102"/>
                  </a:lnTo>
                  <a:lnTo>
                    <a:pt x="3987" y="5614"/>
                  </a:lnTo>
                  <a:lnTo>
                    <a:pt x="4068" y="5167"/>
                  </a:lnTo>
                  <a:lnTo>
                    <a:pt x="4190" y="4557"/>
                  </a:lnTo>
                  <a:lnTo>
                    <a:pt x="4312" y="3947"/>
                  </a:lnTo>
                  <a:lnTo>
                    <a:pt x="4475" y="3336"/>
                  </a:lnTo>
                  <a:lnTo>
                    <a:pt x="4597" y="2726"/>
                  </a:lnTo>
                  <a:lnTo>
                    <a:pt x="4597" y="2686"/>
                  </a:lnTo>
                  <a:lnTo>
                    <a:pt x="4638" y="2360"/>
                  </a:lnTo>
                  <a:lnTo>
                    <a:pt x="4638" y="2035"/>
                  </a:lnTo>
                  <a:lnTo>
                    <a:pt x="4597" y="1750"/>
                  </a:lnTo>
                  <a:lnTo>
                    <a:pt x="4516" y="1587"/>
                  </a:lnTo>
                  <a:lnTo>
                    <a:pt x="4475" y="1465"/>
                  </a:lnTo>
                  <a:lnTo>
                    <a:pt x="4312" y="1303"/>
                  </a:lnTo>
                  <a:lnTo>
                    <a:pt x="4109" y="1140"/>
                  </a:lnTo>
                  <a:lnTo>
                    <a:pt x="3661" y="937"/>
                  </a:lnTo>
                  <a:lnTo>
                    <a:pt x="2563" y="448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6719530" y="3775156"/>
              <a:ext cx="230801" cy="325748"/>
            </a:xfrm>
            <a:custGeom>
              <a:rect b="b" l="l" r="r" t="t"/>
              <a:pathLst>
                <a:path extrusionOk="0" h="7119" w="5044">
                  <a:moveTo>
                    <a:pt x="1760" y="478"/>
                  </a:moveTo>
                  <a:lnTo>
                    <a:pt x="2685" y="855"/>
                  </a:lnTo>
                  <a:lnTo>
                    <a:pt x="3783" y="1302"/>
                  </a:lnTo>
                  <a:lnTo>
                    <a:pt x="4027" y="1424"/>
                  </a:lnTo>
                  <a:lnTo>
                    <a:pt x="4230" y="1546"/>
                  </a:lnTo>
                  <a:lnTo>
                    <a:pt x="4393" y="1668"/>
                  </a:lnTo>
                  <a:lnTo>
                    <a:pt x="4556" y="1872"/>
                  </a:lnTo>
                  <a:lnTo>
                    <a:pt x="4637" y="2116"/>
                  </a:lnTo>
                  <a:lnTo>
                    <a:pt x="4637" y="2360"/>
                  </a:lnTo>
                  <a:lnTo>
                    <a:pt x="4597" y="2848"/>
                  </a:lnTo>
                  <a:lnTo>
                    <a:pt x="4475" y="3458"/>
                  </a:lnTo>
                  <a:lnTo>
                    <a:pt x="4353" y="4028"/>
                  </a:lnTo>
                  <a:lnTo>
                    <a:pt x="4190" y="4597"/>
                  </a:lnTo>
                  <a:lnTo>
                    <a:pt x="4068" y="5207"/>
                  </a:lnTo>
                  <a:lnTo>
                    <a:pt x="4027" y="5817"/>
                  </a:lnTo>
                  <a:lnTo>
                    <a:pt x="3946" y="6143"/>
                  </a:lnTo>
                  <a:lnTo>
                    <a:pt x="3864" y="6468"/>
                  </a:lnTo>
                  <a:lnTo>
                    <a:pt x="3783" y="6590"/>
                  </a:lnTo>
                  <a:lnTo>
                    <a:pt x="3702" y="6671"/>
                  </a:lnTo>
                  <a:lnTo>
                    <a:pt x="3580" y="6712"/>
                  </a:lnTo>
                  <a:lnTo>
                    <a:pt x="3539" y="6712"/>
                  </a:lnTo>
                  <a:lnTo>
                    <a:pt x="3458" y="6671"/>
                  </a:lnTo>
                  <a:lnTo>
                    <a:pt x="3376" y="6590"/>
                  </a:lnTo>
                  <a:lnTo>
                    <a:pt x="3336" y="6468"/>
                  </a:lnTo>
                  <a:lnTo>
                    <a:pt x="3295" y="6265"/>
                  </a:lnTo>
                  <a:lnTo>
                    <a:pt x="3214" y="5573"/>
                  </a:lnTo>
                  <a:lnTo>
                    <a:pt x="3173" y="5004"/>
                  </a:lnTo>
                  <a:lnTo>
                    <a:pt x="3173" y="4434"/>
                  </a:lnTo>
                  <a:lnTo>
                    <a:pt x="3132" y="4231"/>
                  </a:lnTo>
                  <a:lnTo>
                    <a:pt x="3092" y="4028"/>
                  </a:lnTo>
                  <a:lnTo>
                    <a:pt x="2970" y="3865"/>
                  </a:lnTo>
                  <a:lnTo>
                    <a:pt x="2848" y="3743"/>
                  </a:lnTo>
                  <a:lnTo>
                    <a:pt x="2563" y="3580"/>
                  </a:lnTo>
                  <a:lnTo>
                    <a:pt x="2278" y="3539"/>
                  </a:lnTo>
                  <a:lnTo>
                    <a:pt x="1668" y="3417"/>
                  </a:lnTo>
                  <a:lnTo>
                    <a:pt x="512" y="3186"/>
                  </a:lnTo>
                  <a:lnTo>
                    <a:pt x="570" y="3051"/>
                  </a:lnTo>
                  <a:lnTo>
                    <a:pt x="1058" y="2034"/>
                  </a:lnTo>
                  <a:lnTo>
                    <a:pt x="1465" y="1180"/>
                  </a:lnTo>
                  <a:lnTo>
                    <a:pt x="1668" y="733"/>
                  </a:lnTo>
                  <a:lnTo>
                    <a:pt x="1760" y="478"/>
                  </a:lnTo>
                  <a:close/>
                  <a:moveTo>
                    <a:pt x="1627" y="1"/>
                  </a:moveTo>
                  <a:lnTo>
                    <a:pt x="1546" y="41"/>
                  </a:lnTo>
                  <a:lnTo>
                    <a:pt x="1505" y="82"/>
                  </a:lnTo>
                  <a:lnTo>
                    <a:pt x="1465" y="163"/>
                  </a:lnTo>
                  <a:lnTo>
                    <a:pt x="1098" y="977"/>
                  </a:lnTo>
                  <a:lnTo>
                    <a:pt x="732" y="1790"/>
                  </a:lnTo>
                  <a:lnTo>
                    <a:pt x="285" y="2767"/>
                  </a:lnTo>
                  <a:lnTo>
                    <a:pt x="122" y="3092"/>
                  </a:lnTo>
                  <a:lnTo>
                    <a:pt x="41" y="3173"/>
                  </a:lnTo>
                  <a:lnTo>
                    <a:pt x="41" y="3214"/>
                  </a:lnTo>
                  <a:lnTo>
                    <a:pt x="0" y="3336"/>
                  </a:lnTo>
                  <a:lnTo>
                    <a:pt x="41" y="3458"/>
                  </a:lnTo>
                  <a:lnTo>
                    <a:pt x="82" y="3499"/>
                  </a:lnTo>
                  <a:lnTo>
                    <a:pt x="122" y="3539"/>
                  </a:lnTo>
                  <a:lnTo>
                    <a:pt x="1465" y="3783"/>
                  </a:lnTo>
                  <a:lnTo>
                    <a:pt x="2115" y="3906"/>
                  </a:lnTo>
                  <a:lnTo>
                    <a:pt x="2400" y="3987"/>
                  </a:lnTo>
                  <a:lnTo>
                    <a:pt x="2563" y="4028"/>
                  </a:lnTo>
                  <a:lnTo>
                    <a:pt x="2685" y="4109"/>
                  </a:lnTo>
                  <a:lnTo>
                    <a:pt x="2766" y="4231"/>
                  </a:lnTo>
                  <a:lnTo>
                    <a:pt x="2766" y="4353"/>
                  </a:lnTo>
                  <a:lnTo>
                    <a:pt x="2766" y="4638"/>
                  </a:lnTo>
                  <a:lnTo>
                    <a:pt x="2807" y="5288"/>
                  </a:lnTo>
                  <a:lnTo>
                    <a:pt x="2848" y="5939"/>
                  </a:lnTo>
                  <a:lnTo>
                    <a:pt x="2888" y="6224"/>
                  </a:lnTo>
                  <a:lnTo>
                    <a:pt x="2970" y="6549"/>
                  </a:lnTo>
                  <a:lnTo>
                    <a:pt x="3010" y="6712"/>
                  </a:lnTo>
                  <a:lnTo>
                    <a:pt x="3132" y="6916"/>
                  </a:lnTo>
                  <a:lnTo>
                    <a:pt x="3295" y="7038"/>
                  </a:lnTo>
                  <a:lnTo>
                    <a:pt x="3458" y="7119"/>
                  </a:lnTo>
                  <a:lnTo>
                    <a:pt x="3620" y="7119"/>
                  </a:lnTo>
                  <a:lnTo>
                    <a:pt x="3783" y="7078"/>
                  </a:lnTo>
                  <a:lnTo>
                    <a:pt x="3905" y="6997"/>
                  </a:lnTo>
                  <a:lnTo>
                    <a:pt x="4027" y="6916"/>
                  </a:lnTo>
                  <a:lnTo>
                    <a:pt x="4149" y="6753"/>
                  </a:lnTo>
                  <a:lnTo>
                    <a:pt x="4230" y="6631"/>
                  </a:lnTo>
                  <a:lnTo>
                    <a:pt x="4312" y="6305"/>
                  </a:lnTo>
                  <a:lnTo>
                    <a:pt x="4393" y="5939"/>
                  </a:lnTo>
                  <a:lnTo>
                    <a:pt x="4434" y="5614"/>
                  </a:lnTo>
                  <a:lnTo>
                    <a:pt x="4515" y="4922"/>
                  </a:lnTo>
                  <a:lnTo>
                    <a:pt x="4678" y="4272"/>
                  </a:lnTo>
                  <a:lnTo>
                    <a:pt x="4841" y="3621"/>
                  </a:lnTo>
                  <a:lnTo>
                    <a:pt x="5003" y="2970"/>
                  </a:lnTo>
                  <a:lnTo>
                    <a:pt x="5044" y="2441"/>
                  </a:lnTo>
                  <a:lnTo>
                    <a:pt x="5044" y="2156"/>
                  </a:lnTo>
                  <a:lnTo>
                    <a:pt x="4963" y="1912"/>
                  </a:lnTo>
                  <a:lnTo>
                    <a:pt x="4881" y="1628"/>
                  </a:lnTo>
                  <a:lnTo>
                    <a:pt x="4719" y="1424"/>
                  </a:lnTo>
                  <a:lnTo>
                    <a:pt x="4515" y="1262"/>
                  </a:lnTo>
                  <a:lnTo>
                    <a:pt x="4271" y="1099"/>
                  </a:lnTo>
                  <a:lnTo>
                    <a:pt x="3661" y="814"/>
                  </a:lnTo>
                  <a:lnTo>
                    <a:pt x="3010" y="529"/>
                  </a:lnTo>
                  <a:lnTo>
                    <a:pt x="1709" y="41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6073646" y="3339625"/>
              <a:ext cx="759437" cy="779891"/>
            </a:xfrm>
            <a:custGeom>
              <a:rect b="b" l="l" r="r" t="t"/>
              <a:pathLst>
                <a:path extrusionOk="0" h="17044" w="16597">
                  <a:moveTo>
                    <a:pt x="11390" y="0"/>
                  </a:moveTo>
                  <a:lnTo>
                    <a:pt x="204" y="570"/>
                  </a:lnTo>
                  <a:lnTo>
                    <a:pt x="123" y="570"/>
                  </a:lnTo>
                  <a:lnTo>
                    <a:pt x="41" y="651"/>
                  </a:lnTo>
                  <a:lnTo>
                    <a:pt x="1" y="733"/>
                  </a:lnTo>
                  <a:lnTo>
                    <a:pt x="1" y="814"/>
                  </a:lnTo>
                  <a:lnTo>
                    <a:pt x="163" y="2075"/>
                  </a:lnTo>
                  <a:lnTo>
                    <a:pt x="245" y="3377"/>
                  </a:lnTo>
                  <a:lnTo>
                    <a:pt x="285" y="4637"/>
                  </a:lnTo>
                  <a:lnTo>
                    <a:pt x="367" y="5939"/>
                  </a:lnTo>
                  <a:lnTo>
                    <a:pt x="489" y="7159"/>
                  </a:lnTo>
                  <a:lnTo>
                    <a:pt x="611" y="8380"/>
                  </a:lnTo>
                  <a:lnTo>
                    <a:pt x="814" y="9641"/>
                  </a:lnTo>
                  <a:lnTo>
                    <a:pt x="1017" y="10861"/>
                  </a:lnTo>
                  <a:lnTo>
                    <a:pt x="1262" y="12081"/>
                  </a:lnTo>
                  <a:lnTo>
                    <a:pt x="1546" y="13301"/>
                  </a:lnTo>
                  <a:lnTo>
                    <a:pt x="1872" y="14522"/>
                  </a:lnTo>
                  <a:lnTo>
                    <a:pt x="2278" y="15701"/>
                  </a:lnTo>
                  <a:lnTo>
                    <a:pt x="2441" y="16230"/>
                  </a:lnTo>
                  <a:lnTo>
                    <a:pt x="2522" y="16556"/>
                  </a:lnTo>
                  <a:lnTo>
                    <a:pt x="2644" y="16840"/>
                  </a:lnTo>
                  <a:lnTo>
                    <a:pt x="2767" y="16962"/>
                  </a:lnTo>
                  <a:lnTo>
                    <a:pt x="2889" y="17003"/>
                  </a:lnTo>
                  <a:lnTo>
                    <a:pt x="3133" y="17044"/>
                  </a:lnTo>
                  <a:lnTo>
                    <a:pt x="3377" y="17044"/>
                  </a:lnTo>
                  <a:lnTo>
                    <a:pt x="3865" y="17003"/>
                  </a:lnTo>
                  <a:lnTo>
                    <a:pt x="5085" y="16881"/>
                  </a:lnTo>
                  <a:lnTo>
                    <a:pt x="6346" y="16759"/>
                  </a:lnTo>
                  <a:lnTo>
                    <a:pt x="6427" y="16718"/>
                  </a:lnTo>
                  <a:lnTo>
                    <a:pt x="6509" y="16637"/>
                  </a:lnTo>
                  <a:lnTo>
                    <a:pt x="6509" y="16556"/>
                  </a:lnTo>
                  <a:lnTo>
                    <a:pt x="6509" y="16474"/>
                  </a:lnTo>
                  <a:lnTo>
                    <a:pt x="6509" y="16434"/>
                  </a:lnTo>
                  <a:lnTo>
                    <a:pt x="6468" y="16149"/>
                  </a:lnTo>
                  <a:lnTo>
                    <a:pt x="6468" y="15254"/>
                  </a:lnTo>
                  <a:lnTo>
                    <a:pt x="6468" y="12447"/>
                  </a:lnTo>
                  <a:lnTo>
                    <a:pt x="6509" y="9153"/>
                  </a:lnTo>
                  <a:lnTo>
                    <a:pt x="6590" y="5858"/>
                  </a:lnTo>
                  <a:lnTo>
                    <a:pt x="6590" y="4760"/>
                  </a:lnTo>
                  <a:lnTo>
                    <a:pt x="7526" y="6997"/>
                  </a:lnTo>
                  <a:lnTo>
                    <a:pt x="8095" y="8461"/>
                  </a:lnTo>
                  <a:lnTo>
                    <a:pt x="8380" y="9153"/>
                  </a:lnTo>
                  <a:lnTo>
                    <a:pt x="8705" y="9885"/>
                  </a:lnTo>
                  <a:lnTo>
                    <a:pt x="9031" y="10454"/>
                  </a:lnTo>
                  <a:lnTo>
                    <a:pt x="9356" y="10942"/>
                  </a:lnTo>
                  <a:lnTo>
                    <a:pt x="9559" y="11186"/>
                  </a:lnTo>
                  <a:lnTo>
                    <a:pt x="9803" y="11390"/>
                  </a:lnTo>
                  <a:lnTo>
                    <a:pt x="10048" y="11593"/>
                  </a:lnTo>
                  <a:lnTo>
                    <a:pt x="10292" y="11796"/>
                  </a:lnTo>
                  <a:lnTo>
                    <a:pt x="10780" y="12041"/>
                  </a:lnTo>
                  <a:lnTo>
                    <a:pt x="11309" y="12244"/>
                  </a:lnTo>
                  <a:lnTo>
                    <a:pt x="11837" y="12407"/>
                  </a:lnTo>
                  <a:lnTo>
                    <a:pt x="12407" y="12529"/>
                  </a:lnTo>
                  <a:lnTo>
                    <a:pt x="13668" y="12773"/>
                  </a:lnTo>
                  <a:lnTo>
                    <a:pt x="14319" y="12895"/>
                  </a:lnTo>
                  <a:lnTo>
                    <a:pt x="14929" y="13098"/>
                  </a:lnTo>
                  <a:lnTo>
                    <a:pt x="15051" y="13098"/>
                  </a:lnTo>
                  <a:lnTo>
                    <a:pt x="15173" y="13017"/>
                  </a:lnTo>
                  <a:lnTo>
                    <a:pt x="15620" y="12285"/>
                  </a:lnTo>
                  <a:lnTo>
                    <a:pt x="15986" y="11552"/>
                  </a:lnTo>
                  <a:lnTo>
                    <a:pt x="16312" y="10820"/>
                  </a:lnTo>
                  <a:lnTo>
                    <a:pt x="16596" y="10047"/>
                  </a:lnTo>
                  <a:lnTo>
                    <a:pt x="16596" y="9885"/>
                  </a:lnTo>
                  <a:lnTo>
                    <a:pt x="16556" y="9844"/>
                  </a:lnTo>
                  <a:lnTo>
                    <a:pt x="16515" y="9803"/>
                  </a:lnTo>
                  <a:lnTo>
                    <a:pt x="15824" y="9478"/>
                  </a:lnTo>
                  <a:lnTo>
                    <a:pt x="15173" y="9153"/>
                  </a:lnTo>
                  <a:lnTo>
                    <a:pt x="14522" y="8786"/>
                  </a:lnTo>
                  <a:lnTo>
                    <a:pt x="13912" y="8339"/>
                  </a:lnTo>
                  <a:lnTo>
                    <a:pt x="13668" y="8095"/>
                  </a:lnTo>
                  <a:lnTo>
                    <a:pt x="13424" y="7810"/>
                  </a:lnTo>
                  <a:lnTo>
                    <a:pt x="13180" y="7525"/>
                  </a:lnTo>
                  <a:lnTo>
                    <a:pt x="13017" y="7241"/>
                  </a:lnTo>
                  <a:lnTo>
                    <a:pt x="12814" y="6834"/>
                  </a:lnTo>
                  <a:lnTo>
                    <a:pt x="12692" y="6387"/>
                  </a:lnTo>
                  <a:lnTo>
                    <a:pt x="12488" y="5492"/>
                  </a:lnTo>
                  <a:lnTo>
                    <a:pt x="12041" y="3254"/>
                  </a:lnTo>
                  <a:lnTo>
                    <a:pt x="11837" y="2116"/>
                  </a:lnTo>
                  <a:lnTo>
                    <a:pt x="11634" y="936"/>
                  </a:lnTo>
                  <a:lnTo>
                    <a:pt x="11593" y="489"/>
                  </a:lnTo>
                  <a:lnTo>
                    <a:pt x="11593" y="326"/>
                  </a:lnTo>
                  <a:lnTo>
                    <a:pt x="11593" y="285"/>
                  </a:lnTo>
                  <a:lnTo>
                    <a:pt x="11593" y="163"/>
                  </a:lnTo>
                  <a:lnTo>
                    <a:pt x="11593" y="82"/>
                  </a:lnTo>
                  <a:lnTo>
                    <a:pt x="11512" y="41"/>
                  </a:lnTo>
                  <a:lnTo>
                    <a:pt x="11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2"/>
            <p:cNvSpPr/>
            <p:nvPr/>
          </p:nvSpPr>
          <p:spPr>
            <a:xfrm>
              <a:off x="6110894" y="4084119"/>
              <a:ext cx="262465" cy="236429"/>
            </a:xfrm>
            <a:custGeom>
              <a:rect b="b" l="l" r="r" t="t"/>
              <a:pathLst>
                <a:path extrusionOk="0" h="5167" w="5736">
                  <a:moveTo>
                    <a:pt x="5654" y="1"/>
                  </a:moveTo>
                  <a:lnTo>
                    <a:pt x="4800" y="164"/>
                  </a:lnTo>
                  <a:lnTo>
                    <a:pt x="3946" y="245"/>
                  </a:lnTo>
                  <a:lnTo>
                    <a:pt x="3091" y="326"/>
                  </a:lnTo>
                  <a:lnTo>
                    <a:pt x="2237" y="326"/>
                  </a:lnTo>
                  <a:lnTo>
                    <a:pt x="2197" y="489"/>
                  </a:lnTo>
                  <a:lnTo>
                    <a:pt x="2197" y="652"/>
                  </a:lnTo>
                  <a:lnTo>
                    <a:pt x="2237" y="977"/>
                  </a:lnTo>
                  <a:lnTo>
                    <a:pt x="2359" y="1302"/>
                  </a:lnTo>
                  <a:lnTo>
                    <a:pt x="2441" y="1628"/>
                  </a:lnTo>
                  <a:lnTo>
                    <a:pt x="2563" y="1953"/>
                  </a:lnTo>
                  <a:lnTo>
                    <a:pt x="2603" y="2279"/>
                  </a:lnTo>
                  <a:lnTo>
                    <a:pt x="2603" y="2604"/>
                  </a:lnTo>
                  <a:lnTo>
                    <a:pt x="2563" y="2726"/>
                  </a:lnTo>
                  <a:lnTo>
                    <a:pt x="2481" y="2889"/>
                  </a:lnTo>
                  <a:lnTo>
                    <a:pt x="2319" y="3052"/>
                  </a:lnTo>
                  <a:lnTo>
                    <a:pt x="2115" y="3214"/>
                  </a:lnTo>
                  <a:lnTo>
                    <a:pt x="1627" y="3540"/>
                  </a:lnTo>
                  <a:lnTo>
                    <a:pt x="1180" y="3784"/>
                  </a:lnTo>
                  <a:lnTo>
                    <a:pt x="732" y="4109"/>
                  </a:lnTo>
                  <a:lnTo>
                    <a:pt x="325" y="4435"/>
                  </a:lnTo>
                  <a:lnTo>
                    <a:pt x="203" y="4597"/>
                  </a:lnTo>
                  <a:lnTo>
                    <a:pt x="81" y="4760"/>
                  </a:lnTo>
                  <a:lnTo>
                    <a:pt x="0" y="4882"/>
                  </a:lnTo>
                  <a:lnTo>
                    <a:pt x="41" y="5004"/>
                  </a:lnTo>
                  <a:lnTo>
                    <a:pt x="122" y="5085"/>
                  </a:lnTo>
                  <a:lnTo>
                    <a:pt x="244" y="5126"/>
                  </a:lnTo>
                  <a:lnTo>
                    <a:pt x="448" y="5167"/>
                  </a:lnTo>
                  <a:lnTo>
                    <a:pt x="651" y="5126"/>
                  </a:lnTo>
                  <a:lnTo>
                    <a:pt x="1505" y="4923"/>
                  </a:lnTo>
                  <a:lnTo>
                    <a:pt x="2400" y="4760"/>
                  </a:lnTo>
                  <a:lnTo>
                    <a:pt x="3295" y="4597"/>
                  </a:lnTo>
                  <a:lnTo>
                    <a:pt x="4149" y="4353"/>
                  </a:lnTo>
                  <a:lnTo>
                    <a:pt x="4474" y="4231"/>
                  </a:lnTo>
                  <a:lnTo>
                    <a:pt x="4800" y="4109"/>
                  </a:lnTo>
                  <a:lnTo>
                    <a:pt x="5085" y="3906"/>
                  </a:lnTo>
                  <a:lnTo>
                    <a:pt x="5329" y="3702"/>
                  </a:lnTo>
                  <a:lnTo>
                    <a:pt x="5451" y="3540"/>
                  </a:lnTo>
                  <a:lnTo>
                    <a:pt x="5532" y="3336"/>
                  </a:lnTo>
                  <a:lnTo>
                    <a:pt x="5654" y="2930"/>
                  </a:lnTo>
                  <a:lnTo>
                    <a:pt x="5735" y="2441"/>
                  </a:lnTo>
                  <a:lnTo>
                    <a:pt x="5735" y="1913"/>
                  </a:lnTo>
                  <a:lnTo>
                    <a:pt x="5735" y="1384"/>
                  </a:lnTo>
                  <a:lnTo>
                    <a:pt x="5695" y="896"/>
                  </a:lnTo>
                  <a:lnTo>
                    <a:pt x="56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6103435" y="4076706"/>
              <a:ext cx="279212" cy="251300"/>
            </a:xfrm>
            <a:custGeom>
              <a:rect b="b" l="l" r="r" t="t"/>
              <a:pathLst>
                <a:path extrusionOk="0" h="5492" w="6102">
                  <a:moveTo>
                    <a:pt x="5624" y="400"/>
                  </a:moveTo>
                  <a:lnTo>
                    <a:pt x="5654" y="1058"/>
                  </a:lnTo>
                  <a:lnTo>
                    <a:pt x="5736" y="1993"/>
                  </a:lnTo>
                  <a:lnTo>
                    <a:pt x="5695" y="2441"/>
                  </a:lnTo>
                  <a:lnTo>
                    <a:pt x="5654" y="2888"/>
                  </a:lnTo>
                  <a:lnTo>
                    <a:pt x="5614" y="3092"/>
                  </a:lnTo>
                  <a:lnTo>
                    <a:pt x="5573" y="3336"/>
                  </a:lnTo>
                  <a:lnTo>
                    <a:pt x="5451" y="3539"/>
                  </a:lnTo>
                  <a:lnTo>
                    <a:pt x="5329" y="3702"/>
                  </a:lnTo>
                  <a:lnTo>
                    <a:pt x="5044" y="3986"/>
                  </a:lnTo>
                  <a:lnTo>
                    <a:pt x="4719" y="4149"/>
                  </a:lnTo>
                  <a:lnTo>
                    <a:pt x="4353" y="4312"/>
                  </a:lnTo>
                  <a:lnTo>
                    <a:pt x="3987" y="4393"/>
                  </a:lnTo>
                  <a:lnTo>
                    <a:pt x="3132" y="4637"/>
                  </a:lnTo>
                  <a:lnTo>
                    <a:pt x="2278" y="4800"/>
                  </a:lnTo>
                  <a:lnTo>
                    <a:pt x="1505" y="4922"/>
                  </a:lnTo>
                  <a:lnTo>
                    <a:pt x="1058" y="5044"/>
                  </a:lnTo>
                  <a:lnTo>
                    <a:pt x="814" y="5085"/>
                  </a:lnTo>
                  <a:lnTo>
                    <a:pt x="570" y="5125"/>
                  </a:lnTo>
                  <a:lnTo>
                    <a:pt x="407" y="5085"/>
                  </a:lnTo>
                  <a:lnTo>
                    <a:pt x="366" y="5085"/>
                  </a:lnTo>
                  <a:lnTo>
                    <a:pt x="407" y="5003"/>
                  </a:lnTo>
                  <a:lnTo>
                    <a:pt x="611" y="4759"/>
                  </a:lnTo>
                  <a:lnTo>
                    <a:pt x="895" y="4515"/>
                  </a:lnTo>
                  <a:lnTo>
                    <a:pt x="1505" y="4108"/>
                  </a:lnTo>
                  <a:lnTo>
                    <a:pt x="1953" y="3824"/>
                  </a:lnTo>
                  <a:lnTo>
                    <a:pt x="2441" y="3498"/>
                  </a:lnTo>
                  <a:lnTo>
                    <a:pt x="2685" y="3295"/>
                  </a:lnTo>
                  <a:lnTo>
                    <a:pt x="2807" y="3132"/>
                  </a:lnTo>
                  <a:lnTo>
                    <a:pt x="2888" y="3010"/>
                  </a:lnTo>
                  <a:lnTo>
                    <a:pt x="2929" y="2847"/>
                  </a:lnTo>
                  <a:lnTo>
                    <a:pt x="2970" y="2685"/>
                  </a:lnTo>
                  <a:lnTo>
                    <a:pt x="2970" y="2319"/>
                  </a:lnTo>
                  <a:lnTo>
                    <a:pt x="2929" y="2075"/>
                  </a:lnTo>
                  <a:lnTo>
                    <a:pt x="2848" y="1871"/>
                  </a:lnTo>
                  <a:lnTo>
                    <a:pt x="2685" y="1424"/>
                  </a:lnTo>
                  <a:lnTo>
                    <a:pt x="2563" y="1017"/>
                  </a:lnTo>
                  <a:lnTo>
                    <a:pt x="2563" y="773"/>
                  </a:lnTo>
                  <a:lnTo>
                    <a:pt x="2579" y="692"/>
                  </a:lnTo>
                  <a:lnTo>
                    <a:pt x="3254" y="692"/>
                  </a:lnTo>
                  <a:lnTo>
                    <a:pt x="4149" y="610"/>
                  </a:lnTo>
                  <a:lnTo>
                    <a:pt x="5004" y="488"/>
                  </a:lnTo>
                  <a:lnTo>
                    <a:pt x="5624" y="400"/>
                  </a:lnTo>
                  <a:close/>
                  <a:moveTo>
                    <a:pt x="5776" y="0"/>
                  </a:moveTo>
                  <a:lnTo>
                    <a:pt x="4922" y="122"/>
                  </a:lnTo>
                  <a:lnTo>
                    <a:pt x="4068" y="204"/>
                  </a:lnTo>
                  <a:lnTo>
                    <a:pt x="3254" y="285"/>
                  </a:lnTo>
                  <a:lnTo>
                    <a:pt x="2400" y="326"/>
                  </a:lnTo>
                  <a:lnTo>
                    <a:pt x="2278" y="366"/>
                  </a:lnTo>
                  <a:lnTo>
                    <a:pt x="2238" y="407"/>
                  </a:lnTo>
                  <a:lnTo>
                    <a:pt x="2197" y="448"/>
                  </a:lnTo>
                  <a:lnTo>
                    <a:pt x="2156" y="651"/>
                  </a:lnTo>
                  <a:lnTo>
                    <a:pt x="2156" y="854"/>
                  </a:lnTo>
                  <a:lnTo>
                    <a:pt x="2238" y="1261"/>
                  </a:lnTo>
                  <a:lnTo>
                    <a:pt x="2522" y="2075"/>
                  </a:lnTo>
                  <a:lnTo>
                    <a:pt x="2563" y="2237"/>
                  </a:lnTo>
                  <a:lnTo>
                    <a:pt x="2604" y="2481"/>
                  </a:lnTo>
                  <a:lnTo>
                    <a:pt x="2563" y="2685"/>
                  </a:lnTo>
                  <a:lnTo>
                    <a:pt x="2522" y="2888"/>
                  </a:lnTo>
                  <a:lnTo>
                    <a:pt x="2441" y="2969"/>
                  </a:lnTo>
                  <a:lnTo>
                    <a:pt x="2360" y="3092"/>
                  </a:lnTo>
                  <a:lnTo>
                    <a:pt x="2156" y="3214"/>
                  </a:lnTo>
                  <a:lnTo>
                    <a:pt x="1546" y="3620"/>
                  </a:lnTo>
                  <a:lnTo>
                    <a:pt x="977" y="3986"/>
                  </a:lnTo>
                  <a:lnTo>
                    <a:pt x="692" y="4190"/>
                  </a:lnTo>
                  <a:lnTo>
                    <a:pt x="366" y="4434"/>
                  </a:lnTo>
                  <a:lnTo>
                    <a:pt x="244" y="4597"/>
                  </a:lnTo>
                  <a:lnTo>
                    <a:pt x="122" y="4719"/>
                  </a:lnTo>
                  <a:lnTo>
                    <a:pt x="41" y="4881"/>
                  </a:lnTo>
                  <a:lnTo>
                    <a:pt x="0" y="5044"/>
                  </a:lnTo>
                  <a:lnTo>
                    <a:pt x="0" y="5207"/>
                  </a:lnTo>
                  <a:lnTo>
                    <a:pt x="41" y="5329"/>
                  </a:lnTo>
                  <a:lnTo>
                    <a:pt x="163" y="5410"/>
                  </a:lnTo>
                  <a:lnTo>
                    <a:pt x="285" y="5491"/>
                  </a:lnTo>
                  <a:lnTo>
                    <a:pt x="611" y="5491"/>
                  </a:lnTo>
                  <a:lnTo>
                    <a:pt x="936" y="5451"/>
                  </a:lnTo>
                  <a:lnTo>
                    <a:pt x="1993" y="5247"/>
                  </a:lnTo>
                  <a:lnTo>
                    <a:pt x="3010" y="5044"/>
                  </a:lnTo>
                  <a:lnTo>
                    <a:pt x="4027" y="4841"/>
                  </a:lnTo>
                  <a:lnTo>
                    <a:pt x="4475" y="4678"/>
                  </a:lnTo>
                  <a:lnTo>
                    <a:pt x="4882" y="4515"/>
                  </a:lnTo>
                  <a:lnTo>
                    <a:pt x="5288" y="4312"/>
                  </a:lnTo>
                  <a:lnTo>
                    <a:pt x="5451" y="4149"/>
                  </a:lnTo>
                  <a:lnTo>
                    <a:pt x="5532" y="4068"/>
                  </a:lnTo>
                  <a:lnTo>
                    <a:pt x="5573" y="4068"/>
                  </a:lnTo>
                  <a:lnTo>
                    <a:pt x="5614" y="3986"/>
                  </a:lnTo>
                  <a:lnTo>
                    <a:pt x="5776" y="3783"/>
                  </a:lnTo>
                  <a:lnTo>
                    <a:pt x="5858" y="3580"/>
                  </a:lnTo>
                  <a:lnTo>
                    <a:pt x="6020" y="3132"/>
                  </a:lnTo>
                  <a:lnTo>
                    <a:pt x="6102" y="2644"/>
                  </a:lnTo>
                  <a:lnTo>
                    <a:pt x="6102" y="2197"/>
                  </a:lnTo>
                  <a:lnTo>
                    <a:pt x="6102" y="1668"/>
                  </a:lnTo>
                  <a:lnTo>
                    <a:pt x="6061" y="1180"/>
                  </a:lnTo>
                  <a:lnTo>
                    <a:pt x="6020" y="163"/>
                  </a:lnTo>
                  <a:lnTo>
                    <a:pt x="5980" y="81"/>
                  </a:lnTo>
                  <a:lnTo>
                    <a:pt x="59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6151802" y="2502057"/>
              <a:ext cx="403947" cy="493266"/>
            </a:xfrm>
            <a:custGeom>
              <a:rect b="b" l="l" r="r" t="t"/>
              <a:pathLst>
                <a:path extrusionOk="0" h="10780" w="8828">
                  <a:moveTo>
                    <a:pt x="4313" y="0"/>
                  </a:moveTo>
                  <a:lnTo>
                    <a:pt x="4150" y="41"/>
                  </a:lnTo>
                  <a:lnTo>
                    <a:pt x="3987" y="82"/>
                  </a:lnTo>
                  <a:lnTo>
                    <a:pt x="3621" y="244"/>
                  </a:lnTo>
                  <a:lnTo>
                    <a:pt x="3296" y="407"/>
                  </a:lnTo>
                  <a:lnTo>
                    <a:pt x="1750" y="1058"/>
                  </a:lnTo>
                  <a:lnTo>
                    <a:pt x="1018" y="1424"/>
                  </a:lnTo>
                  <a:lnTo>
                    <a:pt x="611" y="1587"/>
                  </a:lnTo>
                  <a:lnTo>
                    <a:pt x="448" y="1668"/>
                  </a:lnTo>
                  <a:lnTo>
                    <a:pt x="286" y="1790"/>
                  </a:lnTo>
                  <a:lnTo>
                    <a:pt x="164" y="1871"/>
                  </a:lnTo>
                  <a:lnTo>
                    <a:pt x="82" y="1953"/>
                  </a:lnTo>
                  <a:lnTo>
                    <a:pt x="1" y="2156"/>
                  </a:lnTo>
                  <a:lnTo>
                    <a:pt x="1" y="2400"/>
                  </a:lnTo>
                  <a:lnTo>
                    <a:pt x="82" y="2644"/>
                  </a:lnTo>
                  <a:lnTo>
                    <a:pt x="164" y="2847"/>
                  </a:lnTo>
                  <a:lnTo>
                    <a:pt x="286" y="3092"/>
                  </a:lnTo>
                  <a:lnTo>
                    <a:pt x="570" y="3498"/>
                  </a:lnTo>
                  <a:lnTo>
                    <a:pt x="733" y="3824"/>
                  </a:lnTo>
                  <a:lnTo>
                    <a:pt x="855" y="4149"/>
                  </a:lnTo>
                  <a:lnTo>
                    <a:pt x="1099" y="4800"/>
                  </a:lnTo>
                  <a:lnTo>
                    <a:pt x="1750" y="6305"/>
                  </a:lnTo>
                  <a:lnTo>
                    <a:pt x="2482" y="7729"/>
                  </a:lnTo>
                  <a:lnTo>
                    <a:pt x="3296" y="9152"/>
                  </a:lnTo>
                  <a:lnTo>
                    <a:pt x="3580" y="9681"/>
                  </a:lnTo>
                  <a:lnTo>
                    <a:pt x="3743" y="9925"/>
                  </a:lnTo>
                  <a:lnTo>
                    <a:pt x="3947" y="10169"/>
                  </a:lnTo>
                  <a:lnTo>
                    <a:pt x="4150" y="10373"/>
                  </a:lnTo>
                  <a:lnTo>
                    <a:pt x="4353" y="10576"/>
                  </a:lnTo>
                  <a:lnTo>
                    <a:pt x="4638" y="10698"/>
                  </a:lnTo>
                  <a:lnTo>
                    <a:pt x="4923" y="10779"/>
                  </a:lnTo>
                  <a:lnTo>
                    <a:pt x="5330" y="10779"/>
                  </a:lnTo>
                  <a:lnTo>
                    <a:pt x="5696" y="10739"/>
                  </a:lnTo>
                  <a:lnTo>
                    <a:pt x="6672" y="10698"/>
                  </a:lnTo>
                  <a:lnTo>
                    <a:pt x="8624" y="10576"/>
                  </a:lnTo>
                  <a:lnTo>
                    <a:pt x="8706" y="10535"/>
                  </a:lnTo>
                  <a:lnTo>
                    <a:pt x="8746" y="10495"/>
                  </a:lnTo>
                  <a:lnTo>
                    <a:pt x="8787" y="10454"/>
                  </a:lnTo>
                  <a:lnTo>
                    <a:pt x="8828" y="10373"/>
                  </a:lnTo>
                  <a:lnTo>
                    <a:pt x="8828" y="9762"/>
                  </a:lnTo>
                  <a:lnTo>
                    <a:pt x="8746" y="8949"/>
                  </a:lnTo>
                  <a:lnTo>
                    <a:pt x="8665" y="8176"/>
                  </a:lnTo>
                  <a:lnTo>
                    <a:pt x="8462" y="7444"/>
                  </a:lnTo>
                  <a:lnTo>
                    <a:pt x="8258" y="6712"/>
                  </a:lnTo>
                  <a:lnTo>
                    <a:pt x="8014" y="5980"/>
                  </a:lnTo>
                  <a:lnTo>
                    <a:pt x="7689" y="5247"/>
                  </a:lnTo>
                  <a:lnTo>
                    <a:pt x="7363" y="4556"/>
                  </a:lnTo>
                  <a:lnTo>
                    <a:pt x="6997" y="3864"/>
                  </a:lnTo>
                  <a:lnTo>
                    <a:pt x="6184" y="2481"/>
                  </a:lnTo>
                  <a:lnTo>
                    <a:pt x="5777" y="1790"/>
                  </a:lnTo>
                  <a:lnTo>
                    <a:pt x="5370" y="1058"/>
                  </a:lnTo>
                  <a:lnTo>
                    <a:pt x="5085" y="488"/>
                  </a:lnTo>
                  <a:lnTo>
                    <a:pt x="4923" y="244"/>
                  </a:lnTo>
                  <a:lnTo>
                    <a:pt x="4801" y="122"/>
                  </a:lnTo>
                  <a:lnTo>
                    <a:pt x="4679" y="41"/>
                  </a:lnTo>
                  <a:lnTo>
                    <a:pt x="45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5900541" y="1811512"/>
              <a:ext cx="469106" cy="815261"/>
            </a:xfrm>
            <a:custGeom>
              <a:rect b="b" l="l" r="r" t="t"/>
              <a:pathLst>
                <a:path extrusionOk="0" h="17817" w="10252">
                  <a:moveTo>
                    <a:pt x="2401" y="0"/>
                  </a:moveTo>
                  <a:lnTo>
                    <a:pt x="2319" y="82"/>
                  </a:lnTo>
                  <a:lnTo>
                    <a:pt x="2279" y="163"/>
                  </a:lnTo>
                  <a:lnTo>
                    <a:pt x="2279" y="326"/>
                  </a:lnTo>
                  <a:lnTo>
                    <a:pt x="2319" y="651"/>
                  </a:lnTo>
                  <a:lnTo>
                    <a:pt x="2441" y="1058"/>
                  </a:lnTo>
                  <a:lnTo>
                    <a:pt x="2563" y="1424"/>
                  </a:lnTo>
                  <a:lnTo>
                    <a:pt x="2726" y="1790"/>
                  </a:lnTo>
                  <a:lnTo>
                    <a:pt x="2929" y="2115"/>
                  </a:lnTo>
                  <a:lnTo>
                    <a:pt x="2360" y="1302"/>
                  </a:lnTo>
                  <a:lnTo>
                    <a:pt x="2238" y="1139"/>
                  </a:lnTo>
                  <a:lnTo>
                    <a:pt x="2116" y="1017"/>
                  </a:lnTo>
                  <a:lnTo>
                    <a:pt x="1953" y="977"/>
                  </a:lnTo>
                  <a:lnTo>
                    <a:pt x="1831" y="977"/>
                  </a:lnTo>
                  <a:lnTo>
                    <a:pt x="1750" y="1017"/>
                  </a:lnTo>
                  <a:lnTo>
                    <a:pt x="1668" y="1099"/>
                  </a:lnTo>
                  <a:lnTo>
                    <a:pt x="1628" y="1261"/>
                  </a:lnTo>
                  <a:lnTo>
                    <a:pt x="1628" y="1383"/>
                  </a:lnTo>
                  <a:lnTo>
                    <a:pt x="1628" y="1627"/>
                  </a:lnTo>
                  <a:lnTo>
                    <a:pt x="1750" y="1993"/>
                  </a:lnTo>
                  <a:lnTo>
                    <a:pt x="1857" y="2278"/>
                  </a:lnTo>
                  <a:lnTo>
                    <a:pt x="1831" y="2238"/>
                  </a:lnTo>
                  <a:lnTo>
                    <a:pt x="1628" y="1912"/>
                  </a:lnTo>
                  <a:lnTo>
                    <a:pt x="1343" y="1627"/>
                  </a:lnTo>
                  <a:lnTo>
                    <a:pt x="1221" y="1546"/>
                  </a:lnTo>
                  <a:lnTo>
                    <a:pt x="1140" y="1505"/>
                  </a:lnTo>
                  <a:lnTo>
                    <a:pt x="1058" y="1505"/>
                  </a:lnTo>
                  <a:lnTo>
                    <a:pt x="977" y="1546"/>
                  </a:lnTo>
                  <a:lnTo>
                    <a:pt x="936" y="1668"/>
                  </a:lnTo>
                  <a:lnTo>
                    <a:pt x="936" y="1871"/>
                  </a:lnTo>
                  <a:lnTo>
                    <a:pt x="977" y="2360"/>
                  </a:lnTo>
                  <a:lnTo>
                    <a:pt x="1058" y="2848"/>
                  </a:lnTo>
                  <a:lnTo>
                    <a:pt x="977" y="2726"/>
                  </a:lnTo>
                  <a:lnTo>
                    <a:pt x="855" y="2563"/>
                  </a:lnTo>
                  <a:lnTo>
                    <a:pt x="733" y="2441"/>
                  </a:lnTo>
                  <a:lnTo>
                    <a:pt x="529" y="2319"/>
                  </a:lnTo>
                  <a:lnTo>
                    <a:pt x="367" y="2238"/>
                  </a:lnTo>
                  <a:lnTo>
                    <a:pt x="204" y="2238"/>
                  </a:lnTo>
                  <a:lnTo>
                    <a:pt x="123" y="2278"/>
                  </a:lnTo>
                  <a:lnTo>
                    <a:pt x="82" y="2319"/>
                  </a:lnTo>
                  <a:lnTo>
                    <a:pt x="41" y="2360"/>
                  </a:lnTo>
                  <a:lnTo>
                    <a:pt x="1" y="2482"/>
                  </a:lnTo>
                  <a:lnTo>
                    <a:pt x="41" y="2726"/>
                  </a:lnTo>
                  <a:lnTo>
                    <a:pt x="123" y="3295"/>
                  </a:lnTo>
                  <a:lnTo>
                    <a:pt x="245" y="3865"/>
                  </a:lnTo>
                  <a:lnTo>
                    <a:pt x="570" y="5003"/>
                  </a:lnTo>
                  <a:lnTo>
                    <a:pt x="936" y="6102"/>
                  </a:lnTo>
                  <a:lnTo>
                    <a:pt x="1343" y="7159"/>
                  </a:lnTo>
                  <a:lnTo>
                    <a:pt x="1953" y="8705"/>
                  </a:lnTo>
                  <a:lnTo>
                    <a:pt x="2970" y="11390"/>
                  </a:lnTo>
                  <a:lnTo>
                    <a:pt x="3662" y="13057"/>
                  </a:lnTo>
                  <a:lnTo>
                    <a:pt x="4028" y="13871"/>
                  </a:lnTo>
                  <a:lnTo>
                    <a:pt x="4434" y="14684"/>
                  </a:lnTo>
                  <a:lnTo>
                    <a:pt x="4882" y="15498"/>
                  </a:lnTo>
                  <a:lnTo>
                    <a:pt x="5329" y="16271"/>
                  </a:lnTo>
                  <a:lnTo>
                    <a:pt x="5777" y="17044"/>
                  </a:lnTo>
                  <a:lnTo>
                    <a:pt x="6305" y="17816"/>
                  </a:lnTo>
                  <a:lnTo>
                    <a:pt x="6468" y="17816"/>
                  </a:lnTo>
                  <a:lnTo>
                    <a:pt x="6916" y="17694"/>
                  </a:lnTo>
                  <a:lnTo>
                    <a:pt x="8217" y="17166"/>
                  </a:lnTo>
                  <a:lnTo>
                    <a:pt x="10251" y="16271"/>
                  </a:lnTo>
                  <a:lnTo>
                    <a:pt x="6590" y="7159"/>
                  </a:lnTo>
                  <a:lnTo>
                    <a:pt x="5858" y="5329"/>
                  </a:lnTo>
                  <a:lnTo>
                    <a:pt x="5492" y="4393"/>
                  </a:lnTo>
                  <a:lnTo>
                    <a:pt x="5085" y="3458"/>
                  </a:lnTo>
                  <a:lnTo>
                    <a:pt x="4638" y="2563"/>
                  </a:lnTo>
                  <a:lnTo>
                    <a:pt x="4394" y="2115"/>
                  </a:lnTo>
                  <a:lnTo>
                    <a:pt x="4109" y="1709"/>
                  </a:lnTo>
                  <a:lnTo>
                    <a:pt x="3824" y="1302"/>
                  </a:lnTo>
                  <a:lnTo>
                    <a:pt x="3499" y="895"/>
                  </a:lnTo>
                  <a:lnTo>
                    <a:pt x="3173" y="570"/>
                  </a:lnTo>
                  <a:lnTo>
                    <a:pt x="2807" y="204"/>
                  </a:lnTo>
                  <a:lnTo>
                    <a:pt x="2645" y="82"/>
                  </a:lnTo>
                  <a:lnTo>
                    <a:pt x="24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5891252" y="1802177"/>
              <a:ext cx="487683" cy="833885"/>
            </a:xfrm>
            <a:custGeom>
              <a:rect b="b" l="l" r="r" t="t"/>
              <a:pathLst>
                <a:path extrusionOk="0" h="18224" w="10658">
                  <a:moveTo>
                    <a:pt x="2685" y="421"/>
                  </a:moveTo>
                  <a:lnTo>
                    <a:pt x="2766" y="448"/>
                  </a:lnTo>
                  <a:lnTo>
                    <a:pt x="2929" y="611"/>
                  </a:lnTo>
                  <a:lnTo>
                    <a:pt x="3092" y="774"/>
                  </a:lnTo>
                  <a:lnTo>
                    <a:pt x="3417" y="1059"/>
                  </a:lnTo>
                  <a:lnTo>
                    <a:pt x="3702" y="1425"/>
                  </a:lnTo>
                  <a:lnTo>
                    <a:pt x="4231" y="2116"/>
                  </a:lnTo>
                  <a:lnTo>
                    <a:pt x="4678" y="2848"/>
                  </a:lnTo>
                  <a:lnTo>
                    <a:pt x="5044" y="3621"/>
                  </a:lnTo>
                  <a:lnTo>
                    <a:pt x="5410" y="4394"/>
                  </a:lnTo>
                  <a:lnTo>
                    <a:pt x="6061" y="5980"/>
                  </a:lnTo>
                  <a:lnTo>
                    <a:pt x="6671" y="7607"/>
                  </a:lnTo>
                  <a:lnTo>
                    <a:pt x="8380" y="11838"/>
                  </a:lnTo>
                  <a:lnTo>
                    <a:pt x="10234" y="16375"/>
                  </a:lnTo>
                  <a:lnTo>
                    <a:pt x="8746" y="17044"/>
                  </a:lnTo>
                  <a:lnTo>
                    <a:pt x="7932" y="17370"/>
                  </a:lnTo>
                  <a:lnTo>
                    <a:pt x="7119" y="17695"/>
                  </a:lnTo>
                  <a:lnTo>
                    <a:pt x="6793" y="17776"/>
                  </a:lnTo>
                  <a:lnTo>
                    <a:pt x="6610" y="17837"/>
                  </a:lnTo>
                  <a:lnTo>
                    <a:pt x="6610" y="17837"/>
                  </a:lnTo>
                  <a:lnTo>
                    <a:pt x="6590" y="17817"/>
                  </a:lnTo>
                  <a:lnTo>
                    <a:pt x="6468" y="17614"/>
                  </a:lnTo>
                  <a:lnTo>
                    <a:pt x="6346" y="17410"/>
                  </a:lnTo>
                  <a:lnTo>
                    <a:pt x="5776" y="16515"/>
                  </a:lnTo>
                  <a:lnTo>
                    <a:pt x="5288" y="15702"/>
                  </a:lnTo>
                  <a:lnTo>
                    <a:pt x="4841" y="14848"/>
                  </a:lnTo>
                  <a:lnTo>
                    <a:pt x="4393" y="13994"/>
                  </a:lnTo>
                  <a:lnTo>
                    <a:pt x="3987" y="13099"/>
                  </a:lnTo>
                  <a:lnTo>
                    <a:pt x="3539" y="12041"/>
                  </a:lnTo>
                  <a:lnTo>
                    <a:pt x="3132" y="10983"/>
                  </a:lnTo>
                  <a:lnTo>
                    <a:pt x="2354" y="8920"/>
                  </a:lnTo>
                  <a:lnTo>
                    <a:pt x="2359" y="8909"/>
                  </a:lnTo>
                  <a:lnTo>
                    <a:pt x="2319" y="8828"/>
                  </a:lnTo>
                  <a:lnTo>
                    <a:pt x="2319" y="8828"/>
                  </a:lnTo>
                  <a:lnTo>
                    <a:pt x="2319" y="8828"/>
                  </a:lnTo>
                  <a:lnTo>
                    <a:pt x="1424" y="6550"/>
                  </a:lnTo>
                  <a:lnTo>
                    <a:pt x="1017" y="5370"/>
                  </a:lnTo>
                  <a:lnTo>
                    <a:pt x="692" y="4191"/>
                  </a:lnTo>
                  <a:lnTo>
                    <a:pt x="529" y="3621"/>
                  </a:lnTo>
                  <a:lnTo>
                    <a:pt x="448" y="3011"/>
                  </a:lnTo>
                  <a:lnTo>
                    <a:pt x="407" y="2767"/>
                  </a:lnTo>
                  <a:lnTo>
                    <a:pt x="448" y="2645"/>
                  </a:lnTo>
                  <a:lnTo>
                    <a:pt x="570" y="2645"/>
                  </a:lnTo>
                  <a:lnTo>
                    <a:pt x="732" y="2726"/>
                  </a:lnTo>
                  <a:lnTo>
                    <a:pt x="895" y="2889"/>
                  </a:lnTo>
                  <a:lnTo>
                    <a:pt x="1017" y="3011"/>
                  </a:lnTo>
                  <a:lnTo>
                    <a:pt x="1085" y="3124"/>
                  </a:lnTo>
                  <a:lnTo>
                    <a:pt x="1180" y="3377"/>
                  </a:lnTo>
                  <a:lnTo>
                    <a:pt x="1424" y="4069"/>
                  </a:lnTo>
                  <a:lnTo>
                    <a:pt x="1465" y="4109"/>
                  </a:lnTo>
                  <a:lnTo>
                    <a:pt x="1546" y="4150"/>
                  </a:lnTo>
                  <a:lnTo>
                    <a:pt x="1668" y="4150"/>
                  </a:lnTo>
                  <a:lnTo>
                    <a:pt x="1790" y="4069"/>
                  </a:lnTo>
                  <a:lnTo>
                    <a:pt x="1790" y="3987"/>
                  </a:lnTo>
                  <a:lnTo>
                    <a:pt x="1790" y="3906"/>
                  </a:lnTo>
                  <a:lnTo>
                    <a:pt x="1779" y="3870"/>
                  </a:lnTo>
                  <a:lnTo>
                    <a:pt x="1779" y="3870"/>
                  </a:lnTo>
                  <a:lnTo>
                    <a:pt x="1790" y="3865"/>
                  </a:lnTo>
                  <a:lnTo>
                    <a:pt x="1754" y="3786"/>
                  </a:lnTo>
                  <a:lnTo>
                    <a:pt x="1668" y="3499"/>
                  </a:lnTo>
                  <a:lnTo>
                    <a:pt x="1505" y="3133"/>
                  </a:lnTo>
                  <a:lnTo>
                    <a:pt x="1496" y="3117"/>
                  </a:lnTo>
                  <a:lnTo>
                    <a:pt x="1496" y="3117"/>
                  </a:lnTo>
                  <a:lnTo>
                    <a:pt x="1465" y="3011"/>
                  </a:lnTo>
                  <a:lnTo>
                    <a:pt x="1343" y="2523"/>
                  </a:lnTo>
                  <a:lnTo>
                    <a:pt x="1302" y="2075"/>
                  </a:lnTo>
                  <a:lnTo>
                    <a:pt x="1302" y="1994"/>
                  </a:lnTo>
                  <a:lnTo>
                    <a:pt x="1343" y="1953"/>
                  </a:lnTo>
                  <a:lnTo>
                    <a:pt x="1383" y="1953"/>
                  </a:lnTo>
                  <a:lnTo>
                    <a:pt x="1424" y="1994"/>
                  </a:lnTo>
                  <a:lnTo>
                    <a:pt x="1505" y="2075"/>
                  </a:lnTo>
                  <a:lnTo>
                    <a:pt x="1790" y="2401"/>
                  </a:lnTo>
                  <a:lnTo>
                    <a:pt x="1993" y="2767"/>
                  </a:lnTo>
                  <a:lnTo>
                    <a:pt x="2197" y="3174"/>
                  </a:lnTo>
                  <a:lnTo>
                    <a:pt x="2237" y="3255"/>
                  </a:lnTo>
                  <a:lnTo>
                    <a:pt x="2319" y="3296"/>
                  </a:lnTo>
                  <a:lnTo>
                    <a:pt x="2441" y="3296"/>
                  </a:lnTo>
                  <a:lnTo>
                    <a:pt x="2522" y="3255"/>
                  </a:lnTo>
                  <a:lnTo>
                    <a:pt x="2563" y="3214"/>
                  </a:lnTo>
                  <a:lnTo>
                    <a:pt x="2604" y="3133"/>
                  </a:lnTo>
                  <a:lnTo>
                    <a:pt x="2563" y="3052"/>
                  </a:lnTo>
                  <a:lnTo>
                    <a:pt x="2441" y="2767"/>
                  </a:lnTo>
                  <a:lnTo>
                    <a:pt x="2319" y="2482"/>
                  </a:lnTo>
                  <a:lnTo>
                    <a:pt x="2183" y="2279"/>
                  </a:lnTo>
                  <a:lnTo>
                    <a:pt x="2075" y="1953"/>
                  </a:lnTo>
                  <a:lnTo>
                    <a:pt x="2034" y="1750"/>
                  </a:lnTo>
                  <a:lnTo>
                    <a:pt x="2034" y="1547"/>
                  </a:lnTo>
                  <a:lnTo>
                    <a:pt x="2034" y="1465"/>
                  </a:lnTo>
                  <a:lnTo>
                    <a:pt x="2075" y="1343"/>
                  </a:lnTo>
                  <a:lnTo>
                    <a:pt x="2156" y="1384"/>
                  </a:lnTo>
                  <a:lnTo>
                    <a:pt x="2237" y="1425"/>
                  </a:lnTo>
                  <a:lnTo>
                    <a:pt x="2359" y="1547"/>
                  </a:lnTo>
                  <a:lnTo>
                    <a:pt x="2685" y="1994"/>
                  </a:lnTo>
                  <a:lnTo>
                    <a:pt x="2970" y="2442"/>
                  </a:lnTo>
                  <a:lnTo>
                    <a:pt x="3051" y="2482"/>
                  </a:lnTo>
                  <a:lnTo>
                    <a:pt x="3132" y="2523"/>
                  </a:lnTo>
                  <a:lnTo>
                    <a:pt x="3173" y="2523"/>
                  </a:lnTo>
                  <a:lnTo>
                    <a:pt x="3254" y="2482"/>
                  </a:lnTo>
                  <a:lnTo>
                    <a:pt x="3336" y="2442"/>
                  </a:lnTo>
                  <a:lnTo>
                    <a:pt x="3336" y="2360"/>
                  </a:lnTo>
                  <a:lnTo>
                    <a:pt x="3376" y="2319"/>
                  </a:lnTo>
                  <a:lnTo>
                    <a:pt x="3336" y="2238"/>
                  </a:lnTo>
                  <a:lnTo>
                    <a:pt x="3051" y="1791"/>
                  </a:lnTo>
                  <a:lnTo>
                    <a:pt x="2888" y="1343"/>
                  </a:lnTo>
                  <a:lnTo>
                    <a:pt x="2766" y="896"/>
                  </a:lnTo>
                  <a:lnTo>
                    <a:pt x="2685" y="448"/>
                  </a:lnTo>
                  <a:lnTo>
                    <a:pt x="2685" y="421"/>
                  </a:lnTo>
                  <a:close/>
                  <a:moveTo>
                    <a:pt x="2685" y="1"/>
                  </a:moveTo>
                  <a:lnTo>
                    <a:pt x="2522" y="42"/>
                  </a:lnTo>
                  <a:lnTo>
                    <a:pt x="2400" y="82"/>
                  </a:lnTo>
                  <a:lnTo>
                    <a:pt x="2319" y="204"/>
                  </a:lnTo>
                  <a:lnTo>
                    <a:pt x="2278" y="367"/>
                  </a:lnTo>
                  <a:lnTo>
                    <a:pt x="2278" y="570"/>
                  </a:lnTo>
                  <a:lnTo>
                    <a:pt x="2319" y="814"/>
                  </a:lnTo>
                  <a:lnTo>
                    <a:pt x="2376" y="1042"/>
                  </a:lnTo>
                  <a:lnTo>
                    <a:pt x="2278" y="977"/>
                  </a:lnTo>
                  <a:lnTo>
                    <a:pt x="2156" y="937"/>
                  </a:lnTo>
                  <a:lnTo>
                    <a:pt x="2034" y="937"/>
                  </a:lnTo>
                  <a:lnTo>
                    <a:pt x="1953" y="977"/>
                  </a:lnTo>
                  <a:lnTo>
                    <a:pt x="1831" y="1059"/>
                  </a:lnTo>
                  <a:lnTo>
                    <a:pt x="1749" y="1181"/>
                  </a:lnTo>
                  <a:lnTo>
                    <a:pt x="1627" y="1425"/>
                  </a:lnTo>
                  <a:lnTo>
                    <a:pt x="1627" y="1655"/>
                  </a:lnTo>
                  <a:lnTo>
                    <a:pt x="1546" y="1587"/>
                  </a:lnTo>
                  <a:lnTo>
                    <a:pt x="1424" y="1547"/>
                  </a:lnTo>
                  <a:lnTo>
                    <a:pt x="1302" y="1506"/>
                  </a:lnTo>
                  <a:lnTo>
                    <a:pt x="1180" y="1547"/>
                  </a:lnTo>
                  <a:lnTo>
                    <a:pt x="1058" y="1628"/>
                  </a:lnTo>
                  <a:lnTo>
                    <a:pt x="977" y="1709"/>
                  </a:lnTo>
                  <a:lnTo>
                    <a:pt x="936" y="1872"/>
                  </a:lnTo>
                  <a:lnTo>
                    <a:pt x="895" y="2157"/>
                  </a:lnTo>
                  <a:lnTo>
                    <a:pt x="932" y="2414"/>
                  </a:lnTo>
                  <a:lnTo>
                    <a:pt x="814" y="2319"/>
                  </a:lnTo>
                  <a:lnTo>
                    <a:pt x="570" y="2238"/>
                  </a:lnTo>
                  <a:lnTo>
                    <a:pt x="448" y="2238"/>
                  </a:lnTo>
                  <a:lnTo>
                    <a:pt x="326" y="2279"/>
                  </a:lnTo>
                  <a:lnTo>
                    <a:pt x="204" y="2319"/>
                  </a:lnTo>
                  <a:lnTo>
                    <a:pt x="122" y="2401"/>
                  </a:lnTo>
                  <a:lnTo>
                    <a:pt x="41" y="2564"/>
                  </a:lnTo>
                  <a:lnTo>
                    <a:pt x="0" y="2726"/>
                  </a:lnTo>
                  <a:lnTo>
                    <a:pt x="41" y="3052"/>
                  </a:lnTo>
                  <a:lnTo>
                    <a:pt x="122" y="3621"/>
                  </a:lnTo>
                  <a:lnTo>
                    <a:pt x="285" y="4231"/>
                  </a:lnTo>
                  <a:lnTo>
                    <a:pt x="610" y="5330"/>
                  </a:lnTo>
                  <a:lnTo>
                    <a:pt x="977" y="6428"/>
                  </a:lnTo>
                  <a:lnTo>
                    <a:pt x="1953" y="8950"/>
                  </a:lnTo>
                  <a:lnTo>
                    <a:pt x="2685" y="10943"/>
                  </a:lnTo>
                  <a:lnTo>
                    <a:pt x="3092" y="11960"/>
                  </a:lnTo>
                  <a:lnTo>
                    <a:pt x="3498" y="12936"/>
                  </a:lnTo>
                  <a:lnTo>
                    <a:pt x="3905" y="13872"/>
                  </a:lnTo>
                  <a:lnTo>
                    <a:pt x="4393" y="14807"/>
                  </a:lnTo>
                  <a:lnTo>
                    <a:pt x="4881" y="15743"/>
                  </a:lnTo>
                  <a:lnTo>
                    <a:pt x="5410" y="16637"/>
                  </a:lnTo>
                  <a:lnTo>
                    <a:pt x="5898" y="17451"/>
                  </a:lnTo>
                  <a:lnTo>
                    <a:pt x="6183" y="17898"/>
                  </a:lnTo>
                  <a:lnTo>
                    <a:pt x="6264" y="18020"/>
                  </a:lnTo>
                  <a:lnTo>
                    <a:pt x="6346" y="18183"/>
                  </a:lnTo>
                  <a:lnTo>
                    <a:pt x="6468" y="18224"/>
                  </a:lnTo>
                  <a:lnTo>
                    <a:pt x="6630" y="18224"/>
                  </a:lnTo>
                  <a:lnTo>
                    <a:pt x="6915" y="18183"/>
                  </a:lnTo>
                  <a:lnTo>
                    <a:pt x="7403" y="18020"/>
                  </a:lnTo>
                  <a:lnTo>
                    <a:pt x="7891" y="17817"/>
                  </a:lnTo>
                  <a:lnTo>
                    <a:pt x="8827" y="17410"/>
                  </a:lnTo>
                  <a:lnTo>
                    <a:pt x="10576" y="16637"/>
                  </a:lnTo>
                  <a:lnTo>
                    <a:pt x="10617" y="16597"/>
                  </a:lnTo>
                  <a:lnTo>
                    <a:pt x="10657" y="16556"/>
                  </a:lnTo>
                  <a:lnTo>
                    <a:pt x="10657" y="16475"/>
                  </a:lnTo>
                  <a:lnTo>
                    <a:pt x="10657" y="16434"/>
                  </a:lnTo>
                  <a:lnTo>
                    <a:pt x="6915" y="7201"/>
                  </a:lnTo>
                  <a:lnTo>
                    <a:pt x="6264" y="5411"/>
                  </a:lnTo>
                  <a:lnTo>
                    <a:pt x="5898" y="4516"/>
                  </a:lnTo>
                  <a:lnTo>
                    <a:pt x="5532" y="3662"/>
                  </a:lnTo>
                  <a:lnTo>
                    <a:pt x="5125" y="2808"/>
                  </a:lnTo>
                  <a:lnTo>
                    <a:pt x="4637" y="1994"/>
                  </a:lnTo>
                  <a:lnTo>
                    <a:pt x="4353" y="1587"/>
                  </a:lnTo>
                  <a:lnTo>
                    <a:pt x="4068" y="1221"/>
                  </a:lnTo>
                  <a:lnTo>
                    <a:pt x="3783" y="855"/>
                  </a:lnTo>
                  <a:lnTo>
                    <a:pt x="3417" y="530"/>
                  </a:lnTo>
                  <a:lnTo>
                    <a:pt x="3092" y="204"/>
                  </a:lnTo>
                  <a:lnTo>
                    <a:pt x="2888" y="8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6149972" y="2416442"/>
              <a:ext cx="448607" cy="539801"/>
            </a:xfrm>
            <a:custGeom>
              <a:rect b="b" l="l" r="r" t="t"/>
              <a:pathLst>
                <a:path extrusionOk="0" h="11797" w="9804">
                  <a:moveTo>
                    <a:pt x="5288" y="0"/>
                  </a:moveTo>
                  <a:lnTo>
                    <a:pt x="4922" y="81"/>
                  </a:lnTo>
                  <a:lnTo>
                    <a:pt x="4597" y="203"/>
                  </a:lnTo>
                  <a:lnTo>
                    <a:pt x="4271" y="366"/>
                  </a:lnTo>
                  <a:lnTo>
                    <a:pt x="3946" y="570"/>
                  </a:lnTo>
                  <a:lnTo>
                    <a:pt x="3661" y="814"/>
                  </a:lnTo>
                  <a:lnTo>
                    <a:pt x="3376" y="1058"/>
                  </a:lnTo>
                  <a:lnTo>
                    <a:pt x="2848" y="1586"/>
                  </a:lnTo>
                  <a:lnTo>
                    <a:pt x="1790" y="2847"/>
                  </a:lnTo>
                  <a:lnTo>
                    <a:pt x="773" y="4108"/>
                  </a:lnTo>
                  <a:lnTo>
                    <a:pt x="488" y="4515"/>
                  </a:lnTo>
                  <a:lnTo>
                    <a:pt x="244" y="4922"/>
                  </a:lnTo>
                  <a:lnTo>
                    <a:pt x="82" y="5369"/>
                  </a:lnTo>
                  <a:lnTo>
                    <a:pt x="41" y="5573"/>
                  </a:lnTo>
                  <a:lnTo>
                    <a:pt x="0" y="5817"/>
                  </a:lnTo>
                  <a:lnTo>
                    <a:pt x="41" y="6224"/>
                  </a:lnTo>
                  <a:lnTo>
                    <a:pt x="204" y="6630"/>
                  </a:lnTo>
                  <a:lnTo>
                    <a:pt x="407" y="7037"/>
                  </a:lnTo>
                  <a:lnTo>
                    <a:pt x="692" y="7362"/>
                  </a:lnTo>
                  <a:lnTo>
                    <a:pt x="1017" y="7688"/>
                  </a:lnTo>
                  <a:lnTo>
                    <a:pt x="1343" y="7932"/>
                  </a:lnTo>
                  <a:lnTo>
                    <a:pt x="1749" y="8135"/>
                  </a:lnTo>
                  <a:lnTo>
                    <a:pt x="2115" y="8257"/>
                  </a:lnTo>
                  <a:lnTo>
                    <a:pt x="1993" y="9071"/>
                  </a:lnTo>
                  <a:lnTo>
                    <a:pt x="1912" y="9925"/>
                  </a:lnTo>
                  <a:lnTo>
                    <a:pt x="1871" y="10739"/>
                  </a:lnTo>
                  <a:lnTo>
                    <a:pt x="1871" y="11593"/>
                  </a:lnTo>
                  <a:lnTo>
                    <a:pt x="2848" y="11674"/>
                  </a:lnTo>
                  <a:lnTo>
                    <a:pt x="4515" y="11755"/>
                  </a:lnTo>
                  <a:lnTo>
                    <a:pt x="6142" y="11796"/>
                  </a:lnTo>
                  <a:lnTo>
                    <a:pt x="6671" y="11796"/>
                  </a:lnTo>
                  <a:lnTo>
                    <a:pt x="6834" y="11755"/>
                  </a:lnTo>
                  <a:lnTo>
                    <a:pt x="6875" y="11715"/>
                  </a:lnTo>
                  <a:lnTo>
                    <a:pt x="6793" y="10861"/>
                  </a:lnTo>
                  <a:lnTo>
                    <a:pt x="6793" y="10454"/>
                  </a:lnTo>
                  <a:lnTo>
                    <a:pt x="6834" y="10006"/>
                  </a:lnTo>
                  <a:lnTo>
                    <a:pt x="6956" y="9600"/>
                  </a:lnTo>
                  <a:lnTo>
                    <a:pt x="7119" y="9234"/>
                  </a:lnTo>
                  <a:lnTo>
                    <a:pt x="7363" y="8867"/>
                  </a:lnTo>
                  <a:lnTo>
                    <a:pt x="7525" y="8745"/>
                  </a:lnTo>
                  <a:lnTo>
                    <a:pt x="7688" y="8583"/>
                  </a:lnTo>
                  <a:lnTo>
                    <a:pt x="7891" y="8705"/>
                  </a:lnTo>
                  <a:lnTo>
                    <a:pt x="8135" y="8745"/>
                  </a:lnTo>
                  <a:lnTo>
                    <a:pt x="8339" y="8786"/>
                  </a:lnTo>
                  <a:lnTo>
                    <a:pt x="8583" y="8786"/>
                  </a:lnTo>
                  <a:lnTo>
                    <a:pt x="8786" y="8745"/>
                  </a:lnTo>
                  <a:lnTo>
                    <a:pt x="9030" y="8664"/>
                  </a:lnTo>
                  <a:lnTo>
                    <a:pt x="9234" y="8583"/>
                  </a:lnTo>
                  <a:lnTo>
                    <a:pt x="9437" y="8501"/>
                  </a:lnTo>
                  <a:lnTo>
                    <a:pt x="9600" y="8339"/>
                  </a:lnTo>
                  <a:lnTo>
                    <a:pt x="9763" y="8135"/>
                  </a:lnTo>
                  <a:lnTo>
                    <a:pt x="9803" y="7932"/>
                  </a:lnTo>
                  <a:lnTo>
                    <a:pt x="9803" y="7810"/>
                  </a:lnTo>
                  <a:lnTo>
                    <a:pt x="9763" y="7729"/>
                  </a:lnTo>
                  <a:lnTo>
                    <a:pt x="9681" y="7566"/>
                  </a:lnTo>
                  <a:lnTo>
                    <a:pt x="9518" y="7484"/>
                  </a:lnTo>
                  <a:lnTo>
                    <a:pt x="9315" y="7403"/>
                  </a:lnTo>
                  <a:lnTo>
                    <a:pt x="8542" y="7403"/>
                  </a:lnTo>
                  <a:lnTo>
                    <a:pt x="8339" y="7322"/>
                  </a:lnTo>
                  <a:lnTo>
                    <a:pt x="8746" y="6752"/>
                  </a:lnTo>
                  <a:lnTo>
                    <a:pt x="9152" y="6061"/>
                  </a:lnTo>
                  <a:lnTo>
                    <a:pt x="9315" y="5735"/>
                  </a:lnTo>
                  <a:lnTo>
                    <a:pt x="9478" y="5369"/>
                  </a:lnTo>
                  <a:lnTo>
                    <a:pt x="9559" y="5044"/>
                  </a:lnTo>
                  <a:lnTo>
                    <a:pt x="9600" y="4678"/>
                  </a:lnTo>
                  <a:lnTo>
                    <a:pt x="9559" y="4434"/>
                  </a:lnTo>
                  <a:lnTo>
                    <a:pt x="9518" y="4190"/>
                  </a:lnTo>
                  <a:lnTo>
                    <a:pt x="9396" y="3661"/>
                  </a:lnTo>
                  <a:lnTo>
                    <a:pt x="9152" y="3132"/>
                  </a:lnTo>
                  <a:lnTo>
                    <a:pt x="8868" y="2644"/>
                  </a:lnTo>
                  <a:lnTo>
                    <a:pt x="8502" y="2156"/>
                  </a:lnTo>
                  <a:lnTo>
                    <a:pt x="8176" y="1708"/>
                  </a:lnTo>
                  <a:lnTo>
                    <a:pt x="7810" y="1302"/>
                  </a:lnTo>
                  <a:lnTo>
                    <a:pt x="7444" y="936"/>
                  </a:lnTo>
                  <a:lnTo>
                    <a:pt x="7241" y="732"/>
                  </a:lnTo>
                  <a:lnTo>
                    <a:pt x="6997" y="529"/>
                  </a:lnTo>
                  <a:lnTo>
                    <a:pt x="6712" y="366"/>
                  </a:lnTo>
                  <a:lnTo>
                    <a:pt x="6468" y="244"/>
                  </a:lnTo>
                  <a:lnTo>
                    <a:pt x="6183" y="122"/>
                  </a:lnTo>
                  <a:lnTo>
                    <a:pt x="5898" y="41"/>
                  </a:lnTo>
                  <a:lnTo>
                    <a:pt x="5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6142513" y="2407108"/>
              <a:ext cx="465354" cy="558425"/>
            </a:xfrm>
            <a:custGeom>
              <a:rect b="b" l="l" r="r" t="t"/>
              <a:pathLst>
                <a:path extrusionOk="0" h="12204" w="10170">
                  <a:moveTo>
                    <a:pt x="5492" y="407"/>
                  </a:moveTo>
                  <a:lnTo>
                    <a:pt x="5858" y="448"/>
                  </a:lnTo>
                  <a:lnTo>
                    <a:pt x="6224" y="489"/>
                  </a:lnTo>
                  <a:lnTo>
                    <a:pt x="6549" y="652"/>
                  </a:lnTo>
                  <a:lnTo>
                    <a:pt x="6875" y="814"/>
                  </a:lnTo>
                  <a:lnTo>
                    <a:pt x="7200" y="1018"/>
                  </a:lnTo>
                  <a:lnTo>
                    <a:pt x="7485" y="1262"/>
                  </a:lnTo>
                  <a:lnTo>
                    <a:pt x="8054" y="1912"/>
                  </a:lnTo>
                  <a:lnTo>
                    <a:pt x="8624" y="2563"/>
                  </a:lnTo>
                  <a:lnTo>
                    <a:pt x="8868" y="2929"/>
                  </a:lnTo>
                  <a:lnTo>
                    <a:pt x="9071" y="3295"/>
                  </a:lnTo>
                  <a:lnTo>
                    <a:pt x="9275" y="3702"/>
                  </a:lnTo>
                  <a:lnTo>
                    <a:pt x="9397" y="4068"/>
                  </a:lnTo>
                  <a:lnTo>
                    <a:pt x="9519" y="4516"/>
                  </a:lnTo>
                  <a:lnTo>
                    <a:pt x="9519" y="4922"/>
                  </a:lnTo>
                  <a:lnTo>
                    <a:pt x="9478" y="5329"/>
                  </a:lnTo>
                  <a:lnTo>
                    <a:pt x="9356" y="5736"/>
                  </a:lnTo>
                  <a:lnTo>
                    <a:pt x="9153" y="6183"/>
                  </a:lnTo>
                  <a:lnTo>
                    <a:pt x="8868" y="6631"/>
                  </a:lnTo>
                  <a:lnTo>
                    <a:pt x="8339" y="7444"/>
                  </a:lnTo>
                  <a:lnTo>
                    <a:pt x="8298" y="7526"/>
                  </a:lnTo>
                  <a:lnTo>
                    <a:pt x="8339" y="7607"/>
                  </a:lnTo>
                  <a:lnTo>
                    <a:pt x="8380" y="7688"/>
                  </a:lnTo>
                  <a:lnTo>
                    <a:pt x="8461" y="7729"/>
                  </a:lnTo>
                  <a:lnTo>
                    <a:pt x="8665" y="7770"/>
                  </a:lnTo>
                  <a:lnTo>
                    <a:pt x="8909" y="7810"/>
                  </a:lnTo>
                  <a:lnTo>
                    <a:pt x="9356" y="7810"/>
                  </a:lnTo>
                  <a:lnTo>
                    <a:pt x="9559" y="7851"/>
                  </a:lnTo>
                  <a:lnTo>
                    <a:pt x="9641" y="7892"/>
                  </a:lnTo>
                  <a:lnTo>
                    <a:pt x="9722" y="7973"/>
                  </a:lnTo>
                  <a:lnTo>
                    <a:pt x="9763" y="8055"/>
                  </a:lnTo>
                  <a:lnTo>
                    <a:pt x="9763" y="8136"/>
                  </a:lnTo>
                  <a:lnTo>
                    <a:pt x="9722" y="8258"/>
                  </a:lnTo>
                  <a:lnTo>
                    <a:pt x="9681" y="8339"/>
                  </a:lnTo>
                  <a:lnTo>
                    <a:pt x="9519" y="8502"/>
                  </a:lnTo>
                  <a:lnTo>
                    <a:pt x="9315" y="8624"/>
                  </a:lnTo>
                  <a:lnTo>
                    <a:pt x="9112" y="8705"/>
                  </a:lnTo>
                  <a:lnTo>
                    <a:pt x="8909" y="8746"/>
                  </a:lnTo>
                  <a:lnTo>
                    <a:pt x="8705" y="8787"/>
                  </a:lnTo>
                  <a:lnTo>
                    <a:pt x="8461" y="8787"/>
                  </a:lnTo>
                  <a:lnTo>
                    <a:pt x="8258" y="8746"/>
                  </a:lnTo>
                  <a:lnTo>
                    <a:pt x="8054" y="8665"/>
                  </a:lnTo>
                  <a:lnTo>
                    <a:pt x="7851" y="8624"/>
                  </a:lnTo>
                  <a:lnTo>
                    <a:pt x="7770" y="8624"/>
                  </a:lnTo>
                  <a:lnTo>
                    <a:pt x="7688" y="8665"/>
                  </a:lnTo>
                  <a:lnTo>
                    <a:pt x="7444" y="8909"/>
                  </a:lnTo>
                  <a:lnTo>
                    <a:pt x="7200" y="9193"/>
                  </a:lnTo>
                  <a:lnTo>
                    <a:pt x="6997" y="9560"/>
                  </a:lnTo>
                  <a:lnTo>
                    <a:pt x="6834" y="10007"/>
                  </a:lnTo>
                  <a:lnTo>
                    <a:pt x="6793" y="10454"/>
                  </a:lnTo>
                  <a:lnTo>
                    <a:pt x="6753" y="10902"/>
                  </a:lnTo>
                  <a:lnTo>
                    <a:pt x="6793" y="11349"/>
                  </a:lnTo>
                  <a:lnTo>
                    <a:pt x="6793" y="11634"/>
                  </a:lnTo>
                  <a:lnTo>
                    <a:pt x="6834" y="11756"/>
                  </a:lnTo>
                  <a:lnTo>
                    <a:pt x="6834" y="11797"/>
                  </a:lnTo>
                  <a:lnTo>
                    <a:pt x="5939" y="11797"/>
                  </a:lnTo>
                  <a:lnTo>
                    <a:pt x="4841" y="11756"/>
                  </a:lnTo>
                  <a:lnTo>
                    <a:pt x="3743" y="11715"/>
                  </a:lnTo>
                  <a:lnTo>
                    <a:pt x="2645" y="11634"/>
                  </a:lnTo>
                  <a:lnTo>
                    <a:pt x="2278" y="11593"/>
                  </a:lnTo>
                  <a:lnTo>
                    <a:pt x="2238" y="11593"/>
                  </a:lnTo>
                  <a:lnTo>
                    <a:pt x="2238" y="10943"/>
                  </a:lnTo>
                  <a:lnTo>
                    <a:pt x="2278" y="10129"/>
                  </a:lnTo>
                  <a:lnTo>
                    <a:pt x="2360" y="9316"/>
                  </a:lnTo>
                  <a:lnTo>
                    <a:pt x="2482" y="8502"/>
                  </a:lnTo>
                  <a:lnTo>
                    <a:pt x="2482" y="8421"/>
                  </a:lnTo>
                  <a:lnTo>
                    <a:pt x="2482" y="8380"/>
                  </a:lnTo>
                  <a:lnTo>
                    <a:pt x="2400" y="8299"/>
                  </a:lnTo>
                  <a:lnTo>
                    <a:pt x="2360" y="8258"/>
                  </a:lnTo>
                  <a:lnTo>
                    <a:pt x="2075" y="8177"/>
                  </a:lnTo>
                  <a:lnTo>
                    <a:pt x="1790" y="8095"/>
                  </a:lnTo>
                  <a:lnTo>
                    <a:pt x="1546" y="7933"/>
                  </a:lnTo>
                  <a:lnTo>
                    <a:pt x="1302" y="7770"/>
                  </a:lnTo>
                  <a:lnTo>
                    <a:pt x="1099" y="7566"/>
                  </a:lnTo>
                  <a:lnTo>
                    <a:pt x="895" y="7363"/>
                  </a:lnTo>
                  <a:lnTo>
                    <a:pt x="733" y="7119"/>
                  </a:lnTo>
                  <a:lnTo>
                    <a:pt x="570" y="6875"/>
                  </a:lnTo>
                  <a:lnTo>
                    <a:pt x="448" y="6590"/>
                  </a:lnTo>
                  <a:lnTo>
                    <a:pt x="407" y="6305"/>
                  </a:lnTo>
                  <a:lnTo>
                    <a:pt x="367" y="5980"/>
                  </a:lnTo>
                  <a:lnTo>
                    <a:pt x="407" y="5655"/>
                  </a:lnTo>
                  <a:lnTo>
                    <a:pt x="529" y="5370"/>
                  </a:lnTo>
                  <a:lnTo>
                    <a:pt x="651" y="5085"/>
                  </a:lnTo>
                  <a:lnTo>
                    <a:pt x="1058" y="4516"/>
                  </a:lnTo>
                  <a:lnTo>
                    <a:pt x="1953" y="3377"/>
                  </a:lnTo>
                  <a:lnTo>
                    <a:pt x="2889" y="2238"/>
                  </a:lnTo>
                  <a:lnTo>
                    <a:pt x="3295" y="1790"/>
                  </a:lnTo>
                  <a:lnTo>
                    <a:pt x="3743" y="1343"/>
                  </a:lnTo>
                  <a:lnTo>
                    <a:pt x="4231" y="936"/>
                  </a:lnTo>
                  <a:lnTo>
                    <a:pt x="4475" y="733"/>
                  </a:lnTo>
                  <a:lnTo>
                    <a:pt x="4760" y="611"/>
                  </a:lnTo>
                  <a:lnTo>
                    <a:pt x="5126" y="489"/>
                  </a:lnTo>
                  <a:lnTo>
                    <a:pt x="5492" y="407"/>
                  </a:lnTo>
                  <a:close/>
                  <a:moveTo>
                    <a:pt x="5533" y="1"/>
                  </a:moveTo>
                  <a:lnTo>
                    <a:pt x="5166" y="41"/>
                  </a:lnTo>
                  <a:lnTo>
                    <a:pt x="4841" y="163"/>
                  </a:lnTo>
                  <a:lnTo>
                    <a:pt x="4516" y="285"/>
                  </a:lnTo>
                  <a:lnTo>
                    <a:pt x="4190" y="448"/>
                  </a:lnTo>
                  <a:lnTo>
                    <a:pt x="3905" y="652"/>
                  </a:lnTo>
                  <a:lnTo>
                    <a:pt x="3377" y="1140"/>
                  </a:lnTo>
                  <a:lnTo>
                    <a:pt x="2889" y="1628"/>
                  </a:lnTo>
                  <a:lnTo>
                    <a:pt x="1790" y="2889"/>
                  </a:lnTo>
                  <a:lnTo>
                    <a:pt x="773" y="4231"/>
                  </a:lnTo>
                  <a:lnTo>
                    <a:pt x="367" y="4800"/>
                  </a:lnTo>
                  <a:lnTo>
                    <a:pt x="204" y="5126"/>
                  </a:lnTo>
                  <a:lnTo>
                    <a:pt x="82" y="5451"/>
                  </a:lnTo>
                  <a:lnTo>
                    <a:pt x="1" y="5777"/>
                  </a:lnTo>
                  <a:lnTo>
                    <a:pt x="1" y="6102"/>
                  </a:lnTo>
                  <a:lnTo>
                    <a:pt x="1" y="6428"/>
                  </a:lnTo>
                  <a:lnTo>
                    <a:pt x="123" y="6794"/>
                  </a:lnTo>
                  <a:lnTo>
                    <a:pt x="285" y="7119"/>
                  </a:lnTo>
                  <a:lnTo>
                    <a:pt x="448" y="7444"/>
                  </a:lnTo>
                  <a:lnTo>
                    <a:pt x="692" y="7729"/>
                  </a:lnTo>
                  <a:lnTo>
                    <a:pt x="936" y="7973"/>
                  </a:lnTo>
                  <a:lnTo>
                    <a:pt x="1262" y="8217"/>
                  </a:lnTo>
                  <a:lnTo>
                    <a:pt x="1546" y="8421"/>
                  </a:lnTo>
                  <a:lnTo>
                    <a:pt x="1872" y="8543"/>
                  </a:lnTo>
                  <a:lnTo>
                    <a:pt x="2078" y="8611"/>
                  </a:lnTo>
                  <a:lnTo>
                    <a:pt x="2078" y="8611"/>
                  </a:lnTo>
                  <a:lnTo>
                    <a:pt x="1953" y="9234"/>
                  </a:lnTo>
                  <a:lnTo>
                    <a:pt x="1872" y="10088"/>
                  </a:lnTo>
                  <a:lnTo>
                    <a:pt x="1831" y="10943"/>
                  </a:lnTo>
                  <a:lnTo>
                    <a:pt x="1831" y="11797"/>
                  </a:lnTo>
                  <a:lnTo>
                    <a:pt x="1872" y="11919"/>
                  </a:lnTo>
                  <a:lnTo>
                    <a:pt x="1953" y="11959"/>
                  </a:lnTo>
                  <a:lnTo>
                    <a:pt x="1994" y="11959"/>
                  </a:lnTo>
                  <a:lnTo>
                    <a:pt x="2685" y="12041"/>
                  </a:lnTo>
                  <a:lnTo>
                    <a:pt x="3377" y="12122"/>
                  </a:lnTo>
                  <a:lnTo>
                    <a:pt x="4760" y="12163"/>
                  </a:lnTo>
                  <a:lnTo>
                    <a:pt x="5573" y="12204"/>
                  </a:lnTo>
                  <a:lnTo>
                    <a:pt x="6834" y="12204"/>
                  </a:lnTo>
                  <a:lnTo>
                    <a:pt x="7038" y="12163"/>
                  </a:lnTo>
                  <a:lnTo>
                    <a:pt x="7160" y="12122"/>
                  </a:lnTo>
                  <a:lnTo>
                    <a:pt x="7200" y="12041"/>
                  </a:lnTo>
                  <a:lnTo>
                    <a:pt x="7241" y="11919"/>
                  </a:lnTo>
                  <a:lnTo>
                    <a:pt x="7200" y="11797"/>
                  </a:lnTo>
                  <a:lnTo>
                    <a:pt x="7160" y="11309"/>
                  </a:lnTo>
                  <a:lnTo>
                    <a:pt x="7160" y="10821"/>
                  </a:lnTo>
                  <a:lnTo>
                    <a:pt x="7200" y="10332"/>
                  </a:lnTo>
                  <a:lnTo>
                    <a:pt x="7282" y="9966"/>
                  </a:lnTo>
                  <a:lnTo>
                    <a:pt x="7444" y="9560"/>
                  </a:lnTo>
                  <a:lnTo>
                    <a:pt x="7648" y="9234"/>
                  </a:lnTo>
                  <a:lnTo>
                    <a:pt x="7810" y="9112"/>
                  </a:lnTo>
                  <a:lnTo>
                    <a:pt x="7917" y="9032"/>
                  </a:lnTo>
                  <a:lnTo>
                    <a:pt x="7917" y="9032"/>
                  </a:lnTo>
                  <a:lnTo>
                    <a:pt x="8054" y="9071"/>
                  </a:lnTo>
                  <a:lnTo>
                    <a:pt x="8339" y="9153"/>
                  </a:lnTo>
                  <a:lnTo>
                    <a:pt x="8990" y="9153"/>
                  </a:lnTo>
                  <a:lnTo>
                    <a:pt x="9315" y="9071"/>
                  </a:lnTo>
                  <a:lnTo>
                    <a:pt x="9600" y="8949"/>
                  </a:lnTo>
                  <a:lnTo>
                    <a:pt x="9844" y="8746"/>
                  </a:lnTo>
                  <a:lnTo>
                    <a:pt x="10048" y="8502"/>
                  </a:lnTo>
                  <a:lnTo>
                    <a:pt x="10170" y="8258"/>
                  </a:lnTo>
                  <a:lnTo>
                    <a:pt x="10170" y="8014"/>
                  </a:lnTo>
                  <a:lnTo>
                    <a:pt x="10129" y="7892"/>
                  </a:lnTo>
                  <a:lnTo>
                    <a:pt x="10088" y="7770"/>
                  </a:lnTo>
                  <a:lnTo>
                    <a:pt x="10007" y="7648"/>
                  </a:lnTo>
                  <a:lnTo>
                    <a:pt x="9885" y="7566"/>
                  </a:lnTo>
                  <a:lnTo>
                    <a:pt x="9722" y="7485"/>
                  </a:lnTo>
                  <a:lnTo>
                    <a:pt x="9559" y="7444"/>
                  </a:lnTo>
                  <a:lnTo>
                    <a:pt x="9234" y="7404"/>
                  </a:lnTo>
                  <a:lnTo>
                    <a:pt x="8835" y="7404"/>
                  </a:lnTo>
                  <a:lnTo>
                    <a:pt x="9234" y="6834"/>
                  </a:lnTo>
                  <a:lnTo>
                    <a:pt x="9478" y="6387"/>
                  </a:lnTo>
                  <a:lnTo>
                    <a:pt x="9681" y="5939"/>
                  </a:lnTo>
                  <a:lnTo>
                    <a:pt x="9844" y="5492"/>
                  </a:lnTo>
                  <a:lnTo>
                    <a:pt x="9926" y="5045"/>
                  </a:lnTo>
                  <a:lnTo>
                    <a:pt x="9926" y="4556"/>
                  </a:lnTo>
                  <a:lnTo>
                    <a:pt x="9885" y="4312"/>
                  </a:lnTo>
                  <a:lnTo>
                    <a:pt x="9804" y="4068"/>
                  </a:lnTo>
                  <a:lnTo>
                    <a:pt x="9681" y="3621"/>
                  </a:lnTo>
                  <a:lnTo>
                    <a:pt x="9478" y="3214"/>
                  </a:lnTo>
                  <a:lnTo>
                    <a:pt x="9234" y="2807"/>
                  </a:lnTo>
                  <a:lnTo>
                    <a:pt x="8990" y="2401"/>
                  </a:lnTo>
                  <a:lnTo>
                    <a:pt x="8380" y="1668"/>
                  </a:lnTo>
                  <a:lnTo>
                    <a:pt x="7770" y="977"/>
                  </a:lnTo>
                  <a:lnTo>
                    <a:pt x="7485" y="733"/>
                  </a:lnTo>
                  <a:lnTo>
                    <a:pt x="7200" y="529"/>
                  </a:lnTo>
                  <a:lnTo>
                    <a:pt x="6875" y="367"/>
                  </a:lnTo>
                  <a:lnTo>
                    <a:pt x="6590" y="204"/>
                  </a:lnTo>
                  <a:lnTo>
                    <a:pt x="6224" y="82"/>
                  </a:lnTo>
                  <a:lnTo>
                    <a:pt x="5899" y="41"/>
                  </a:lnTo>
                  <a:lnTo>
                    <a:pt x="5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6216962" y="2548594"/>
              <a:ext cx="102405" cy="91240"/>
            </a:xfrm>
            <a:custGeom>
              <a:rect b="b" l="l" r="r" t="t"/>
              <a:pathLst>
                <a:path extrusionOk="0" h="1994" w="2238">
                  <a:moveTo>
                    <a:pt x="1994" y="0"/>
                  </a:moveTo>
                  <a:lnTo>
                    <a:pt x="1912" y="41"/>
                  </a:lnTo>
                  <a:lnTo>
                    <a:pt x="1099" y="407"/>
                  </a:lnTo>
                  <a:lnTo>
                    <a:pt x="733" y="610"/>
                  </a:lnTo>
                  <a:lnTo>
                    <a:pt x="367" y="814"/>
                  </a:lnTo>
                  <a:lnTo>
                    <a:pt x="204" y="936"/>
                  </a:lnTo>
                  <a:lnTo>
                    <a:pt x="82" y="1098"/>
                  </a:lnTo>
                  <a:lnTo>
                    <a:pt x="41" y="1261"/>
                  </a:lnTo>
                  <a:lnTo>
                    <a:pt x="1" y="1464"/>
                  </a:lnTo>
                  <a:lnTo>
                    <a:pt x="82" y="1668"/>
                  </a:lnTo>
                  <a:lnTo>
                    <a:pt x="163" y="1830"/>
                  </a:lnTo>
                  <a:lnTo>
                    <a:pt x="326" y="1912"/>
                  </a:lnTo>
                  <a:lnTo>
                    <a:pt x="529" y="1993"/>
                  </a:lnTo>
                  <a:lnTo>
                    <a:pt x="773" y="1993"/>
                  </a:lnTo>
                  <a:lnTo>
                    <a:pt x="1018" y="1912"/>
                  </a:lnTo>
                  <a:lnTo>
                    <a:pt x="1506" y="1790"/>
                  </a:lnTo>
                  <a:lnTo>
                    <a:pt x="1587" y="1749"/>
                  </a:lnTo>
                  <a:lnTo>
                    <a:pt x="1628" y="1668"/>
                  </a:lnTo>
                  <a:lnTo>
                    <a:pt x="1628" y="1586"/>
                  </a:lnTo>
                  <a:lnTo>
                    <a:pt x="1628" y="1546"/>
                  </a:lnTo>
                  <a:lnTo>
                    <a:pt x="1587" y="1464"/>
                  </a:lnTo>
                  <a:lnTo>
                    <a:pt x="1546" y="1424"/>
                  </a:lnTo>
                  <a:lnTo>
                    <a:pt x="1465" y="1383"/>
                  </a:lnTo>
                  <a:lnTo>
                    <a:pt x="1384" y="1383"/>
                  </a:lnTo>
                  <a:lnTo>
                    <a:pt x="936" y="1546"/>
                  </a:lnTo>
                  <a:lnTo>
                    <a:pt x="733" y="1586"/>
                  </a:lnTo>
                  <a:lnTo>
                    <a:pt x="570" y="1586"/>
                  </a:lnTo>
                  <a:lnTo>
                    <a:pt x="448" y="1546"/>
                  </a:lnTo>
                  <a:lnTo>
                    <a:pt x="407" y="1464"/>
                  </a:lnTo>
                  <a:lnTo>
                    <a:pt x="407" y="1383"/>
                  </a:lnTo>
                  <a:lnTo>
                    <a:pt x="448" y="1302"/>
                  </a:lnTo>
                  <a:lnTo>
                    <a:pt x="529" y="1180"/>
                  </a:lnTo>
                  <a:lnTo>
                    <a:pt x="651" y="1098"/>
                  </a:lnTo>
                  <a:lnTo>
                    <a:pt x="814" y="1017"/>
                  </a:lnTo>
                  <a:lnTo>
                    <a:pt x="1221" y="814"/>
                  </a:lnTo>
                  <a:lnTo>
                    <a:pt x="2116" y="366"/>
                  </a:lnTo>
                  <a:lnTo>
                    <a:pt x="2197" y="325"/>
                  </a:lnTo>
                  <a:lnTo>
                    <a:pt x="2238" y="244"/>
                  </a:lnTo>
                  <a:lnTo>
                    <a:pt x="2238" y="163"/>
                  </a:lnTo>
                  <a:lnTo>
                    <a:pt x="2197" y="81"/>
                  </a:lnTo>
                  <a:lnTo>
                    <a:pt x="2156" y="41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6373320" y="2591378"/>
              <a:ext cx="24251" cy="24251"/>
            </a:xfrm>
            <a:custGeom>
              <a:rect b="b" l="l" r="r" t="t"/>
              <a:pathLst>
                <a:path extrusionOk="0" h="530" w="530">
                  <a:moveTo>
                    <a:pt x="244" y="1"/>
                  </a:moveTo>
                  <a:lnTo>
                    <a:pt x="122" y="41"/>
                  </a:lnTo>
                  <a:lnTo>
                    <a:pt x="41" y="82"/>
                  </a:lnTo>
                  <a:lnTo>
                    <a:pt x="0" y="163"/>
                  </a:lnTo>
                  <a:lnTo>
                    <a:pt x="0" y="285"/>
                  </a:lnTo>
                  <a:lnTo>
                    <a:pt x="0" y="367"/>
                  </a:lnTo>
                  <a:lnTo>
                    <a:pt x="41" y="448"/>
                  </a:lnTo>
                  <a:lnTo>
                    <a:pt x="122" y="489"/>
                  </a:lnTo>
                  <a:lnTo>
                    <a:pt x="244" y="529"/>
                  </a:lnTo>
                  <a:lnTo>
                    <a:pt x="366" y="489"/>
                  </a:lnTo>
                  <a:lnTo>
                    <a:pt x="448" y="448"/>
                  </a:lnTo>
                  <a:lnTo>
                    <a:pt x="489" y="367"/>
                  </a:lnTo>
                  <a:lnTo>
                    <a:pt x="529" y="285"/>
                  </a:lnTo>
                  <a:lnTo>
                    <a:pt x="489" y="163"/>
                  </a:lnTo>
                  <a:lnTo>
                    <a:pt x="448" y="82"/>
                  </a:lnTo>
                  <a:lnTo>
                    <a:pt x="366" y="41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6276540" y="2511346"/>
              <a:ext cx="22375" cy="24251"/>
            </a:xfrm>
            <a:custGeom>
              <a:rect b="b" l="l" r="r" t="t"/>
              <a:pathLst>
                <a:path extrusionOk="0" h="530" w="489">
                  <a:moveTo>
                    <a:pt x="122" y="1"/>
                  </a:moveTo>
                  <a:lnTo>
                    <a:pt x="41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0" y="367"/>
                  </a:lnTo>
                  <a:lnTo>
                    <a:pt x="41" y="448"/>
                  </a:lnTo>
                  <a:lnTo>
                    <a:pt x="122" y="489"/>
                  </a:lnTo>
                  <a:lnTo>
                    <a:pt x="244" y="529"/>
                  </a:lnTo>
                  <a:lnTo>
                    <a:pt x="366" y="489"/>
                  </a:lnTo>
                  <a:lnTo>
                    <a:pt x="448" y="448"/>
                  </a:lnTo>
                  <a:lnTo>
                    <a:pt x="488" y="367"/>
                  </a:lnTo>
                  <a:lnTo>
                    <a:pt x="488" y="245"/>
                  </a:lnTo>
                  <a:lnTo>
                    <a:pt x="488" y="163"/>
                  </a:lnTo>
                  <a:lnTo>
                    <a:pt x="448" y="82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6211380" y="2658369"/>
              <a:ext cx="76369" cy="52164"/>
            </a:xfrm>
            <a:custGeom>
              <a:rect b="b" l="l" r="r" t="t"/>
              <a:pathLst>
                <a:path extrusionOk="0" h="1140" w="1669">
                  <a:moveTo>
                    <a:pt x="163" y="1"/>
                  </a:moveTo>
                  <a:lnTo>
                    <a:pt x="82" y="42"/>
                  </a:lnTo>
                  <a:lnTo>
                    <a:pt x="41" y="82"/>
                  </a:lnTo>
                  <a:lnTo>
                    <a:pt x="1" y="164"/>
                  </a:lnTo>
                  <a:lnTo>
                    <a:pt x="1" y="245"/>
                  </a:lnTo>
                  <a:lnTo>
                    <a:pt x="41" y="326"/>
                  </a:lnTo>
                  <a:lnTo>
                    <a:pt x="163" y="489"/>
                  </a:lnTo>
                  <a:lnTo>
                    <a:pt x="326" y="652"/>
                  </a:lnTo>
                  <a:lnTo>
                    <a:pt x="489" y="774"/>
                  </a:lnTo>
                  <a:lnTo>
                    <a:pt x="651" y="896"/>
                  </a:lnTo>
                  <a:lnTo>
                    <a:pt x="855" y="977"/>
                  </a:lnTo>
                  <a:lnTo>
                    <a:pt x="1058" y="1059"/>
                  </a:lnTo>
                  <a:lnTo>
                    <a:pt x="1262" y="1099"/>
                  </a:lnTo>
                  <a:lnTo>
                    <a:pt x="1465" y="1140"/>
                  </a:lnTo>
                  <a:lnTo>
                    <a:pt x="1546" y="1099"/>
                  </a:lnTo>
                  <a:lnTo>
                    <a:pt x="1587" y="1059"/>
                  </a:lnTo>
                  <a:lnTo>
                    <a:pt x="1668" y="1018"/>
                  </a:lnTo>
                  <a:lnTo>
                    <a:pt x="1668" y="937"/>
                  </a:lnTo>
                  <a:lnTo>
                    <a:pt x="1668" y="855"/>
                  </a:lnTo>
                  <a:lnTo>
                    <a:pt x="1587" y="774"/>
                  </a:lnTo>
                  <a:lnTo>
                    <a:pt x="1546" y="733"/>
                  </a:lnTo>
                  <a:lnTo>
                    <a:pt x="1384" y="733"/>
                  </a:lnTo>
                  <a:lnTo>
                    <a:pt x="1343" y="692"/>
                  </a:lnTo>
                  <a:lnTo>
                    <a:pt x="1140" y="652"/>
                  </a:lnTo>
                  <a:lnTo>
                    <a:pt x="1058" y="652"/>
                  </a:lnTo>
                  <a:lnTo>
                    <a:pt x="1017" y="611"/>
                  </a:lnTo>
                  <a:lnTo>
                    <a:pt x="977" y="611"/>
                  </a:lnTo>
                  <a:lnTo>
                    <a:pt x="936" y="570"/>
                  </a:lnTo>
                  <a:lnTo>
                    <a:pt x="855" y="530"/>
                  </a:lnTo>
                  <a:lnTo>
                    <a:pt x="692" y="448"/>
                  </a:lnTo>
                  <a:lnTo>
                    <a:pt x="692" y="408"/>
                  </a:lnTo>
                  <a:lnTo>
                    <a:pt x="651" y="408"/>
                  </a:lnTo>
                  <a:lnTo>
                    <a:pt x="611" y="367"/>
                  </a:lnTo>
                  <a:lnTo>
                    <a:pt x="448" y="245"/>
                  </a:lnTo>
                  <a:lnTo>
                    <a:pt x="448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6323077" y="2328952"/>
              <a:ext cx="303418" cy="431859"/>
            </a:xfrm>
            <a:custGeom>
              <a:rect b="b" l="l" r="r" t="t"/>
              <a:pathLst>
                <a:path extrusionOk="0" h="9438" w="6631">
                  <a:moveTo>
                    <a:pt x="1261" y="0"/>
                  </a:moveTo>
                  <a:lnTo>
                    <a:pt x="936" y="41"/>
                  </a:lnTo>
                  <a:lnTo>
                    <a:pt x="651" y="163"/>
                  </a:lnTo>
                  <a:lnTo>
                    <a:pt x="366" y="326"/>
                  </a:lnTo>
                  <a:lnTo>
                    <a:pt x="244" y="407"/>
                  </a:lnTo>
                  <a:lnTo>
                    <a:pt x="163" y="529"/>
                  </a:lnTo>
                  <a:lnTo>
                    <a:pt x="82" y="651"/>
                  </a:lnTo>
                  <a:lnTo>
                    <a:pt x="41" y="814"/>
                  </a:lnTo>
                  <a:lnTo>
                    <a:pt x="0" y="1099"/>
                  </a:lnTo>
                  <a:lnTo>
                    <a:pt x="41" y="1424"/>
                  </a:lnTo>
                  <a:lnTo>
                    <a:pt x="41" y="1465"/>
                  </a:lnTo>
                  <a:lnTo>
                    <a:pt x="82" y="1505"/>
                  </a:lnTo>
                  <a:lnTo>
                    <a:pt x="244" y="1749"/>
                  </a:lnTo>
                  <a:lnTo>
                    <a:pt x="448" y="1993"/>
                  </a:lnTo>
                  <a:lnTo>
                    <a:pt x="692" y="2115"/>
                  </a:lnTo>
                  <a:lnTo>
                    <a:pt x="976" y="2197"/>
                  </a:lnTo>
                  <a:lnTo>
                    <a:pt x="895" y="2563"/>
                  </a:lnTo>
                  <a:lnTo>
                    <a:pt x="895" y="2929"/>
                  </a:lnTo>
                  <a:lnTo>
                    <a:pt x="1017" y="3295"/>
                  </a:lnTo>
                  <a:lnTo>
                    <a:pt x="1098" y="3458"/>
                  </a:lnTo>
                  <a:lnTo>
                    <a:pt x="1220" y="3620"/>
                  </a:lnTo>
                  <a:lnTo>
                    <a:pt x="1464" y="3905"/>
                  </a:lnTo>
                  <a:lnTo>
                    <a:pt x="1790" y="4109"/>
                  </a:lnTo>
                  <a:lnTo>
                    <a:pt x="2115" y="4231"/>
                  </a:lnTo>
                  <a:lnTo>
                    <a:pt x="2481" y="4271"/>
                  </a:lnTo>
                  <a:lnTo>
                    <a:pt x="2481" y="4678"/>
                  </a:lnTo>
                  <a:lnTo>
                    <a:pt x="2563" y="5044"/>
                  </a:lnTo>
                  <a:lnTo>
                    <a:pt x="2685" y="5410"/>
                  </a:lnTo>
                  <a:lnTo>
                    <a:pt x="2929" y="5736"/>
                  </a:lnTo>
                  <a:lnTo>
                    <a:pt x="3214" y="6020"/>
                  </a:lnTo>
                  <a:lnTo>
                    <a:pt x="3539" y="6224"/>
                  </a:lnTo>
                  <a:lnTo>
                    <a:pt x="3905" y="6386"/>
                  </a:lnTo>
                  <a:lnTo>
                    <a:pt x="4312" y="6427"/>
                  </a:lnTo>
                  <a:lnTo>
                    <a:pt x="4108" y="7078"/>
                  </a:lnTo>
                  <a:lnTo>
                    <a:pt x="3986" y="7769"/>
                  </a:lnTo>
                  <a:lnTo>
                    <a:pt x="3905" y="8461"/>
                  </a:lnTo>
                  <a:lnTo>
                    <a:pt x="3946" y="9152"/>
                  </a:lnTo>
                  <a:lnTo>
                    <a:pt x="3986" y="9274"/>
                  </a:lnTo>
                  <a:lnTo>
                    <a:pt x="4068" y="9356"/>
                  </a:lnTo>
                  <a:lnTo>
                    <a:pt x="4475" y="9437"/>
                  </a:lnTo>
                  <a:lnTo>
                    <a:pt x="4841" y="9437"/>
                  </a:lnTo>
                  <a:lnTo>
                    <a:pt x="5207" y="9315"/>
                  </a:lnTo>
                  <a:lnTo>
                    <a:pt x="5532" y="9152"/>
                  </a:lnTo>
                  <a:lnTo>
                    <a:pt x="5817" y="8949"/>
                  </a:lnTo>
                  <a:lnTo>
                    <a:pt x="6102" y="8705"/>
                  </a:lnTo>
                  <a:lnTo>
                    <a:pt x="6305" y="8380"/>
                  </a:lnTo>
                  <a:lnTo>
                    <a:pt x="6468" y="8054"/>
                  </a:lnTo>
                  <a:lnTo>
                    <a:pt x="6590" y="7607"/>
                  </a:lnTo>
                  <a:lnTo>
                    <a:pt x="6630" y="7200"/>
                  </a:lnTo>
                  <a:lnTo>
                    <a:pt x="6630" y="6753"/>
                  </a:lnTo>
                  <a:lnTo>
                    <a:pt x="6590" y="6346"/>
                  </a:lnTo>
                  <a:lnTo>
                    <a:pt x="6468" y="5898"/>
                  </a:lnTo>
                  <a:lnTo>
                    <a:pt x="6305" y="5492"/>
                  </a:lnTo>
                  <a:lnTo>
                    <a:pt x="6142" y="5125"/>
                  </a:lnTo>
                  <a:lnTo>
                    <a:pt x="5939" y="4719"/>
                  </a:lnTo>
                  <a:lnTo>
                    <a:pt x="5451" y="3905"/>
                  </a:lnTo>
                  <a:lnTo>
                    <a:pt x="4922" y="3132"/>
                  </a:lnTo>
                  <a:lnTo>
                    <a:pt x="4352" y="2360"/>
                  </a:lnTo>
                  <a:lnTo>
                    <a:pt x="3742" y="1627"/>
                  </a:lnTo>
                  <a:lnTo>
                    <a:pt x="3295" y="1058"/>
                  </a:lnTo>
                  <a:lnTo>
                    <a:pt x="3051" y="773"/>
                  </a:lnTo>
                  <a:lnTo>
                    <a:pt x="2807" y="529"/>
                  </a:lnTo>
                  <a:lnTo>
                    <a:pt x="2563" y="326"/>
                  </a:lnTo>
                  <a:lnTo>
                    <a:pt x="2278" y="163"/>
                  </a:lnTo>
                  <a:lnTo>
                    <a:pt x="1912" y="41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5552501" y="2230296"/>
              <a:ext cx="374159" cy="800390"/>
            </a:xfrm>
            <a:custGeom>
              <a:rect b="b" l="l" r="r" t="t"/>
              <a:pathLst>
                <a:path extrusionOk="0" h="17492" w="8177">
                  <a:moveTo>
                    <a:pt x="2685" y="0"/>
                  </a:moveTo>
                  <a:lnTo>
                    <a:pt x="2481" y="41"/>
                  </a:lnTo>
                  <a:lnTo>
                    <a:pt x="2359" y="163"/>
                  </a:lnTo>
                  <a:lnTo>
                    <a:pt x="2237" y="326"/>
                  </a:lnTo>
                  <a:lnTo>
                    <a:pt x="2156" y="489"/>
                  </a:lnTo>
                  <a:lnTo>
                    <a:pt x="2156" y="651"/>
                  </a:lnTo>
                  <a:lnTo>
                    <a:pt x="2115" y="855"/>
                  </a:lnTo>
                  <a:lnTo>
                    <a:pt x="2156" y="1221"/>
                  </a:lnTo>
                  <a:lnTo>
                    <a:pt x="2115" y="1587"/>
                  </a:lnTo>
                  <a:lnTo>
                    <a:pt x="2075" y="1465"/>
                  </a:lnTo>
                  <a:lnTo>
                    <a:pt x="2075" y="1302"/>
                  </a:lnTo>
                  <a:lnTo>
                    <a:pt x="2075" y="1017"/>
                  </a:lnTo>
                  <a:lnTo>
                    <a:pt x="2075" y="733"/>
                  </a:lnTo>
                  <a:lnTo>
                    <a:pt x="2034" y="611"/>
                  </a:lnTo>
                  <a:lnTo>
                    <a:pt x="1953" y="489"/>
                  </a:lnTo>
                  <a:lnTo>
                    <a:pt x="1831" y="407"/>
                  </a:lnTo>
                  <a:lnTo>
                    <a:pt x="1709" y="367"/>
                  </a:lnTo>
                  <a:lnTo>
                    <a:pt x="1587" y="367"/>
                  </a:lnTo>
                  <a:lnTo>
                    <a:pt x="1465" y="407"/>
                  </a:lnTo>
                  <a:lnTo>
                    <a:pt x="1343" y="448"/>
                  </a:lnTo>
                  <a:lnTo>
                    <a:pt x="1261" y="529"/>
                  </a:lnTo>
                  <a:lnTo>
                    <a:pt x="1139" y="651"/>
                  </a:lnTo>
                  <a:lnTo>
                    <a:pt x="1098" y="773"/>
                  </a:lnTo>
                  <a:lnTo>
                    <a:pt x="1017" y="1017"/>
                  </a:lnTo>
                  <a:lnTo>
                    <a:pt x="1017" y="1261"/>
                  </a:lnTo>
                  <a:lnTo>
                    <a:pt x="936" y="1139"/>
                  </a:lnTo>
                  <a:lnTo>
                    <a:pt x="854" y="1058"/>
                  </a:lnTo>
                  <a:lnTo>
                    <a:pt x="732" y="977"/>
                  </a:lnTo>
                  <a:lnTo>
                    <a:pt x="570" y="977"/>
                  </a:lnTo>
                  <a:lnTo>
                    <a:pt x="488" y="1017"/>
                  </a:lnTo>
                  <a:lnTo>
                    <a:pt x="407" y="1058"/>
                  </a:lnTo>
                  <a:lnTo>
                    <a:pt x="244" y="1221"/>
                  </a:lnTo>
                  <a:lnTo>
                    <a:pt x="163" y="1465"/>
                  </a:lnTo>
                  <a:lnTo>
                    <a:pt x="122" y="1668"/>
                  </a:lnTo>
                  <a:lnTo>
                    <a:pt x="82" y="2441"/>
                  </a:lnTo>
                  <a:lnTo>
                    <a:pt x="41" y="3255"/>
                  </a:lnTo>
                  <a:lnTo>
                    <a:pt x="0" y="4800"/>
                  </a:lnTo>
                  <a:lnTo>
                    <a:pt x="41" y="6346"/>
                  </a:lnTo>
                  <a:lnTo>
                    <a:pt x="122" y="7892"/>
                  </a:lnTo>
                  <a:lnTo>
                    <a:pt x="163" y="8583"/>
                  </a:lnTo>
                  <a:lnTo>
                    <a:pt x="244" y="9275"/>
                  </a:lnTo>
                  <a:lnTo>
                    <a:pt x="448" y="10658"/>
                  </a:lnTo>
                  <a:lnTo>
                    <a:pt x="651" y="12041"/>
                  </a:lnTo>
                  <a:lnTo>
                    <a:pt x="732" y="12732"/>
                  </a:lnTo>
                  <a:lnTo>
                    <a:pt x="895" y="13383"/>
                  </a:lnTo>
                  <a:lnTo>
                    <a:pt x="1098" y="13993"/>
                  </a:lnTo>
                  <a:lnTo>
                    <a:pt x="1343" y="14603"/>
                  </a:lnTo>
                  <a:lnTo>
                    <a:pt x="1709" y="15132"/>
                  </a:lnTo>
                  <a:lnTo>
                    <a:pt x="1912" y="15376"/>
                  </a:lnTo>
                  <a:lnTo>
                    <a:pt x="2115" y="15620"/>
                  </a:lnTo>
                  <a:lnTo>
                    <a:pt x="2400" y="15905"/>
                  </a:lnTo>
                  <a:lnTo>
                    <a:pt x="2766" y="16108"/>
                  </a:lnTo>
                  <a:lnTo>
                    <a:pt x="3132" y="16352"/>
                  </a:lnTo>
                  <a:lnTo>
                    <a:pt x="3498" y="16515"/>
                  </a:lnTo>
                  <a:lnTo>
                    <a:pt x="3864" y="16718"/>
                  </a:lnTo>
                  <a:lnTo>
                    <a:pt x="4271" y="16840"/>
                  </a:lnTo>
                  <a:lnTo>
                    <a:pt x="5044" y="17044"/>
                  </a:lnTo>
                  <a:lnTo>
                    <a:pt x="6061" y="17288"/>
                  </a:lnTo>
                  <a:lnTo>
                    <a:pt x="6671" y="17450"/>
                  </a:lnTo>
                  <a:lnTo>
                    <a:pt x="6915" y="17491"/>
                  </a:lnTo>
                  <a:lnTo>
                    <a:pt x="7607" y="15417"/>
                  </a:lnTo>
                  <a:lnTo>
                    <a:pt x="8176" y="13342"/>
                  </a:lnTo>
                  <a:lnTo>
                    <a:pt x="7485" y="12976"/>
                  </a:lnTo>
                  <a:lnTo>
                    <a:pt x="6793" y="12610"/>
                  </a:lnTo>
                  <a:lnTo>
                    <a:pt x="6508" y="12407"/>
                  </a:lnTo>
                  <a:lnTo>
                    <a:pt x="6183" y="12163"/>
                  </a:lnTo>
                  <a:lnTo>
                    <a:pt x="5898" y="11878"/>
                  </a:lnTo>
                  <a:lnTo>
                    <a:pt x="5654" y="11552"/>
                  </a:lnTo>
                  <a:lnTo>
                    <a:pt x="5288" y="10942"/>
                  </a:lnTo>
                  <a:lnTo>
                    <a:pt x="5003" y="10292"/>
                  </a:lnTo>
                  <a:lnTo>
                    <a:pt x="4800" y="9641"/>
                  </a:lnTo>
                  <a:lnTo>
                    <a:pt x="4637" y="8949"/>
                  </a:lnTo>
                  <a:lnTo>
                    <a:pt x="4434" y="7932"/>
                  </a:lnTo>
                  <a:lnTo>
                    <a:pt x="4312" y="6875"/>
                  </a:lnTo>
                  <a:lnTo>
                    <a:pt x="4271" y="5858"/>
                  </a:lnTo>
                  <a:lnTo>
                    <a:pt x="4231" y="4800"/>
                  </a:lnTo>
                  <a:lnTo>
                    <a:pt x="4190" y="2726"/>
                  </a:lnTo>
                  <a:lnTo>
                    <a:pt x="4149" y="1668"/>
                  </a:lnTo>
                  <a:lnTo>
                    <a:pt x="4068" y="611"/>
                  </a:lnTo>
                  <a:lnTo>
                    <a:pt x="4027" y="489"/>
                  </a:lnTo>
                  <a:lnTo>
                    <a:pt x="3986" y="367"/>
                  </a:lnTo>
                  <a:lnTo>
                    <a:pt x="3905" y="285"/>
                  </a:lnTo>
                  <a:lnTo>
                    <a:pt x="3824" y="204"/>
                  </a:lnTo>
                  <a:lnTo>
                    <a:pt x="3702" y="245"/>
                  </a:lnTo>
                  <a:lnTo>
                    <a:pt x="3580" y="326"/>
                  </a:lnTo>
                  <a:lnTo>
                    <a:pt x="3498" y="448"/>
                  </a:lnTo>
                  <a:lnTo>
                    <a:pt x="3458" y="570"/>
                  </a:lnTo>
                  <a:lnTo>
                    <a:pt x="3336" y="936"/>
                  </a:lnTo>
                  <a:lnTo>
                    <a:pt x="3254" y="1343"/>
                  </a:lnTo>
                  <a:lnTo>
                    <a:pt x="3254" y="1709"/>
                  </a:lnTo>
                  <a:lnTo>
                    <a:pt x="3254" y="2116"/>
                  </a:lnTo>
                  <a:lnTo>
                    <a:pt x="3173" y="611"/>
                  </a:lnTo>
                  <a:lnTo>
                    <a:pt x="3132" y="326"/>
                  </a:lnTo>
                  <a:lnTo>
                    <a:pt x="3092" y="204"/>
                  </a:lnTo>
                  <a:lnTo>
                    <a:pt x="3010" y="82"/>
                  </a:lnTo>
                  <a:lnTo>
                    <a:pt x="2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543166" y="2221007"/>
              <a:ext cx="392782" cy="818968"/>
            </a:xfrm>
            <a:custGeom>
              <a:rect b="b" l="l" r="r" t="t"/>
              <a:pathLst>
                <a:path extrusionOk="0" h="17898" w="8584">
                  <a:moveTo>
                    <a:pt x="2970" y="366"/>
                  </a:moveTo>
                  <a:lnTo>
                    <a:pt x="3052" y="448"/>
                  </a:lnTo>
                  <a:lnTo>
                    <a:pt x="3133" y="488"/>
                  </a:lnTo>
                  <a:lnTo>
                    <a:pt x="3174" y="610"/>
                  </a:lnTo>
                  <a:lnTo>
                    <a:pt x="3174" y="814"/>
                  </a:lnTo>
                  <a:lnTo>
                    <a:pt x="3174" y="1261"/>
                  </a:lnTo>
                  <a:lnTo>
                    <a:pt x="3255" y="2319"/>
                  </a:lnTo>
                  <a:lnTo>
                    <a:pt x="3255" y="2400"/>
                  </a:lnTo>
                  <a:lnTo>
                    <a:pt x="3336" y="2481"/>
                  </a:lnTo>
                  <a:lnTo>
                    <a:pt x="3377" y="2481"/>
                  </a:lnTo>
                  <a:lnTo>
                    <a:pt x="3458" y="2522"/>
                  </a:lnTo>
                  <a:lnTo>
                    <a:pt x="3540" y="2481"/>
                  </a:lnTo>
                  <a:lnTo>
                    <a:pt x="3580" y="2481"/>
                  </a:lnTo>
                  <a:lnTo>
                    <a:pt x="3621" y="2400"/>
                  </a:lnTo>
                  <a:lnTo>
                    <a:pt x="3662" y="2319"/>
                  </a:lnTo>
                  <a:lnTo>
                    <a:pt x="3632" y="1759"/>
                  </a:lnTo>
                  <a:lnTo>
                    <a:pt x="3662" y="1464"/>
                  </a:lnTo>
                  <a:lnTo>
                    <a:pt x="3743" y="1098"/>
                  </a:lnTo>
                  <a:lnTo>
                    <a:pt x="3824" y="854"/>
                  </a:lnTo>
                  <a:lnTo>
                    <a:pt x="3865" y="732"/>
                  </a:lnTo>
                  <a:lnTo>
                    <a:pt x="3906" y="651"/>
                  </a:lnTo>
                  <a:lnTo>
                    <a:pt x="3987" y="651"/>
                  </a:lnTo>
                  <a:lnTo>
                    <a:pt x="4028" y="692"/>
                  </a:lnTo>
                  <a:lnTo>
                    <a:pt x="4068" y="854"/>
                  </a:lnTo>
                  <a:lnTo>
                    <a:pt x="4109" y="1220"/>
                  </a:lnTo>
                  <a:lnTo>
                    <a:pt x="4150" y="2115"/>
                  </a:lnTo>
                  <a:lnTo>
                    <a:pt x="4231" y="3864"/>
                  </a:lnTo>
                  <a:lnTo>
                    <a:pt x="4272" y="5613"/>
                  </a:lnTo>
                  <a:lnTo>
                    <a:pt x="4272" y="6508"/>
                  </a:lnTo>
                  <a:lnTo>
                    <a:pt x="4353" y="7362"/>
                  </a:lnTo>
                  <a:lnTo>
                    <a:pt x="4475" y="8217"/>
                  </a:lnTo>
                  <a:lnTo>
                    <a:pt x="4597" y="9071"/>
                  </a:lnTo>
                  <a:lnTo>
                    <a:pt x="4801" y="9844"/>
                  </a:lnTo>
                  <a:lnTo>
                    <a:pt x="5045" y="10617"/>
                  </a:lnTo>
                  <a:lnTo>
                    <a:pt x="5207" y="10983"/>
                  </a:lnTo>
                  <a:lnTo>
                    <a:pt x="5370" y="11308"/>
                  </a:lnTo>
                  <a:lnTo>
                    <a:pt x="5573" y="11674"/>
                  </a:lnTo>
                  <a:lnTo>
                    <a:pt x="5777" y="12000"/>
                  </a:lnTo>
                  <a:lnTo>
                    <a:pt x="6062" y="12284"/>
                  </a:lnTo>
                  <a:lnTo>
                    <a:pt x="6306" y="12569"/>
                  </a:lnTo>
                  <a:lnTo>
                    <a:pt x="6631" y="12772"/>
                  </a:lnTo>
                  <a:lnTo>
                    <a:pt x="6956" y="13016"/>
                  </a:lnTo>
                  <a:lnTo>
                    <a:pt x="7607" y="13383"/>
                  </a:lnTo>
                  <a:lnTo>
                    <a:pt x="8175" y="13650"/>
                  </a:lnTo>
                  <a:lnTo>
                    <a:pt x="8175" y="13650"/>
                  </a:lnTo>
                  <a:lnTo>
                    <a:pt x="7607" y="15579"/>
                  </a:lnTo>
                  <a:lnTo>
                    <a:pt x="7009" y="17485"/>
                  </a:lnTo>
                  <a:lnTo>
                    <a:pt x="7009" y="17485"/>
                  </a:lnTo>
                  <a:lnTo>
                    <a:pt x="6834" y="17450"/>
                  </a:lnTo>
                  <a:lnTo>
                    <a:pt x="6265" y="17328"/>
                  </a:lnTo>
                  <a:lnTo>
                    <a:pt x="5370" y="17084"/>
                  </a:lnTo>
                  <a:lnTo>
                    <a:pt x="4516" y="16840"/>
                  </a:lnTo>
                  <a:lnTo>
                    <a:pt x="4068" y="16677"/>
                  </a:lnTo>
                  <a:lnTo>
                    <a:pt x="3662" y="16515"/>
                  </a:lnTo>
                  <a:lnTo>
                    <a:pt x="3255" y="16311"/>
                  </a:lnTo>
                  <a:lnTo>
                    <a:pt x="2889" y="16067"/>
                  </a:lnTo>
                  <a:lnTo>
                    <a:pt x="2563" y="15782"/>
                  </a:lnTo>
                  <a:lnTo>
                    <a:pt x="2238" y="15457"/>
                  </a:lnTo>
                  <a:lnTo>
                    <a:pt x="1913" y="15050"/>
                  </a:lnTo>
                  <a:lnTo>
                    <a:pt x="1669" y="14603"/>
                  </a:lnTo>
                  <a:lnTo>
                    <a:pt x="1465" y="14115"/>
                  </a:lnTo>
                  <a:lnTo>
                    <a:pt x="1302" y="13627"/>
                  </a:lnTo>
                  <a:lnTo>
                    <a:pt x="1180" y="13138"/>
                  </a:lnTo>
                  <a:lnTo>
                    <a:pt x="1099" y="12610"/>
                  </a:lnTo>
                  <a:lnTo>
                    <a:pt x="977" y="11593"/>
                  </a:lnTo>
                  <a:lnTo>
                    <a:pt x="774" y="10454"/>
                  </a:lnTo>
                  <a:lnTo>
                    <a:pt x="611" y="9356"/>
                  </a:lnTo>
                  <a:lnTo>
                    <a:pt x="530" y="8217"/>
                  </a:lnTo>
                  <a:lnTo>
                    <a:pt x="448" y="7078"/>
                  </a:lnTo>
                  <a:lnTo>
                    <a:pt x="408" y="5776"/>
                  </a:lnTo>
                  <a:lnTo>
                    <a:pt x="408" y="4474"/>
                  </a:lnTo>
                  <a:lnTo>
                    <a:pt x="448" y="3173"/>
                  </a:lnTo>
                  <a:lnTo>
                    <a:pt x="524" y="1958"/>
                  </a:lnTo>
                  <a:lnTo>
                    <a:pt x="530" y="1953"/>
                  </a:lnTo>
                  <a:lnTo>
                    <a:pt x="530" y="1871"/>
                  </a:lnTo>
                  <a:lnTo>
                    <a:pt x="611" y="1586"/>
                  </a:lnTo>
                  <a:lnTo>
                    <a:pt x="652" y="1464"/>
                  </a:lnTo>
                  <a:lnTo>
                    <a:pt x="733" y="1424"/>
                  </a:lnTo>
                  <a:lnTo>
                    <a:pt x="774" y="1383"/>
                  </a:lnTo>
                  <a:lnTo>
                    <a:pt x="896" y="1383"/>
                  </a:lnTo>
                  <a:lnTo>
                    <a:pt x="977" y="1424"/>
                  </a:lnTo>
                  <a:lnTo>
                    <a:pt x="1018" y="1505"/>
                  </a:lnTo>
                  <a:lnTo>
                    <a:pt x="1058" y="1586"/>
                  </a:lnTo>
                  <a:lnTo>
                    <a:pt x="1099" y="1830"/>
                  </a:lnTo>
                  <a:lnTo>
                    <a:pt x="1099" y="1993"/>
                  </a:lnTo>
                  <a:lnTo>
                    <a:pt x="1127" y="1990"/>
                  </a:lnTo>
                  <a:lnTo>
                    <a:pt x="1127" y="1990"/>
                  </a:lnTo>
                  <a:lnTo>
                    <a:pt x="1140" y="2075"/>
                  </a:lnTo>
                  <a:lnTo>
                    <a:pt x="1140" y="2115"/>
                  </a:lnTo>
                  <a:lnTo>
                    <a:pt x="1221" y="2156"/>
                  </a:lnTo>
                  <a:lnTo>
                    <a:pt x="1343" y="2197"/>
                  </a:lnTo>
                  <a:lnTo>
                    <a:pt x="1465" y="2156"/>
                  </a:lnTo>
                  <a:lnTo>
                    <a:pt x="1506" y="2075"/>
                  </a:lnTo>
                  <a:lnTo>
                    <a:pt x="1506" y="1993"/>
                  </a:lnTo>
                  <a:lnTo>
                    <a:pt x="1501" y="1953"/>
                  </a:lnTo>
                  <a:lnTo>
                    <a:pt x="1501" y="1953"/>
                  </a:lnTo>
                  <a:lnTo>
                    <a:pt x="1506" y="1953"/>
                  </a:lnTo>
                  <a:lnTo>
                    <a:pt x="1496" y="1912"/>
                  </a:lnTo>
                  <a:lnTo>
                    <a:pt x="1465" y="1668"/>
                  </a:lnTo>
                  <a:lnTo>
                    <a:pt x="1425" y="1464"/>
                  </a:lnTo>
                  <a:lnTo>
                    <a:pt x="1425" y="1424"/>
                  </a:lnTo>
                  <a:lnTo>
                    <a:pt x="1425" y="1220"/>
                  </a:lnTo>
                  <a:lnTo>
                    <a:pt x="1465" y="1058"/>
                  </a:lnTo>
                  <a:lnTo>
                    <a:pt x="1547" y="936"/>
                  </a:lnTo>
                  <a:lnTo>
                    <a:pt x="1669" y="814"/>
                  </a:lnTo>
                  <a:lnTo>
                    <a:pt x="1831" y="773"/>
                  </a:lnTo>
                  <a:lnTo>
                    <a:pt x="1913" y="773"/>
                  </a:lnTo>
                  <a:lnTo>
                    <a:pt x="1994" y="814"/>
                  </a:lnTo>
                  <a:lnTo>
                    <a:pt x="2075" y="936"/>
                  </a:lnTo>
                  <a:lnTo>
                    <a:pt x="2075" y="1058"/>
                  </a:lnTo>
                  <a:lnTo>
                    <a:pt x="2075" y="1220"/>
                  </a:lnTo>
                  <a:lnTo>
                    <a:pt x="2075" y="1546"/>
                  </a:lnTo>
                  <a:lnTo>
                    <a:pt x="2116" y="1830"/>
                  </a:lnTo>
                  <a:lnTo>
                    <a:pt x="2157" y="1912"/>
                  </a:lnTo>
                  <a:lnTo>
                    <a:pt x="2238" y="1953"/>
                  </a:lnTo>
                  <a:lnTo>
                    <a:pt x="2360" y="1993"/>
                  </a:lnTo>
                  <a:lnTo>
                    <a:pt x="2441" y="1912"/>
                  </a:lnTo>
                  <a:lnTo>
                    <a:pt x="2523" y="1871"/>
                  </a:lnTo>
                  <a:lnTo>
                    <a:pt x="2523" y="1790"/>
                  </a:lnTo>
                  <a:lnTo>
                    <a:pt x="2523" y="1546"/>
                  </a:lnTo>
                  <a:lnTo>
                    <a:pt x="2523" y="1342"/>
                  </a:lnTo>
                  <a:lnTo>
                    <a:pt x="2523" y="1098"/>
                  </a:lnTo>
                  <a:lnTo>
                    <a:pt x="2563" y="854"/>
                  </a:lnTo>
                  <a:lnTo>
                    <a:pt x="2604" y="692"/>
                  </a:lnTo>
                  <a:lnTo>
                    <a:pt x="2726" y="488"/>
                  </a:lnTo>
                  <a:lnTo>
                    <a:pt x="2807" y="407"/>
                  </a:lnTo>
                  <a:lnTo>
                    <a:pt x="2889" y="366"/>
                  </a:lnTo>
                  <a:close/>
                  <a:moveTo>
                    <a:pt x="2807" y="0"/>
                  </a:moveTo>
                  <a:lnTo>
                    <a:pt x="2563" y="81"/>
                  </a:lnTo>
                  <a:lnTo>
                    <a:pt x="2401" y="244"/>
                  </a:lnTo>
                  <a:lnTo>
                    <a:pt x="2238" y="448"/>
                  </a:lnTo>
                  <a:lnTo>
                    <a:pt x="2225" y="499"/>
                  </a:lnTo>
                  <a:lnTo>
                    <a:pt x="2157" y="448"/>
                  </a:lnTo>
                  <a:lnTo>
                    <a:pt x="1953" y="407"/>
                  </a:lnTo>
                  <a:lnTo>
                    <a:pt x="1750" y="407"/>
                  </a:lnTo>
                  <a:lnTo>
                    <a:pt x="1465" y="488"/>
                  </a:lnTo>
                  <a:lnTo>
                    <a:pt x="1262" y="610"/>
                  </a:lnTo>
                  <a:lnTo>
                    <a:pt x="1140" y="814"/>
                  </a:lnTo>
                  <a:lnTo>
                    <a:pt x="1070" y="1023"/>
                  </a:lnTo>
                  <a:lnTo>
                    <a:pt x="1070" y="1023"/>
                  </a:lnTo>
                  <a:lnTo>
                    <a:pt x="977" y="976"/>
                  </a:lnTo>
                  <a:lnTo>
                    <a:pt x="774" y="976"/>
                  </a:lnTo>
                  <a:lnTo>
                    <a:pt x="611" y="1017"/>
                  </a:lnTo>
                  <a:lnTo>
                    <a:pt x="489" y="1098"/>
                  </a:lnTo>
                  <a:lnTo>
                    <a:pt x="408" y="1180"/>
                  </a:lnTo>
                  <a:lnTo>
                    <a:pt x="326" y="1302"/>
                  </a:lnTo>
                  <a:lnTo>
                    <a:pt x="204" y="1586"/>
                  </a:lnTo>
                  <a:lnTo>
                    <a:pt x="123" y="1871"/>
                  </a:lnTo>
                  <a:lnTo>
                    <a:pt x="42" y="3336"/>
                  </a:lnTo>
                  <a:lnTo>
                    <a:pt x="1" y="4800"/>
                  </a:lnTo>
                  <a:lnTo>
                    <a:pt x="42" y="6264"/>
                  </a:lnTo>
                  <a:lnTo>
                    <a:pt x="82" y="7729"/>
                  </a:lnTo>
                  <a:lnTo>
                    <a:pt x="204" y="9152"/>
                  </a:lnTo>
                  <a:lnTo>
                    <a:pt x="408" y="10535"/>
                  </a:lnTo>
                  <a:lnTo>
                    <a:pt x="570" y="11959"/>
                  </a:lnTo>
                  <a:lnTo>
                    <a:pt x="692" y="12650"/>
                  </a:lnTo>
                  <a:lnTo>
                    <a:pt x="814" y="13342"/>
                  </a:lnTo>
                  <a:lnTo>
                    <a:pt x="977" y="13911"/>
                  </a:lnTo>
                  <a:lnTo>
                    <a:pt x="1180" y="14481"/>
                  </a:lnTo>
                  <a:lnTo>
                    <a:pt x="1465" y="15010"/>
                  </a:lnTo>
                  <a:lnTo>
                    <a:pt x="1791" y="15498"/>
                  </a:lnTo>
                  <a:lnTo>
                    <a:pt x="2157" y="15945"/>
                  </a:lnTo>
                  <a:lnTo>
                    <a:pt x="2604" y="16311"/>
                  </a:lnTo>
                  <a:lnTo>
                    <a:pt x="3092" y="16637"/>
                  </a:lnTo>
                  <a:lnTo>
                    <a:pt x="3580" y="16921"/>
                  </a:lnTo>
                  <a:lnTo>
                    <a:pt x="4353" y="17206"/>
                  </a:lnTo>
                  <a:lnTo>
                    <a:pt x="5126" y="17450"/>
                  </a:lnTo>
                  <a:lnTo>
                    <a:pt x="5899" y="17653"/>
                  </a:lnTo>
                  <a:lnTo>
                    <a:pt x="6712" y="17816"/>
                  </a:lnTo>
                  <a:lnTo>
                    <a:pt x="6956" y="17898"/>
                  </a:lnTo>
                  <a:lnTo>
                    <a:pt x="7201" y="17898"/>
                  </a:lnTo>
                  <a:lnTo>
                    <a:pt x="7282" y="17816"/>
                  </a:lnTo>
                  <a:lnTo>
                    <a:pt x="7363" y="17735"/>
                  </a:lnTo>
                  <a:lnTo>
                    <a:pt x="7404" y="17491"/>
                  </a:lnTo>
                  <a:lnTo>
                    <a:pt x="7689" y="16718"/>
                  </a:lnTo>
                  <a:lnTo>
                    <a:pt x="8136" y="15172"/>
                  </a:lnTo>
                  <a:lnTo>
                    <a:pt x="8584" y="13586"/>
                  </a:lnTo>
                  <a:lnTo>
                    <a:pt x="8584" y="13464"/>
                  </a:lnTo>
                  <a:lnTo>
                    <a:pt x="8543" y="13423"/>
                  </a:lnTo>
                  <a:lnTo>
                    <a:pt x="8502" y="13383"/>
                  </a:lnTo>
                  <a:lnTo>
                    <a:pt x="7811" y="13016"/>
                  </a:lnTo>
                  <a:lnTo>
                    <a:pt x="7119" y="12650"/>
                  </a:lnTo>
                  <a:lnTo>
                    <a:pt x="6794" y="12447"/>
                  </a:lnTo>
                  <a:lnTo>
                    <a:pt x="6509" y="12162"/>
                  </a:lnTo>
                  <a:lnTo>
                    <a:pt x="6224" y="11918"/>
                  </a:lnTo>
                  <a:lnTo>
                    <a:pt x="5980" y="11593"/>
                  </a:lnTo>
                  <a:lnTo>
                    <a:pt x="5777" y="11227"/>
                  </a:lnTo>
                  <a:lnTo>
                    <a:pt x="5573" y="10820"/>
                  </a:lnTo>
                  <a:lnTo>
                    <a:pt x="5411" y="10413"/>
                  </a:lnTo>
                  <a:lnTo>
                    <a:pt x="5248" y="9966"/>
                  </a:lnTo>
                  <a:lnTo>
                    <a:pt x="5004" y="9112"/>
                  </a:lnTo>
                  <a:lnTo>
                    <a:pt x="4882" y="8257"/>
                  </a:lnTo>
                  <a:lnTo>
                    <a:pt x="4760" y="7281"/>
                  </a:lnTo>
                  <a:lnTo>
                    <a:pt x="4679" y="6305"/>
                  </a:lnTo>
                  <a:lnTo>
                    <a:pt x="4638" y="4393"/>
                  </a:lnTo>
                  <a:lnTo>
                    <a:pt x="4597" y="2522"/>
                  </a:lnTo>
                  <a:lnTo>
                    <a:pt x="4557" y="1627"/>
                  </a:lnTo>
                  <a:lnTo>
                    <a:pt x="4516" y="1180"/>
                  </a:lnTo>
                  <a:lnTo>
                    <a:pt x="4435" y="732"/>
                  </a:lnTo>
                  <a:lnTo>
                    <a:pt x="4394" y="570"/>
                  </a:lnTo>
                  <a:lnTo>
                    <a:pt x="4313" y="448"/>
                  </a:lnTo>
                  <a:lnTo>
                    <a:pt x="4231" y="325"/>
                  </a:lnTo>
                  <a:lnTo>
                    <a:pt x="4109" y="244"/>
                  </a:lnTo>
                  <a:lnTo>
                    <a:pt x="3865" y="244"/>
                  </a:lnTo>
                  <a:lnTo>
                    <a:pt x="3702" y="325"/>
                  </a:lnTo>
                  <a:lnTo>
                    <a:pt x="3580" y="448"/>
                  </a:lnTo>
                  <a:lnTo>
                    <a:pt x="3542" y="543"/>
                  </a:lnTo>
                  <a:lnTo>
                    <a:pt x="3540" y="529"/>
                  </a:lnTo>
                  <a:lnTo>
                    <a:pt x="3418" y="285"/>
                  </a:lnTo>
                  <a:lnTo>
                    <a:pt x="3377" y="163"/>
                  </a:lnTo>
                  <a:lnTo>
                    <a:pt x="3296" y="81"/>
                  </a:lnTo>
                  <a:lnTo>
                    <a:pt x="3174" y="41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803762" y="3030662"/>
              <a:ext cx="46" cy="46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5790720" y="2796103"/>
              <a:ext cx="817137" cy="599377"/>
            </a:xfrm>
            <a:custGeom>
              <a:rect b="b" l="l" r="r" t="t"/>
              <a:pathLst>
                <a:path extrusionOk="0" h="13099" w="17858">
                  <a:moveTo>
                    <a:pt x="1506" y="1"/>
                  </a:moveTo>
                  <a:lnTo>
                    <a:pt x="1424" y="82"/>
                  </a:lnTo>
                  <a:lnTo>
                    <a:pt x="1343" y="164"/>
                  </a:lnTo>
                  <a:lnTo>
                    <a:pt x="1221" y="367"/>
                  </a:lnTo>
                  <a:lnTo>
                    <a:pt x="1058" y="733"/>
                  </a:lnTo>
                  <a:lnTo>
                    <a:pt x="936" y="1059"/>
                  </a:lnTo>
                  <a:lnTo>
                    <a:pt x="652" y="1994"/>
                  </a:lnTo>
                  <a:lnTo>
                    <a:pt x="408" y="2970"/>
                  </a:lnTo>
                  <a:lnTo>
                    <a:pt x="204" y="3906"/>
                  </a:lnTo>
                  <a:lnTo>
                    <a:pt x="1" y="4882"/>
                  </a:lnTo>
                  <a:lnTo>
                    <a:pt x="41" y="4963"/>
                  </a:lnTo>
                  <a:lnTo>
                    <a:pt x="82" y="5085"/>
                  </a:lnTo>
                  <a:lnTo>
                    <a:pt x="163" y="5126"/>
                  </a:lnTo>
                  <a:lnTo>
                    <a:pt x="367" y="5126"/>
                  </a:lnTo>
                  <a:lnTo>
                    <a:pt x="733" y="5208"/>
                  </a:lnTo>
                  <a:lnTo>
                    <a:pt x="1872" y="5492"/>
                  </a:lnTo>
                  <a:lnTo>
                    <a:pt x="3174" y="5777"/>
                  </a:lnTo>
                  <a:lnTo>
                    <a:pt x="4475" y="6062"/>
                  </a:lnTo>
                  <a:lnTo>
                    <a:pt x="4801" y="6143"/>
                  </a:lnTo>
                  <a:lnTo>
                    <a:pt x="5167" y="6184"/>
                  </a:lnTo>
                  <a:lnTo>
                    <a:pt x="5207" y="7038"/>
                  </a:lnTo>
                  <a:lnTo>
                    <a:pt x="5289" y="7892"/>
                  </a:lnTo>
                  <a:lnTo>
                    <a:pt x="5533" y="9601"/>
                  </a:lnTo>
                  <a:lnTo>
                    <a:pt x="5817" y="11268"/>
                  </a:lnTo>
                  <a:lnTo>
                    <a:pt x="6143" y="12977"/>
                  </a:lnTo>
                  <a:lnTo>
                    <a:pt x="6184" y="13017"/>
                  </a:lnTo>
                  <a:lnTo>
                    <a:pt x="6224" y="13058"/>
                  </a:lnTo>
                  <a:lnTo>
                    <a:pt x="6346" y="13099"/>
                  </a:lnTo>
                  <a:lnTo>
                    <a:pt x="7729" y="13099"/>
                  </a:lnTo>
                  <a:lnTo>
                    <a:pt x="9153" y="13058"/>
                  </a:lnTo>
                  <a:lnTo>
                    <a:pt x="11919" y="13058"/>
                  </a:lnTo>
                  <a:lnTo>
                    <a:pt x="13261" y="13017"/>
                  </a:lnTo>
                  <a:lnTo>
                    <a:pt x="14604" y="12977"/>
                  </a:lnTo>
                  <a:lnTo>
                    <a:pt x="15946" y="12855"/>
                  </a:lnTo>
                  <a:lnTo>
                    <a:pt x="16597" y="12773"/>
                  </a:lnTo>
                  <a:lnTo>
                    <a:pt x="17247" y="12651"/>
                  </a:lnTo>
                  <a:lnTo>
                    <a:pt x="17695" y="12570"/>
                  </a:lnTo>
                  <a:lnTo>
                    <a:pt x="17817" y="12489"/>
                  </a:lnTo>
                  <a:lnTo>
                    <a:pt x="17858" y="12448"/>
                  </a:lnTo>
                  <a:lnTo>
                    <a:pt x="17858" y="12367"/>
                  </a:lnTo>
                  <a:lnTo>
                    <a:pt x="17654" y="10455"/>
                  </a:lnTo>
                  <a:lnTo>
                    <a:pt x="17492" y="8543"/>
                  </a:lnTo>
                  <a:lnTo>
                    <a:pt x="17329" y="6672"/>
                  </a:lnTo>
                  <a:lnTo>
                    <a:pt x="17207" y="5696"/>
                  </a:lnTo>
                  <a:lnTo>
                    <a:pt x="17044" y="4760"/>
                  </a:lnTo>
                  <a:lnTo>
                    <a:pt x="16881" y="3825"/>
                  </a:lnTo>
                  <a:lnTo>
                    <a:pt x="16637" y="2930"/>
                  </a:lnTo>
                  <a:lnTo>
                    <a:pt x="16556" y="2645"/>
                  </a:lnTo>
                  <a:lnTo>
                    <a:pt x="16393" y="2401"/>
                  </a:lnTo>
                  <a:lnTo>
                    <a:pt x="16190" y="2197"/>
                  </a:lnTo>
                  <a:lnTo>
                    <a:pt x="15946" y="1994"/>
                  </a:lnTo>
                  <a:lnTo>
                    <a:pt x="15620" y="1831"/>
                  </a:lnTo>
                  <a:lnTo>
                    <a:pt x="15254" y="1709"/>
                  </a:lnTo>
                  <a:lnTo>
                    <a:pt x="14929" y="1587"/>
                  </a:lnTo>
                  <a:lnTo>
                    <a:pt x="14563" y="1506"/>
                  </a:lnTo>
                  <a:lnTo>
                    <a:pt x="13790" y="1425"/>
                  </a:lnTo>
                  <a:lnTo>
                    <a:pt x="13058" y="1343"/>
                  </a:lnTo>
                  <a:lnTo>
                    <a:pt x="12041" y="1262"/>
                  </a:lnTo>
                  <a:lnTo>
                    <a:pt x="11024" y="1221"/>
                  </a:lnTo>
                  <a:lnTo>
                    <a:pt x="8990" y="1099"/>
                  </a:lnTo>
                  <a:lnTo>
                    <a:pt x="6956" y="977"/>
                  </a:lnTo>
                  <a:lnTo>
                    <a:pt x="5939" y="896"/>
                  </a:lnTo>
                  <a:lnTo>
                    <a:pt x="4923" y="733"/>
                  </a:lnTo>
                  <a:lnTo>
                    <a:pt x="3946" y="570"/>
                  </a:lnTo>
                  <a:lnTo>
                    <a:pt x="2970" y="367"/>
                  </a:lnTo>
                  <a:lnTo>
                    <a:pt x="2035" y="123"/>
                  </a:lnTo>
                  <a:lnTo>
                    <a:pt x="1791" y="42"/>
                  </a:lnTo>
                  <a:lnTo>
                    <a:pt x="1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6367737" y="3501565"/>
              <a:ext cx="115446" cy="61452"/>
            </a:xfrm>
            <a:custGeom>
              <a:rect b="b" l="l" r="r" t="t"/>
              <a:pathLst>
                <a:path extrusionOk="0" h="1343" w="2523">
                  <a:moveTo>
                    <a:pt x="2238" y="0"/>
                  </a:moveTo>
                  <a:lnTo>
                    <a:pt x="122" y="976"/>
                  </a:lnTo>
                  <a:lnTo>
                    <a:pt x="41" y="1058"/>
                  </a:lnTo>
                  <a:lnTo>
                    <a:pt x="0" y="1098"/>
                  </a:lnTo>
                  <a:lnTo>
                    <a:pt x="0" y="1180"/>
                  </a:lnTo>
                  <a:lnTo>
                    <a:pt x="41" y="1261"/>
                  </a:lnTo>
                  <a:lnTo>
                    <a:pt x="82" y="1343"/>
                  </a:lnTo>
                  <a:lnTo>
                    <a:pt x="326" y="1343"/>
                  </a:lnTo>
                  <a:lnTo>
                    <a:pt x="2441" y="366"/>
                  </a:lnTo>
                  <a:lnTo>
                    <a:pt x="2482" y="326"/>
                  </a:lnTo>
                  <a:lnTo>
                    <a:pt x="2522" y="244"/>
                  </a:lnTo>
                  <a:lnTo>
                    <a:pt x="2522" y="163"/>
                  </a:lnTo>
                  <a:lnTo>
                    <a:pt x="2522" y="82"/>
                  </a:lnTo>
                  <a:lnTo>
                    <a:pt x="2441" y="41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6425439" y="3570432"/>
              <a:ext cx="48411" cy="27958"/>
            </a:xfrm>
            <a:custGeom>
              <a:rect b="b" l="l" r="r" t="t"/>
              <a:pathLst>
                <a:path extrusionOk="0" h="611" w="1058">
                  <a:moveTo>
                    <a:pt x="82" y="0"/>
                  </a:moveTo>
                  <a:lnTo>
                    <a:pt x="41" y="82"/>
                  </a:lnTo>
                  <a:lnTo>
                    <a:pt x="0" y="122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2" y="366"/>
                  </a:lnTo>
                  <a:lnTo>
                    <a:pt x="773" y="610"/>
                  </a:lnTo>
                  <a:lnTo>
                    <a:pt x="855" y="610"/>
                  </a:lnTo>
                  <a:lnTo>
                    <a:pt x="936" y="570"/>
                  </a:lnTo>
                  <a:lnTo>
                    <a:pt x="1017" y="529"/>
                  </a:lnTo>
                  <a:lnTo>
                    <a:pt x="1058" y="448"/>
                  </a:lnTo>
                  <a:lnTo>
                    <a:pt x="1058" y="366"/>
                  </a:lnTo>
                  <a:lnTo>
                    <a:pt x="1017" y="326"/>
                  </a:lnTo>
                  <a:lnTo>
                    <a:pt x="977" y="244"/>
                  </a:lnTo>
                  <a:lnTo>
                    <a:pt x="895" y="20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6367737" y="2377319"/>
              <a:ext cx="57746" cy="24251"/>
            </a:xfrm>
            <a:custGeom>
              <a:rect b="b" l="l" r="r" t="t"/>
              <a:pathLst>
                <a:path extrusionOk="0" h="530" w="1262">
                  <a:moveTo>
                    <a:pt x="1058" y="1"/>
                  </a:moveTo>
                  <a:lnTo>
                    <a:pt x="204" y="123"/>
                  </a:lnTo>
                  <a:lnTo>
                    <a:pt x="122" y="123"/>
                  </a:lnTo>
                  <a:lnTo>
                    <a:pt x="82" y="164"/>
                  </a:lnTo>
                  <a:lnTo>
                    <a:pt x="0" y="245"/>
                  </a:lnTo>
                  <a:lnTo>
                    <a:pt x="0" y="326"/>
                  </a:lnTo>
                  <a:lnTo>
                    <a:pt x="41" y="408"/>
                  </a:lnTo>
                  <a:lnTo>
                    <a:pt x="82" y="448"/>
                  </a:lnTo>
                  <a:lnTo>
                    <a:pt x="122" y="530"/>
                  </a:lnTo>
                  <a:lnTo>
                    <a:pt x="204" y="530"/>
                  </a:lnTo>
                  <a:lnTo>
                    <a:pt x="1058" y="408"/>
                  </a:lnTo>
                  <a:lnTo>
                    <a:pt x="1139" y="408"/>
                  </a:lnTo>
                  <a:lnTo>
                    <a:pt x="1221" y="367"/>
                  </a:lnTo>
                  <a:lnTo>
                    <a:pt x="1261" y="286"/>
                  </a:lnTo>
                  <a:lnTo>
                    <a:pt x="1261" y="204"/>
                  </a:lnTo>
                  <a:lnTo>
                    <a:pt x="1261" y="123"/>
                  </a:lnTo>
                  <a:lnTo>
                    <a:pt x="1221" y="82"/>
                  </a:lnTo>
                  <a:lnTo>
                    <a:pt x="1139" y="4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6404939" y="2427608"/>
              <a:ext cx="48457" cy="20499"/>
            </a:xfrm>
            <a:custGeom>
              <a:rect b="b" l="l" r="r" t="t"/>
              <a:pathLst>
                <a:path extrusionOk="0" h="448" w="1059">
                  <a:moveTo>
                    <a:pt x="855" y="0"/>
                  </a:moveTo>
                  <a:lnTo>
                    <a:pt x="204" y="41"/>
                  </a:lnTo>
                  <a:lnTo>
                    <a:pt x="123" y="41"/>
                  </a:lnTo>
                  <a:lnTo>
                    <a:pt x="82" y="81"/>
                  </a:lnTo>
                  <a:lnTo>
                    <a:pt x="42" y="163"/>
                  </a:lnTo>
                  <a:lnTo>
                    <a:pt x="1" y="244"/>
                  </a:lnTo>
                  <a:lnTo>
                    <a:pt x="42" y="326"/>
                  </a:lnTo>
                  <a:lnTo>
                    <a:pt x="82" y="366"/>
                  </a:lnTo>
                  <a:lnTo>
                    <a:pt x="123" y="407"/>
                  </a:lnTo>
                  <a:lnTo>
                    <a:pt x="204" y="448"/>
                  </a:lnTo>
                  <a:lnTo>
                    <a:pt x="855" y="407"/>
                  </a:lnTo>
                  <a:lnTo>
                    <a:pt x="936" y="407"/>
                  </a:lnTo>
                  <a:lnTo>
                    <a:pt x="1018" y="366"/>
                  </a:lnTo>
                  <a:lnTo>
                    <a:pt x="1058" y="285"/>
                  </a:lnTo>
                  <a:lnTo>
                    <a:pt x="1058" y="204"/>
                  </a:lnTo>
                  <a:lnTo>
                    <a:pt x="1058" y="122"/>
                  </a:lnTo>
                  <a:lnTo>
                    <a:pt x="1018" y="81"/>
                  </a:lnTo>
                  <a:lnTo>
                    <a:pt x="936" y="41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6455228" y="2487140"/>
              <a:ext cx="42829" cy="20545"/>
            </a:xfrm>
            <a:custGeom>
              <a:rect b="b" l="l" r="r" t="t"/>
              <a:pathLst>
                <a:path extrusionOk="0" h="449" w="936">
                  <a:moveTo>
                    <a:pt x="732" y="1"/>
                  </a:moveTo>
                  <a:lnTo>
                    <a:pt x="204" y="41"/>
                  </a:lnTo>
                  <a:lnTo>
                    <a:pt x="122" y="82"/>
                  </a:lnTo>
                  <a:lnTo>
                    <a:pt x="41" y="123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0" y="326"/>
                  </a:lnTo>
                  <a:lnTo>
                    <a:pt x="41" y="408"/>
                  </a:lnTo>
                  <a:lnTo>
                    <a:pt x="122" y="448"/>
                  </a:lnTo>
                  <a:lnTo>
                    <a:pt x="204" y="448"/>
                  </a:lnTo>
                  <a:lnTo>
                    <a:pt x="732" y="408"/>
                  </a:lnTo>
                  <a:lnTo>
                    <a:pt x="814" y="408"/>
                  </a:lnTo>
                  <a:lnTo>
                    <a:pt x="895" y="326"/>
                  </a:lnTo>
                  <a:lnTo>
                    <a:pt x="936" y="285"/>
                  </a:lnTo>
                  <a:lnTo>
                    <a:pt x="936" y="204"/>
                  </a:lnTo>
                  <a:lnTo>
                    <a:pt x="936" y="123"/>
                  </a:lnTo>
                  <a:lnTo>
                    <a:pt x="895" y="82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6492430" y="2537429"/>
              <a:ext cx="33540" cy="20499"/>
            </a:xfrm>
            <a:custGeom>
              <a:rect b="b" l="l" r="r" t="t"/>
              <a:pathLst>
                <a:path extrusionOk="0" h="448" w="733">
                  <a:moveTo>
                    <a:pt x="489" y="0"/>
                  </a:moveTo>
                  <a:lnTo>
                    <a:pt x="163" y="41"/>
                  </a:lnTo>
                  <a:lnTo>
                    <a:pt x="82" y="81"/>
                  </a:lnTo>
                  <a:lnTo>
                    <a:pt x="41" y="163"/>
                  </a:lnTo>
                  <a:lnTo>
                    <a:pt x="1" y="203"/>
                  </a:lnTo>
                  <a:lnTo>
                    <a:pt x="1" y="285"/>
                  </a:lnTo>
                  <a:lnTo>
                    <a:pt x="41" y="366"/>
                  </a:lnTo>
                  <a:lnTo>
                    <a:pt x="82" y="407"/>
                  </a:lnTo>
                  <a:lnTo>
                    <a:pt x="163" y="447"/>
                  </a:lnTo>
                  <a:lnTo>
                    <a:pt x="245" y="447"/>
                  </a:lnTo>
                  <a:lnTo>
                    <a:pt x="570" y="366"/>
                  </a:lnTo>
                  <a:lnTo>
                    <a:pt x="651" y="366"/>
                  </a:lnTo>
                  <a:lnTo>
                    <a:pt x="692" y="285"/>
                  </a:lnTo>
                  <a:lnTo>
                    <a:pt x="733" y="203"/>
                  </a:lnTo>
                  <a:lnTo>
                    <a:pt x="733" y="122"/>
                  </a:lnTo>
                  <a:lnTo>
                    <a:pt x="692" y="81"/>
                  </a:lnTo>
                  <a:lnTo>
                    <a:pt x="611" y="41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6546425" y="2595084"/>
              <a:ext cx="33540" cy="16839"/>
            </a:xfrm>
            <a:custGeom>
              <a:rect b="b" l="l" r="r" t="t"/>
              <a:pathLst>
                <a:path extrusionOk="0" h="368" w="733">
                  <a:moveTo>
                    <a:pt x="122" y="1"/>
                  </a:moveTo>
                  <a:lnTo>
                    <a:pt x="82" y="4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45"/>
                  </a:lnTo>
                  <a:lnTo>
                    <a:pt x="82" y="326"/>
                  </a:lnTo>
                  <a:lnTo>
                    <a:pt x="122" y="367"/>
                  </a:lnTo>
                  <a:lnTo>
                    <a:pt x="610" y="367"/>
                  </a:lnTo>
                  <a:lnTo>
                    <a:pt x="692" y="326"/>
                  </a:lnTo>
                  <a:lnTo>
                    <a:pt x="732" y="245"/>
                  </a:lnTo>
                  <a:lnTo>
                    <a:pt x="732" y="204"/>
                  </a:lnTo>
                  <a:lnTo>
                    <a:pt x="732" y="123"/>
                  </a:lnTo>
                  <a:lnTo>
                    <a:pt x="692" y="42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6101559" y="4166027"/>
              <a:ext cx="286671" cy="161982"/>
            </a:xfrm>
            <a:custGeom>
              <a:rect b="b" l="l" r="r" t="t"/>
              <a:pathLst>
                <a:path extrusionOk="0" h="3540" w="6265">
                  <a:moveTo>
                    <a:pt x="2726" y="1"/>
                  </a:moveTo>
                  <a:lnTo>
                    <a:pt x="2645" y="41"/>
                  </a:lnTo>
                  <a:lnTo>
                    <a:pt x="2604" y="123"/>
                  </a:lnTo>
                  <a:lnTo>
                    <a:pt x="2604" y="245"/>
                  </a:lnTo>
                  <a:lnTo>
                    <a:pt x="2604" y="448"/>
                  </a:lnTo>
                  <a:lnTo>
                    <a:pt x="2645" y="611"/>
                  </a:lnTo>
                  <a:lnTo>
                    <a:pt x="2604" y="814"/>
                  </a:lnTo>
                  <a:lnTo>
                    <a:pt x="2523" y="977"/>
                  </a:lnTo>
                  <a:lnTo>
                    <a:pt x="2360" y="1140"/>
                  </a:lnTo>
                  <a:lnTo>
                    <a:pt x="2197" y="1262"/>
                  </a:lnTo>
                  <a:lnTo>
                    <a:pt x="1790" y="1506"/>
                  </a:lnTo>
                  <a:lnTo>
                    <a:pt x="1140" y="1953"/>
                  </a:lnTo>
                  <a:lnTo>
                    <a:pt x="529" y="2400"/>
                  </a:lnTo>
                  <a:lnTo>
                    <a:pt x="326" y="2604"/>
                  </a:lnTo>
                  <a:lnTo>
                    <a:pt x="123" y="2848"/>
                  </a:lnTo>
                  <a:lnTo>
                    <a:pt x="41" y="2970"/>
                  </a:lnTo>
                  <a:lnTo>
                    <a:pt x="1" y="3133"/>
                  </a:lnTo>
                  <a:lnTo>
                    <a:pt x="41" y="3255"/>
                  </a:lnTo>
                  <a:lnTo>
                    <a:pt x="123" y="3377"/>
                  </a:lnTo>
                  <a:lnTo>
                    <a:pt x="204" y="3458"/>
                  </a:lnTo>
                  <a:lnTo>
                    <a:pt x="285" y="3499"/>
                  </a:lnTo>
                  <a:lnTo>
                    <a:pt x="489" y="3539"/>
                  </a:lnTo>
                  <a:lnTo>
                    <a:pt x="692" y="3539"/>
                  </a:lnTo>
                  <a:lnTo>
                    <a:pt x="896" y="3499"/>
                  </a:lnTo>
                  <a:lnTo>
                    <a:pt x="2604" y="3173"/>
                  </a:lnTo>
                  <a:lnTo>
                    <a:pt x="3540" y="3011"/>
                  </a:lnTo>
                  <a:lnTo>
                    <a:pt x="4434" y="2807"/>
                  </a:lnTo>
                  <a:lnTo>
                    <a:pt x="5329" y="2563"/>
                  </a:lnTo>
                  <a:lnTo>
                    <a:pt x="5736" y="2400"/>
                  </a:lnTo>
                  <a:lnTo>
                    <a:pt x="6143" y="2238"/>
                  </a:lnTo>
                  <a:lnTo>
                    <a:pt x="6224" y="2156"/>
                  </a:lnTo>
                  <a:lnTo>
                    <a:pt x="6265" y="2075"/>
                  </a:lnTo>
                  <a:lnTo>
                    <a:pt x="6224" y="1262"/>
                  </a:lnTo>
                  <a:lnTo>
                    <a:pt x="6224" y="855"/>
                  </a:lnTo>
                  <a:lnTo>
                    <a:pt x="6183" y="448"/>
                  </a:lnTo>
                  <a:lnTo>
                    <a:pt x="6143" y="367"/>
                  </a:lnTo>
                  <a:lnTo>
                    <a:pt x="6061" y="326"/>
                  </a:lnTo>
                  <a:lnTo>
                    <a:pt x="6021" y="285"/>
                  </a:lnTo>
                  <a:lnTo>
                    <a:pt x="5939" y="285"/>
                  </a:lnTo>
                  <a:lnTo>
                    <a:pt x="4923" y="611"/>
                  </a:lnTo>
                  <a:lnTo>
                    <a:pt x="4231" y="773"/>
                  </a:lnTo>
                  <a:lnTo>
                    <a:pt x="3499" y="895"/>
                  </a:lnTo>
                  <a:lnTo>
                    <a:pt x="3417" y="611"/>
                  </a:lnTo>
                  <a:lnTo>
                    <a:pt x="3295" y="326"/>
                  </a:lnTo>
                  <a:lnTo>
                    <a:pt x="3214" y="204"/>
                  </a:lnTo>
                  <a:lnTo>
                    <a:pt x="3133" y="123"/>
                  </a:lnTo>
                  <a:lnTo>
                    <a:pt x="3011" y="41"/>
                  </a:lnTo>
                  <a:lnTo>
                    <a:pt x="28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6885176" y="3829152"/>
              <a:ext cx="46" cy="46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6823768" y="3816110"/>
              <a:ext cx="126565" cy="284795"/>
            </a:xfrm>
            <a:custGeom>
              <a:rect b="b" l="l" r="r" t="t"/>
              <a:pathLst>
                <a:path extrusionOk="0" h="6224" w="2766">
                  <a:moveTo>
                    <a:pt x="1505" y="0"/>
                  </a:moveTo>
                  <a:lnTo>
                    <a:pt x="1383" y="82"/>
                  </a:lnTo>
                  <a:lnTo>
                    <a:pt x="1342" y="163"/>
                  </a:lnTo>
                  <a:lnTo>
                    <a:pt x="1342" y="285"/>
                  </a:lnTo>
                  <a:lnTo>
                    <a:pt x="1342" y="407"/>
                  </a:lnTo>
                  <a:lnTo>
                    <a:pt x="1342" y="692"/>
                  </a:lnTo>
                  <a:lnTo>
                    <a:pt x="1261" y="1383"/>
                  </a:lnTo>
                  <a:lnTo>
                    <a:pt x="1180" y="2075"/>
                  </a:lnTo>
                  <a:lnTo>
                    <a:pt x="1098" y="2034"/>
                  </a:lnTo>
                  <a:lnTo>
                    <a:pt x="976" y="1994"/>
                  </a:lnTo>
                  <a:lnTo>
                    <a:pt x="814" y="1994"/>
                  </a:lnTo>
                  <a:lnTo>
                    <a:pt x="692" y="2034"/>
                  </a:lnTo>
                  <a:lnTo>
                    <a:pt x="488" y="2156"/>
                  </a:lnTo>
                  <a:lnTo>
                    <a:pt x="285" y="2319"/>
                  </a:lnTo>
                  <a:lnTo>
                    <a:pt x="122" y="2563"/>
                  </a:lnTo>
                  <a:lnTo>
                    <a:pt x="41" y="2766"/>
                  </a:lnTo>
                  <a:lnTo>
                    <a:pt x="0" y="2888"/>
                  </a:lnTo>
                  <a:lnTo>
                    <a:pt x="0" y="2970"/>
                  </a:lnTo>
                  <a:lnTo>
                    <a:pt x="41" y="3011"/>
                  </a:lnTo>
                  <a:lnTo>
                    <a:pt x="122" y="3092"/>
                  </a:lnTo>
                  <a:lnTo>
                    <a:pt x="285" y="3133"/>
                  </a:lnTo>
                  <a:lnTo>
                    <a:pt x="407" y="3255"/>
                  </a:lnTo>
                  <a:lnTo>
                    <a:pt x="488" y="3377"/>
                  </a:lnTo>
                  <a:lnTo>
                    <a:pt x="488" y="3539"/>
                  </a:lnTo>
                  <a:lnTo>
                    <a:pt x="488" y="3824"/>
                  </a:lnTo>
                  <a:lnTo>
                    <a:pt x="488" y="4109"/>
                  </a:lnTo>
                  <a:lnTo>
                    <a:pt x="529" y="4800"/>
                  </a:lnTo>
                  <a:lnTo>
                    <a:pt x="651" y="5492"/>
                  </a:lnTo>
                  <a:lnTo>
                    <a:pt x="692" y="5736"/>
                  </a:lnTo>
                  <a:lnTo>
                    <a:pt x="814" y="5939"/>
                  </a:lnTo>
                  <a:lnTo>
                    <a:pt x="936" y="6102"/>
                  </a:lnTo>
                  <a:lnTo>
                    <a:pt x="1017" y="6143"/>
                  </a:lnTo>
                  <a:lnTo>
                    <a:pt x="1139" y="6183"/>
                  </a:lnTo>
                  <a:lnTo>
                    <a:pt x="1302" y="6224"/>
                  </a:lnTo>
                  <a:lnTo>
                    <a:pt x="1464" y="6183"/>
                  </a:lnTo>
                  <a:lnTo>
                    <a:pt x="1627" y="6102"/>
                  </a:lnTo>
                  <a:lnTo>
                    <a:pt x="1790" y="5980"/>
                  </a:lnTo>
                  <a:lnTo>
                    <a:pt x="1871" y="5858"/>
                  </a:lnTo>
                  <a:lnTo>
                    <a:pt x="1952" y="5695"/>
                  </a:lnTo>
                  <a:lnTo>
                    <a:pt x="2075" y="5329"/>
                  </a:lnTo>
                  <a:lnTo>
                    <a:pt x="2115" y="4963"/>
                  </a:lnTo>
                  <a:lnTo>
                    <a:pt x="2156" y="4597"/>
                  </a:lnTo>
                  <a:lnTo>
                    <a:pt x="2278" y="3946"/>
                  </a:lnTo>
                  <a:lnTo>
                    <a:pt x="2441" y="3336"/>
                  </a:lnTo>
                  <a:lnTo>
                    <a:pt x="2603" y="2685"/>
                  </a:lnTo>
                  <a:lnTo>
                    <a:pt x="2725" y="2034"/>
                  </a:lnTo>
                  <a:lnTo>
                    <a:pt x="2766" y="1709"/>
                  </a:lnTo>
                  <a:lnTo>
                    <a:pt x="2766" y="1383"/>
                  </a:lnTo>
                  <a:lnTo>
                    <a:pt x="2725" y="1058"/>
                  </a:lnTo>
                  <a:lnTo>
                    <a:pt x="2603" y="733"/>
                  </a:lnTo>
                  <a:lnTo>
                    <a:pt x="2400" y="489"/>
                  </a:lnTo>
                  <a:lnTo>
                    <a:pt x="2156" y="285"/>
                  </a:lnTo>
                  <a:lnTo>
                    <a:pt x="1871" y="163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5211873" y="1569540"/>
              <a:ext cx="804097" cy="426277"/>
            </a:xfrm>
            <a:custGeom>
              <a:rect b="b" l="l" r="r" t="t"/>
              <a:pathLst>
                <a:path extrusionOk="0" h="9316" w="17573">
                  <a:moveTo>
                    <a:pt x="16352" y="0"/>
                  </a:moveTo>
                  <a:lnTo>
                    <a:pt x="16190" y="41"/>
                  </a:lnTo>
                  <a:lnTo>
                    <a:pt x="16068" y="82"/>
                  </a:lnTo>
                  <a:lnTo>
                    <a:pt x="15132" y="489"/>
                  </a:lnTo>
                  <a:lnTo>
                    <a:pt x="14196" y="977"/>
                  </a:lnTo>
                  <a:lnTo>
                    <a:pt x="12366" y="1994"/>
                  </a:lnTo>
                  <a:lnTo>
                    <a:pt x="11430" y="2482"/>
                  </a:lnTo>
                  <a:lnTo>
                    <a:pt x="10495" y="2929"/>
                  </a:lnTo>
                  <a:lnTo>
                    <a:pt x="9559" y="3336"/>
                  </a:lnTo>
                  <a:lnTo>
                    <a:pt x="8542" y="3702"/>
                  </a:lnTo>
                  <a:lnTo>
                    <a:pt x="7892" y="3865"/>
                  </a:lnTo>
                  <a:lnTo>
                    <a:pt x="7200" y="4027"/>
                  </a:lnTo>
                  <a:lnTo>
                    <a:pt x="6468" y="4109"/>
                  </a:lnTo>
                  <a:lnTo>
                    <a:pt x="5776" y="4068"/>
                  </a:lnTo>
                  <a:lnTo>
                    <a:pt x="5370" y="4027"/>
                  </a:lnTo>
                  <a:lnTo>
                    <a:pt x="5004" y="3905"/>
                  </a:lnTo>
                  <a:lnTo>
                    <a:pt x="4638" y="3783"/>
                  </a:lnTo>
                  <a:lnTo>
                    <a:pt x="4312" y="3621"/>
                  </a:lnTo>
                  <a:lnTo>
                    <a:pt x="3621" y="3214"/>
                  </a:lnTo>
                  <a:lnTo>
                    <a:pt x="2970" y="2766"/>
                  </a:lnTo>
                  <a:lnTo>
                    <a:pt x="1465" y="4312"/>
                  </a:lnTo>
                  <a:lnTo>
                    <a:pt x="0" y="5939"/>
                  </a:lnTo>
                  <a:lnTo>
                    <a:pt x="163" y="6143"/>
                  </a:lnTo>
                  <a:lnTo>
                    <a:pt x="611" y="6590"/>
                  </a:lnTo>
                  <a:lnTo>
                    <a:pt x="1302" y="7322"/>
                  </a:lnTo>
                  <a:lnTo>
                    <a:pt x="1872" y="7892"/>
                  </a:lnTo>
                  <a:lnTo>
                    <a:pt x="2197" y="8176"/>
                  </a:lnTo>
                  <a:lnTo>
                    <a:pt x="2522" y="8420"/>
                  </a:lnTo>
                  <a:lnTo>
                    <a:pt x="2888" y="8664"/>
                  </a:lnTo>
                  <a:lnTo>
                    <a:pt x="3255" y="8868"/>
                  </a:lnTo>
                  <a:lnTo>
                    <a:pt x="3621" y="9031"/>
                  </a:lnTo>
                  <a:lnTo>
                    <a:pt x="3987" y="9193"/>
                  </a:lnTo>
                  <a:lnTo>
                    <a:pt x="4312" y="9234"/>
                  </a:lnTo>
                  <a:lnTo>
                    <a:pt x="4638" y="9315"/>
                  </a:lnTo>
                  <a:lnTo>
                    <a:pt x="5288" y="9315"/>
                  </a:lnTo>
                  <a:lnTo>
                    <a:pt x="5899" y="9275"/>
                  </a:lnTo>
                  <a:lnTo>
                    <a:pt x="6549" y="9153"/>
                  </a:lnTo>
                  <a:lnTo>
                    <a:pt x="7200" y="8949"/>
                  </a:lnTo>
                  <a:lnTo>
                    <a:pt x="7851" y="8705"/>
                  </a:lnTo>
                  <a:lnTo>
                    <a:pt x="9112" y="8176"/>
                  </a:lnTo>
                  <a:lnTo>
                    <a:pt x="10454" y="7688"/>
                  </a:lnTo>
                  <a:lnTo>
                    <a:pt x="11105" y="7403"/>
                  </a:lnTo>
                  <a:lnTo>
                    <a:pt x="11715" y="7078"/>
                  </a:lnTo>
                  <a:lnTo>
                    <a:pt x="13098" y="6387"/>
                  </a:lnTo>
                  <a:lnTo>
                    <a:pt x="14481" y="5654"/>
                  </a:lnTo>
                  <a:lnTo>
                    <a:pt x="15824" y="4882"/>
                  </a:lnTo>
                  <a:lnTo>
                    <a:pt x="16474" y="4434"/>
                  </a:lnTo>
                  <a:lnTo>
                    <a:pt x="17084" y="3987"/>
                  </a:lnTo>
                  <a:lnTo>
                    <a:pt x="17288" y="3865"/>
                  </a:lnTo>
                  <a:lnTo>
                    <a:pt x="17451" y="3661"/>
                  </a:lnTo>
                  <a:lnTo>
                    <a:pt x="17532" y="3458"/>
                  </a:lnTo>
                  <a:lnTo>
                    <a:pt x="17532" y="3377"/>
                  </a:lnTo>
                  <a:lnTo>
                    <a:pt x="17491" y="3255"/>
                  </a:lnTo>
                  <a:lnTo>
                    <a:pt x="17410" y="3173"/>
                  </a:lnTo>
                  <a:lnTo>
                    <a:pt x="17288" y="3092"/>
                  </a:lnTo>
                  <a:lnTo>
                    <a:pt x="17166" y="3051"/>
                  </a:lnTo>
                  <a:lnTo>
                    <a:pt x="17057" y="3015"/>
                  </a:lnTo>
                  <a:lnTo>
                    <a:pt x="17247" y="2888"/>
                  </a:lnTo>
                  <a:lnTo>
                    <a:pt x="17451" y="2726"/>
                  </a:lnTo>
                  <a:lnTo>
                    <a:pt x="17491" y="2604"/>
                  </a:lnTo>
                  <a:lnTo>
                    <a:pt x="17532" y="2482"/>
                  </a:lnTo>
                  <a:lnTo>
                    <a:pt x="17573" y="2360"/>
                  </a:lnTo>
                  <a:lnTo>
                    <a:pt x="17532" y="2197"/>
                  </a:lnTo>
                  <a:lnTo>
                    <a:pt x="17491" y="2075"/>
                  </a:lnTo>
                  <a:lnTo>
                    <a:pt x="17451" y="1994"/>
                  </a:lnTo>
                  <a:lnTo>
                    <a:pt x="17369" y="1912"/>
                  </a:lnTo>
                  <a:lnTo>
                    <a:pt x="17247" y="1831"/>
                  </a:lnTo>
                  <a:lnTo>
                    <a:pt x="17084" y="1831"/>
                  </a:lnTo>
                  <a:lnTo>
                    <a:pt x="16962" y="1872"/>
                  </a:lnTo>
                  <a:lnTo>
                    <a:pt x="16718" y="1953"/>
                  </a:lnTo>
                  <a:lnTo>
                    <a:pt x="16474" y="2116"/>
                  </a:lnTo>
                  <a:lnTo>
                    <a:pt x="16312" y="2197"/>
                  </a:lnTo>
                  <a:lnTo>
                    <a:pt x="16190" y="2238"/>
                  </a:lnTo>
                  <a:lnTo>
                    <a:pt x="16190" y="2238"/>
                  </a:lnTo>
                  <a:lnTo>
                    <a:pt x="16515" y="2034"/>
                  </a:lnTo>
                  <a:lnTo>
                    <a:pt x="16840" y="1872"/>
                  </a:lnTo>
                  <a:lnTo>
                    <a:pt x="17003" y="1750"/>
                  </a:lnTo>
                  <a:lnTo>
                    <a:pt x="17125" y="1627"/>
                  </a:lnTo>
                  <a:lnTo>
                    <a:pt x="17247" y="1505"/>
                  </a:lnTo>
                  <a:lnTo>
                    <a:pt x="17329" y="1343"/>
                  </a:lnTo>
                  <a:lnTo>
                    <a:pt x="17369" y="1139"/>
                  </a:lnTo>
                  <a:lnTo>
                    <a:pt x="17329" y="977"/>
                  </a:lnTo>
                  <a:lnTo>
                    <a:pt x="17206" y="814"/>
                  </a:lnTo>
                  <a:lnTo>
                    <a:pt x="17084" y="733"/>
                  </a:lnTo>
                  <a:lnTo>
                    <a:pt x="16922" y="692"/>
                  </a:lnTo>
                  <a:lnTo>
                    <a:pt x="16800" y="733"/>
                  </a:lnTo>
                  <a:lnTo>
                    <a:pt x="16556" y="855"/>
                  </a:lnTo>
                  <a:lnTo>
                    <a:pt x="15573" y="1317"/>
                  </a:lnTo>
                  <a:lnTo>
                    <a:pt x="15864" y="1099"/>
                  </a:lnTo>
                  <a:lnTo>
                    <a:pt x="16149" y="855"/>
                  </a:lnTo>
                  <a:lnTo>
                    <a:pt x="16434" y="570"/>
                  </a:lnTo>
                  <a:lnTo>
                    <a:pt x="16515" y="448"/>
                  </a:lnTo>
                  <a:lnTo>
                    <a:pt x="16596" y="326"/>
                  </a:lnTo>
                  <a:lnTo>
                    <a:pt x="16596" y="204"/>
                  </a:lnTo>
                  <a:lnTo>
                    <a:pt x="16556" y="82"/>
                  </a:lnTo>
                  <a:lnTo>
                    <a:pt x="16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2"/>
            <p:cNvSpPr/>
            <p:nvPr/>
          </p:nvSpPr>
          <p:spPr>
            <a:xfrm>
              <a:off x="5202584" y="1560251"/>
              <a:ext cx="822674" cy="444854"/>
            </a:xfrm>
            <a:custGeom>
              <a:rect b="b" l="l" r="r" t="t"/>
              <a:pathLst>
                <a:path extrusionOk="0" h="9722" w="17979">
                  <a:moveTo>
                    <a:pt x="16515" y="407"/>
                  </a:moveTo>
                  <a:lnTo>
                    <a:pt x="16555" y="447"/>
                  </a:lnTo>
                  <a:lnTo>
                    <a:pt x="16596" y="447"/>
                  </a:lnTo>
                  <a:lnTo>
                    <a:pt x="16555" y="570"/>
                  </a:lnTo>
                  <a:lnTo>
                    <a:pt x="16393" y="773"/>
                  </a:lnTo>
                  <a:lnTo>
                    <a:pt x="16067" y="1058"/>
                  </a:lnTo>
                  <a:lnTo>
                    <a:pt x="15701" y="1302"/>
                  </a:lnTo>
                  <a:lnTo>
                    <a:pt x="15294" y="1546"/>
                  </a:lnTo>
                  <a:lnTo>
                    <a:pt x="15213" y="1586"/>
                  </a:lnTo>
                  <a:lnTo>
                    <a:pt x="15172" y="1668"/>
                  </a:lnTo>
                  <a:lnTo>
                    <a:pt x="15172" y="1749"/>
                  </a:lnTo>
                  <a:lnTo>
                    <a:pt x="15213" y="1790"/>
                  </a:lnTo>
                  <a:lnTo>
                    <a:pt x="15254" y="1871"/>
                  </a:lnTo>
                  <a:lnTo>
                    <a:pt x="15335" y="1912"/>
                  </a:lnTo>
                  <a:lnTo>
                    <a:pt x="15416" y="1912"/>
                  </a:lnTo>
                  <a:lnTo>
                    <a:pt x="15498" y="1871"/>
                  </a:lnTo>
                  <a:lnTo>
                    <a:pt x="15864" y="1708"/>
                  </a:lnTo>
                  <a:lnTo>
                    <a:pt x="15881" y="1697"/>
                  </a:lnTo>
                  <a:lnTo>
                    <a:pt x="16393" y="1464"/>
                  </a:lnTo>
                  <a:lnTo>
                    <a:pt x="16840" y="1220"/>
                  </a:lnTo>
                  <a:lnTo>
                    <a:pt x="17084" y="1098"/>
                  </a:lnTo>
                  <a:lnTo>
                    <a:pt x="17206" y="1098"/>
                  </a:lnTo>
                  <a:lnTo>
                    <a:pt x="17287" y="1139"/>
                  </a:lnTo>
                  <a:lnTo>
                    <a:pt x="17369" y="1220"/>
                  </a:lnTo>
                  <a:lnTo>
                    <a:pt x="17369" y="1342"/>
                  </a:lnTo>
                  <a:lnTo>
                    <a:pt x="17369" y="1424"/>
                  </a:lnTo>
                  <a:lnTo>
                    <a:pt x="17328" y="1505"/>
                  </a:lnTo>
                  <a:lnTo>
                    <a:pt x="17206" y="1668"/>
                  </a:lnTo>
                  <a:lnTo>
                    <a:pt x="17043" y="1830"/>
                  </a:lnTo>
                  <a:lnTo>
                    <a:pt x="16677" y="2034"/>
                  </a:lnTo>
                  <a:lnTo>
                    <a:pt x="16393" y="2224"/>
                  </a:lnTo>
                  <a:lnTo>
                    <a:pt x="16352" y="2237"/>
                  </a:lnTo>
                  <a:lnTo>
                    <a:pt x="16357" y="2248"/>
                  </a:lnTo>
                  <a:lnTo>
                    <a:pt x="16311" y="2278"/>
                  </a:lnTo>
                  <a:lnTo>
                    <a:pt x="16230" y="2319"/>
                  </a:lnTo>
                  <a:lnTo>
                    <a:pt x="16230" y="2400"/>
                  </a:lnTo>
                  <a:lnTo>
                    <a:pt x="16230" y="2522"/>
                  </a:lnTo>
                  <a:lnTo>
                    <a:pt x="16311" y="2603"/>
                  </a:lnTo>
                  <a:lnTo>
                    <a:pt x="16352" y="2644"/>
                  </a:lnTo>
                  <a:lnTo>
                    <a:pt x="16433" y="2644"/>
                  </a:lnTo>
                  <a:lnTo>
                    <a:pt x="16759" y="2522"/>
                  </a:lnTo>
                  <a:lnTo>
                    <a:pt x="17003" y="2359"/>
                  </a:lnTo>
                  <a:lnTo>
                    <a:pt x="17165" y="2278"/>
                  </a:lnTo>
                  <a:lnTo>
                    <a:pt x="17287" y="2237"/>
                  </a:lnTo>
                  <a:lnTo>
                    <a:pt x="17450" y="2278"/>
                  </a:lnTo>
                  <a:lnTo>
                    <a:pt x="17491" y="2319"/>
                  </a:lnTo>
                  <a:lnTo>
                    <a:pt x="17532" y="2400"/>
                  </a:lnTo>
                  <a:lnTo>
                    <a:pt x="17572" y="2563"/>
                  </a:lnTo>
                  <a:lnTo>
                    <a:pt x="17532" y="2725"/>
                  </a:lnTo>
                  <a:lnTo>
                    <a:pt x="17450" y="2847"/>
                  </a:lnTo>
                  <a:lnTo>
                    <a:pt x="17287" y="2969"/>
                  </a:lnTo>
                  <a:lnTo>
                    <a:pt x="17003" y="3112"/>
                  </a:lnTo>
                  <a:lnTo>
                    <a:pt x="17003" y="3112"/>
                  </a:lnTo>
                  <a:lnTo>
                    <a:pt x="16921" y="3132"/>
                  </a:lnTo>
                  <a:lnTo>
                    <a:pt x="16840" y="3167"/>
                  </a:lnTo>
                  <a:lnTo>
                    <a:pt x="16840" y="3167"/>
                  </a:lnTo>
                  <a:lnTo>
                    <a:pt x="16677" y="3213"/>
                  </a:lnTo>
                  <a:lnTo>
                    <a:pt x="16684" y="3234"/>
                  </a:lnTo>
                  <a:lnTo>
                    <a:pt x="16684" y="3234"/>
                  </a:lnTo>
                  <a:lnTo>
                    <a:pt x="16637" y="3254"/>
                  </a:lnTo>
                  <a:lnTo>
                    <a:pt x="16555" y="3295"/>
                  </a:lnTo>
                  <a:lnTo>
                    <a:pt x="16515" y="3376"/>
                  </a:lnTo>
                  <a:lnTo>
                    <a:pt x="16555" y="3498"/>
                  </a:lnTo>
                  <a:lnTo>
                    <a:pt x="16637" y="3580"/>
                  </a:lnTo>
                  <a:lnTo>
                    <a:pt x="16677" y="3620"/>
                  </a:lnTo>
                  <a:lnTo>
                    <a:pt x="16759" y="3620"/>
                  </a:lnTo>
                  <a:lnTo>
                    <a:pt x="17247" y="3458"/>
                  </a:lnTo>
                  <a:lnTo>
                    <a:pt x="17307" y="3422"/>
                  </a:lnTo>
                  <a:lnTo>
                    <a:pt x="17307" y="3422"/>
                  </a:lnTo>
                  <a:lnTo>
                    <a:pt x="17450" y="3458"/>
                  </a:lnTo>
                  <a:lnTo>
                    <a:pt x="17491" y="3539"/>
                  </a:lnTo>
                  <a:lnTo>
                    <a:pt x="17532" y="3620"/>
                  </a:lnTo>
                  <a:lnTo>
                    <a:pt x="17491" y="3702"/>
                  </a:lnTo>
                  <a:lnTo>
                    <a:pt x="17450" y="3783"/>
                  </a:lnTo>
                  <a:lnTo>
                    <a:pt x="17328" y="3905"/>
                  </a:lnTo>
                  <a:lnTo>
                    <a:pt x="17206" y="4027"/>
                  </a:lnTo>
                  <a:lnTo>
                    <a:pt x="16311" y="4637"/>
                  </a:lnTo>
                  <a:lnTo>
                    <a:pt x="15376" y="5207"/>
                  </a:lnTo>
                  <a:lnTo>
                    <a:pt x="14440" y="5776"/>
                  </a:lnTo>
                  <a:lnTo>
                    <a:pt x="13464" y="6264"/>
                  </a:lnTo>
                  <a:lnTo>
                    <a:pt x="12528" y="6793"/>
                  </a:lnTo>
                  <a:lnTo>
                    <a:pt x="11552" y="7240"/>
                  </a:lnTo>
                  <a:lnTo>
                    <a:pt x="10535" y="7688"/>
                  </a:lnTo>
                  <a:lnTo>
                    <a:pt x="9559" y="8095"/>
                  </a:lnTo>
                  <a:lnTo>
                    <a:pt x="8542" y="8501"/>
                  </a:lnTo>
                  <a:lnTo>
                    <a:pt x="7525" y="8908"/>
                  </a:lnTo>
                  <a:lnTo>
                    <a:pt x="6996" y="9071"/>
                  </a:lnTo>
                  <a:lnTo>
                    <a:pt x="6468" y="9193"/>
                  </a:lnTo>
                  <a:lnTo>
                    <a:pt x="5939" y="9315"/>
                  </a:lnTo>
                  <a:lnTo>
                    <a:pt x="4841" y="9315"/>
                  </a:lnTo>
                  <a:lnTo>
                    <a:pt x="4352" y="9193"/>
                  </a:lnTo>
                  <a:lnTo>
                    <a:pt x="3864" y="9030"/>
                  </a:lnTo>
                  <a:lnTo>
                    <a:pt x="3417" y="8827"/>
                  </a:lnTo>
                  <a:lnTo>
                    <a:pt x="2969" y="8583"/>
                  </a:lnTo>
                  <a:lnTo>
                    <a:pt x="2563" y="8257"/>
                  </a:lnTo>
                  <a:lnTo>
                    <a:pt x="2197" y="7932"/>
                  </a:lnTo>
                  <a:lnTo>
                    <a:pt x="1790" y="7566"/>
                  </a:lnTo>
                  <a:lnTo>
                    <a:pt x="1058" y="6793"/>
                  </a:lnTo>
                  <a:lnTo>
                    <a:pt x="610" y="6305"/>
                  </a:lnTo>
                  <a:lnTo>
                    <a:pt x="461" y="6118"/>
                  </a:lnTo>
                  <a:lnTo>
                    <a:pt x="461" y="6118"/>
                  </a:lnTo>
                  <a:lnTo>
                    <a:pt x="1790" y="4678"/>
                  </a:lnTo>
                  <a:lnTo>
                    <a:pt x="3232" y="3235"/>
                  </a:lnTo>
                  <a:lnTo>
                    <a:pt x="3702" y="3580"/>
                  </a:lnTo>
                  <a:lnTo>
                    <a:pt x="4352" y="3946"/>
                  </a:lnTo>
                  <a:lnTo>
                    <a:pt x="4678" y="4108"/>
                  </a:lnTo>
                  <a:lnTo>
                    <a:pt x="5044" y="4271"/>
                  </a:lnTo>
                  <a:lnTo>
                    <a:pt x="5369" y="4393"/>
                  </a:lnTo>
                  <a:lnTo>
                    <a:pt x="5776" y="4474"/>
                  </a:lnTo>
                  <a:lnTo>
                    <a:pt x="6183" y="4515"/>
                  </a:lnTo>
                  <a:lnTo>
                    <a:pt x="6590" y="4515"/>
                  </a:lnTo>
                  <a:lnTo>
                    <a:pt x="6996" y="4474"/>
                  </a:lnTo>
                  <a:lnTo>
                    <a:pt x="7444" y="4434"/>
                  </a:lnTo>
                  <a:lnTo>
                    <a:pt x="8257" y="4271"/>
                  </a:lnTo>
                  <a:lnTo>
                    <a:pt x="9071" y="4027"/>
                  </a:lnTo>
                  <a:lnTo>
                    <a:pt x="9803" y="3742"/>
                  </a:lnTo>
                  <a:lnTo>
                    <a:pt x="10576" y="3417"/>
                  </a:lnTo>
                  <a:lnTo>
                    <a:pt x="11308" y="3091"/>
                  </a:lnTo>
                  <a:lnTo>
                    <a:pt x="12000" y="2725"/>
                  </a:lnTo>
                  <a:lnTo>
                    <a:pt x="13423" y="1953"/>
                  </a:lnTo>
                  <a:lnTo>
                    <a:pt x="14847" y="1180"/>
                  </a:lnTo>
                  <a:lnTo>
                    <a:pt x="15660" y="773"/>
                  </a:lnTo>
                  <a:lnTo>
                    <a:pt x="16067" y="570"/>
                  </a:lnTo>
                  <a:lnTo>
                    <a:pt x="16271" y="488"/>
                  </a:lnTo>
                  <a:lnTo>
                    <a:pt x="16393" y="447"/>
                  </a:lnTo>
                  <a:lnTo>
                    <a:pt x="16515" y="407"/>
                  </a:lnTo>
                  <a:close/>
                  <a:moveTo>
                    <a:pt x="16555" y="0"/>
                  </a:moveTo>
                  <a:lnTo>
                    <a:pt x="16352" y="41"/>
                  </a:lnTo>
                  <a:lnTo>
                    <a:pt x="16189" y="81"/>
                  </a:lnTo>
                  <a:lnTo>
                    <a:pt x="15864" y="244"/>
                  </a:lnTo>
                  <a:lnTo>
                    <a:pt x="15091" y="610"/>
                  </a:lnTo>
                  <a:lnTo>
                    <a:pt x="13505" y="1464"/>
                  </a:lnTo>
                  <a:lnTo>
                    <a:pt x="11959" y="2278"/>
                  </a:lnTo>
                  <a:lnTo>
                    <a:pt x="11227" y="2685"/>
                  </a:lnTo>
                  <a:lnTo>
                    <a:pt x="10454" y="3051"/>
                  </a:lnTo>
                  <a:lnTo>
                    <a:pt x="9559" y="3417"/>
                  </a:lnTo>
                  <a:lnTo>
                    <a:pt x="8664" y="3742"/>
                  </a:lnTo>
                  <a:lnTo>
                    <a:pt x="8217" y="3864"/>
                  </a:lnTo>
                  <a:lnTo>
                    <a:pt x="7769" y="3946"/>
                  </a:lnTo>
                  <a:lnTo>
                    <a:pt x="7281" y="4027"/>
                  </a:lnTo>
                  <a:lnTo>
                    <a:pt x="6834" y="4108"/>
                  </a:lnTo>
                  <a:lnTo>
                    <a:pt x="6305" y="4108"/>
                  </a:lnTo>
                  <a:lnTo>
                    <a:pt x="5817" y="4068"/>
                  </a:lnTo>
                  <a:lnTo>
                    <a:pt x="5329" y="3946"/>
                  </a:lnTo>
                  <a:lnTo>
                    <a:pt x="4841" y="3783"/>
                  </a:lnTo>
                  <a:lnTo>
                    <a:pt x="4434" y="3580"/>
                  </a:lnTo>
                  <a:lnTo>
                    <a:pt x="4027" y="3335"/>
                  </a:lnTo>
                  <a:lnTo>
                    <a:pt x="3295" y="2807"/>
                  </a:lnTo>
                  <a:lnTo>
                    <a:pt x="3214" y="2766"/>
                  </a:lnTo>
                  <a:lnTo>
                    <a:pt x="3173" y="2766"/>
                  </a:lnTo>
                  <a:lnTo>
                    <a:pt x="3051" y="2847"/>
                  </a:lnTo>
                  <a:lnTo>
                    <a:pt x="2034" y="3824"/>
                  </a:lnTo>
                  <a:lnTo>
                    <a:pt x="1058" y="4881"/>
                  </a:lnTo>
                  <a:lnTo>
                    <a:pt x="163" y="5857"/>
                  </a:lnTo>
                  <a:lnTo>
                    <a:pt x="41" y="6020"/>
                  </a:lnTo>
                  <a:lnTo>
                    <a:pt x="0" y="6101"/>
                  </a:lnTo>
                  <a:lnTo>
                    <a:pt x="41" y="6224"/>
                  </a:lnTo>
                  <a:lnTo>
                    <a:pt x="122" y="6346"/>
                  </a:lnTo>
                  <a:lnTo>
                    <a:pt x="570" y="6834"/>
                  </a:lnTo>
                  <a:lnTo>
                    <a:pt x="1017" y="7322"/>
                  </a:lnTo>
                  <a:lnTo>
                    <a:pt x="1586" y="7891"/>
                  </a:lnTo>
                  <a:lnTo>
                    <a:pt x="2197" y="8461"/>
                  </a:lnTo>
                  <a:lnTo>
                    <a:pt x="2685" y="8827"/>
                  </a:lnTo>
                  <a:lnTo>
                    <a:pt x="3173" y="9152"/>
                  </a:lnTo>
                  <a:lnTo>
                    <a:pt x="3742" y="9437"/>
                  </a:lnTo>
                  <a:lnTo>
                    <a:pt x="4027" y="9518"/>
                  </a:lnTo>
                  <a:lnTo>
                    <a:pt x="4312" y="9600"/>
                  </a:lnTo>
                  <a:lnTo>
                    <a:pt x="4637" y="9681"/>
                  </a:lnTo>
                  <a:lnTo>
                    <a:pt x="5003" y="9722"/>
                  </a:lnTo>
                  <a:lnTo>
                    <a:pt x="5654" y="9722"/>
                  </a:lnTo>
                  <a:lnTo>
                    <a:pt x="6346" y="9640"/>
                  </a:lnTo>
                  <a:lnTo>
                    <a:pt x="6996" y="9478"/>
                  </a:lnTo>
                  <a:lnTo>
                    <a:pt x="7607" y="9274"/>
                  </a:lnTo>
                  <a:lnTo>
                    <a:pt x="8257" y="9030"/>
                  </a:lnTo>
                  <a:lnTo>
                    <a:pt x="9518" y="8501"/>
                  </a:lnTo>
                  <a:lnTo>
                    <a:pt x="10779" y="8013"/>
                  </a:lnTo>
                  <a:lnTo>
                    <a:pt x="11430" y="7769"/>
                  </a:lnTo>
                  <a:lnTo>
                    <a:pt x="12040" y="7484"/>
                  </a:lnTo>
                  <a:lnTo>
                    <a:pt x="13423" y="6752"/>
                  </a:lnTo>
                  <a:lnTo>
                    <a:pt x="14766" y="6020"/>
                  </a:lnTo>
                  <a:lnTo>
                    <a:pt x="16108" y="5247"/>
                  </a:lnTo>
                  <a:lnTo>
                    <a:pt x="17409" y="4393"/>
                  </a:lnTo>
                  <a:lnTo>
                    <a:pt x="17654" y="4149"/>
                  </a:lnTo>
                  <a:lnTo>
                    <a:pt x="17735" y="4027"/>
                  </a:lnTo>
                  <a:lnTo>
                    <a:pt x="17857" y="3905"/>
                  </a:lnTo>
                  <a:lnTo>
                    <a:pt x="17898" y="3742"/>
                  </a:lnTo>
                  <a:lnTo>
                    <a:pt x="17938" y="3620"/>
                  </a:lnTo>
                  <a:lnTo>
                    <a:pt x="17898" y="3458"/>
                  </a:lnTo>
                  <a:lnTo>
                    <a:pt x="17816" y="3295"/>
                  </a:lnTo>
                  <a:lnTo>
                    <a:pt x="17694" y="3173"/>
                  </a:lnTo>
                  <a:lnTo>
                    <a:pt x="17670" y="3157"/>
                  </a:lnTo>
                  <a:lnTo>
                    <a:pt x="17670" y="3157"/>
                  </a:lnTo>
                  <a:lnTo>
                    <a:pt x="17816" y="3010"/>
                  </a:lnTo>
                  <a:lnTo>
                    <a:pt x="17938" y="2807"/>
                  </a:lnTo>
                  <a:lnTo>
                    <a:pt x="17979" y="2563"/>
                  </a:lnTo>
                  <a:lnTo>
                    <a:pt x="17938" y="2278"/>
                  </a:lnTo>
                  <a:lnTo>
                    <a:pt x="17816" y="2115"/>
                  </a:lnTo>
                  <a:lnTo>
                    <a:pt x="17694" y="1953"/>
                  </a:lnTo>
                  <a:lnTo>
                    <a:pt x="17552" y="1881"/>
                  </a:lnTo>
                  <a:lnTo>
                    <a:pt x="17694" y="1668"/>
                  </a:lnTo>
                  <a:lnTo>
                    <a:pt x="17735" y="1424"/>
                  </a:lnTo>
                  <a:lnTo>
                    <a:pt x="17735" y="1180"/>
                  </a:lnTo>
                  <a:lnTo>
                    <a:pt x="17694" y="1058"/>
                  </a:lnTo>
                  <a:lnTo>
                    <a:pt x="17654" y="976"/>
                  </a:lnTo>
                  <a:lnTo>
                    <a:pt x="17532" y="854"/>
                  </a:lnTo>
                  <a:lnTo>
                    <a:pt x="17450" y="773"/>
                  </a:lnTo>
                  <a:lnTo>
                    <a:pt x="17328" y="732"/>
                  </a:lnTo>
                  <a:lnTo>
                    <a:pt x="16962" y="732"/>
                  </a:lnTo>
                  <a:lnTo>
                    <a:pt x="16910" y="750"/>
                  </a:lnTo>
                  <a:lnTo>
                    <a:pt x="16921" y="732"/>
                  </a:lnTo>
                  <a:lnTo>
                    <a:pt x="16962" y="610"/>
                  </a:lnTo>
                  <a:lnTo>
                    <a:pt x="17003" y="447"/>
                  </a:lnTo>
                  <a:lnTo>
                    <a:pt x="16962" y="325"/>
                  </a:lnTo>
                  <a:lnTo>
                    <a:pt x="16921" y="203"/>
                  </a:lnTo>
                  <a:lnTo>
                    <a:pt x="16840" y="81"/>
                  </a:lnTo>
                  <a:lnTo>
                    <a:pt x="16718" y="41"/>
                  </a:lnTo>
                  <a:lnTo>
                    <a:pt x="1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>
              <a:off x="4495292" y="1385270"/>
              <a:ext cx="887833" cy="677531"/>
            </a:xfrm>
            <a:custGeom>
              <a:rect b="b" l="l" r="r" t="t"/>
              <a:pathLst>
                <a:path extrusionOk="0" h="14807" w="19403">
                  <a:moveTo>
                    <a:pt x="9925" y="1"/>
                  </a:moveTo>
                  <a:lnTo>
                    <a:pt x="9152" y="41"/>
                  </a:lnTo>
                  <a:lnTo>
                    <a:pt x="8379" y="82"/>
                  </a:lnTo>
                  <a:lnTo>
                    <a:pt x="7647" y="204"/>
                  </a:lnTo>
                  <a:lnTo>
                    <a:pt x="6874" y="407"/>
                  </a:lnTo>
                  <a:lnTo>
                    <a:pt x="6142" y="611"/>
                  </a:lnTo>
                  <a:lnTo>
                    <a:pt x="5491" y="814"/>
                  </a:lnTo>
                  <a:lnTo>
                    <a:pt x="4881" y="1058"/>
                  </a:lnTo>
                  <a:lnTo>
                    <a:pt x="4597" y="1221"/>
                  </a:lnTo>
                  <a:lnTo>
                    <a:pt x="4312" y="1424"/>
                  </a:lnTo>
                  <a:lnTo>
                    <a:pt x="4068" y="1668"/>
                  </a:lnTo>
                  <a:lnTo>
                    <a:pt x="3824" y="1912"/>
                  </a:lnTo>
                  <a:lnTo>
                    <a:pt x="3417" y="2441"/>
                  </a:lnTo>
                  <a:lnTo>
                    <a:pt x="3092" y="3011"/>
                  </a:lnTo>
                  <a:lnTo>
                    <a:pt x="2847" y="3621"/>
                  </a:lnTo>
                  <a:lnTo>
                    <a:pt x="2603" y="4231"/>
                  </a:lnTo>
                  <a:lnTo>
                    <a:pt x="2115" y="5777"/>
                  </a:lnTo>
                  <a:lnTo>
                    <a:pt x="1668" y="7282"/>
                  </a:lnTo>
                  <a:lnTo>
                    <a:pt x="1220" y="9112"/>
                  </a:lnTo>
                  <a:lnTo>
                    <a:pt x="773" y="10902"/>
                  </a:lnTo>
                  <a:lnTo>
                    <a:pt x="0" y="14563"/>
                  </a:lnTo>
                  <a:lnTo>
                    <a:pt x="0" y="14644"/>
                  </a:lnTo>
                  <a:lnTo>
                    <a:pt x="41" y="14725"/>
                  </a:lnTo>
                  <a:lnTo>
                    <a:pt x="122" y="14807"/>
                  </a:lnTo>
                  <a:lnTo>
                    <a:pt x="2807" y="14807"/>
                  </a:lnTo>
                  <a:lnTo>
                    <a:pt x="5369" y="14725"/>
                  </a:lnTo>
                  <a:lnTo>
                    <a:pt x="7973" y="14685"/>
                  </a:lnTo>
                  <a:lnTo>
                    <a:pt x="10535" y="14603"/>
                  </a:lnTo>
                  <a:lnTo>
                    <a:pt x="13505" y="14481"/>
                  </a:lnTo>
                  <a:lnTo>
                    <a:pt x="13627" y="14441"/>
                  </a:lnTo>
                  <a:lnTo>
                    <a:pt x="13708" y="14359"/>
                  </a:lnTo>
                  <a:lnTo>
                    <a:pt x="13911" y="13627"/>
                  </a:lnTo>
                  <a:lnTo>
                    <a:pt x="14359" y="11878"/>
                  </a:lnTo>
                  <a:lnTo>
                    <a:pt x="14603" y="11024"/>
                  </a:lnTo>
                  <a:lnTo>
                    <a:pt x="14847" y="10170"/>
                  </a:lnTo>
                  <a:lnTo>
                    <a:pt x="15457" y="10414"/>
                  </a:lnTo>
                  <a:lnTo>
                    <a:pt x="15783" y="10576"/>
                  </a:lnTo>
                  <a:lnTo>
                    <a:pt x="16149" y="10698"/>
                  </a:lnTo>
                  <a:lnTo>
                    <a:pt x="16433" y="10698"/>
                  </a:lnTo>
                  <a:lnTo>
                    <a:pt x="16555" y="10617"/>
                  </a:lnTo>
                  <a:lnTo>
                    <a:pt x="16718" y="10536"/>
                  </a:lnTo>
                  <a:lnTo>
                    <a:pt x="16962" y="10292"/>
                  </a:lnTo>
                  <a:lnTo>
                    <a:pt x="17165" y="10088"/>
                  </a:lnTo>
                  <a:lnTo>
                    <a:pt x="17776" y="9437"/>
                  </a:lnTo>
                  <a:lnTo>
                    <a:pt x="18345" y="8787"/>
                  </a:lnTo>
                  <a:lnTo>
                    <a:pt x="18874" y="8095"/>
                  </a:lnTo>
                  <a:lnTo>
                    <a:pt x="19362" y="7363"/>
                  </a:lnTo>
                  <a:lnTo>
                    <a:pt x="19403" y="7241"/>
                  </a:lnTo>
                  <a:lnTo>
                    <a:pt x="19321" y="7119"/>
                  </a:lnTo>
                  <a:lnTo>
                    <a:pt x="14440" y="2197"/>
                  </a:lnTo>
                  <a:lnTo>
                    <a:pt x="13952" y="1709"/>
                  </a:lnTo>
                  <a:lnTo>
                    <a:pt x="13423" y="1180"/>
                  </a:lnTo>
                  <a:lnTo>
                    <a:pt x="12854" y="733"/>
                  </a:lnTo>
                  <a:lnTo>
                    <a:pt x="12528" y="529"/>
                  </a:lnTo>
                  <a:lnTo>
                    <a:pt x="12203" y="367"/>
                  </a:lnTo>
                  <a:lnTo>
                    <a:pt x="11837" y="245"/>
                  </a:lnTo>
                  <a:lnTo>
                    <a:pt x="11471" y="123"/>
                  </a:lnTo>
                  <a:lnTo>
                    <a:pt x="11105" y="82"/>
                  </a:lnTo>
                  <a:lnTo>
                    <a:pt x="10698" y="41"/>
                  </a:lnTo>
                  <a:lnTo>
                    <a:pt x="9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2"/>
            <p:cNvSpPr/>
            <p:nvPr/>
          </p:nvSpPr>
          <p:spPr>
            <a:xfrm>
              <a:off x="3099332" y="1846884"/>
              <a:ext cx="2414028" cy="2473605"/>
            </a:xfrm>
            <a:custGeom>
              <a:rect b="b" l="l" r="r" t="t"/>
              <a:pathLst>
                <a:path extrusionOk="0" h="54059" w="52757">
                  <a:moveTo>
                    <a:pt x="49584" y="0"/>
                  </a:moveTo>
                  <a:lnTo>
                    <a:pt x="44418" y="82"/>
                  </a:lnTo>
                  <a:lnTo>
                    <a:pt x="39253" y="163"/>
                  </a:lnTo>
                  <a:lnTo>
                    <a:pt x="34087" y="285"/>
                  </a:lnTo>
                  <a:lnTo>
                    <a:pt x="28921" y="448"/>
                  </a:lnTo>
                  <a:lnTo>
                    <a:pt x="23755" y="651"/>
                  </a:lnTo>
                  <a:lnTo>
                    <a:pt x="18589" y="895"/>
                  </a:lnTo>
                  <a:lnTo>
                    <a:pt x="13423" y="1180"/>
                  </a:lnTo>
                  <a:lnTo>
                    <a:pt x="8257" y="1505"/>
                  </a:lnTo>
                  <a:lnTo>
                    <a:pt x="7810" y="2278"/>
                  </a:lnTo>
                  <a:lnTo>
                    <a:pt x="7484" y="3132"/>
                  </a:lnTo>
                  <a:lnTo>
                    <a:pt x="7322" y="3539"/>
                  </a:lnTo>
                  <a:lnTo>
                    <a:pt x="7200" y="3986"/>
                  </a:lnTo>
                  <a:lnTo>
                    <a:pt x="7118" y="4434"/>
                  </a:lnTo>
                  <a:lnTo>
                    <a:pt x="7037" y="4881"/>
                  </a:lnTo>
                  <a:lnTo>
                    <a:pt x="6915" y="6305"/>
                  </a:lnTo>
                  <a:lnTo>
                    <a:pt x="6793" y="7688"/>
                  </a:lnTo>
                  <a:lnTo>
                    <a:pt x="6590" y="10535"/>
                  </a:lnTo>
                  <a:lnTo>
                    <a:pt x="6427" y="13342"/>
                  </a:lnTo>
                  <a:lnTo>
                    <a:pt x="6264" y="16189"/>
                  </a:lnTo>
                  <a:lnTo>
                    <a:pt x="6101" y="17938"/>
                  </a:lnTo>
                  <a:lnTo>
                    <a:pt x="6020" y="18793"/>
                  </a:lnTo>
                  <a:lnTo>
                    <a:pt x="5857" y="19687"/>
                  </a:lnTo>
                  <a:lnTo>
                    <a:pt x="5695" y="20542"/>
                  </a:lnTo>
                  <a:lnTo>
                    <a:pt x="5491" y="21396"/>
                  </a:lnTo>
                  <a:lnTo>
                    <a:pt x="5247" y="22250"/>
                  </a:lnTo>
                  <a:lnTo>
                    <a:pt x="4963" y="23064"/>
                  </a:lnTo>
                  <a:lnTo>
                    <a:pt x="4678" y="23877"/>
                  </a:lnTo>
                  <a:lnTo>
                    <a:pt x="4312" y="24650"/>
                  </a:lnTo>
                  <a:lnTo>
                    <a:pt x="3905" y="25423"/>
                  </a:lnTo>
                  <a:lnTo>
                    <a:pt x="3458" y="26155"/>
                  </a:lnTo>
                  <a:lnTo>
                    <a:pt x="2969" y="26846"/>
                  </a:lnTo>
                  <a:lnTo>
                    <a:pt x="2441" y="27457"/>
                  </a:lnTo>
                  <a:lnTo>
                    <a:pt x="1830" y="28067"/>
                  </a:lnTo>
                  <a:lnTo>
                    <a:pt x="1180" y="28636"/>
                  </a:lnTo>
                  <a:lnTo>
                    <a:pt x="895" y="28840"/>
                  </a:lnTo>
                  <a:lnTo>
                    <a:pt x="651" y="29124"/>
                  </a:lnTo>
                  <a:lnTo>
                    <a:pt x="407" y="29368"/>
                  </a:lnTo>
                  <a:lnTo>
                    <a:pt x="203" y="29653"/>
                  </a:lnTo>
                  <a:lnTo>
                    <a:pt x="41" y="29978"/>
                  </a:lnTo>
                  <a:lnTo>
                    <a:pt x="0" y="30263"/>
                  </a:lnTo>
                  <a:lnTo>
                    <a:pt x="0" y="30385"/>
                  </a:lnTo>
                  <a:lnTo>
                    <a:pt x="41" y="30548"/>
                  </a:lnTo>
                  <a:lnTo>
                    <a:pt x="81" y="30670"/>
                  </a:lnTo>
                  <a:lnTo>
                    <a:pt x="163" y="30792"/>
                  </a:lnTo>
                  <a:lnTo>
                    <a:pt x="285" y="30914"/>
                  </a:lnTo>
                  <a:lnTo>
                    <a:pt x="407" y="30995"/>
                  </a:lnTo>
                  <a:lnTo>
                    <a:pt x="732" y="31077"/>
                  </a:lnTo>
                  <a:lnTo>
                    <a:pt x="1058" y="31117"/>
                  </a:lnTo>
                  <a:lnTo>
                    <a:pt x="1342" y="31117"/>
                  </a:lnTo>
                  <a:lnTo>
                    <a:pt x="2400" y="31077"/>
                  </a:lnTo>
                  <a:lnTo>
                    <a:pt x="3458" y="31036"/>
                  </a:lnTo>
                  <a:lnTo>
                    <a:pt x="4515" y="30914"/>
                  </a:lnTo>
                  <a:lnTo>
                    <a:pt x="5532" y="30751"/>
                  </a:lnTo>
                  <a:lnTo>
                    <a:pt x="5532" y="31524"/>
                  </a:lnTo>
                  <a:lnTo>
                    <a:pt x="5532" y="33233"/>
                  </a:lnTo>
                  <a:lnTo>
                    <a:pt x="5451" y="36161"/>
                  </a:lnTo>
                  <a:lnTo>
                    <a:pt x="5491" y="36893"/>
                  </a:lnTo>
                  <a:lnTo>
                    <a:pt x="5573" y="37626"/>
                  </a:lnTo>
                  <a:lnTo>
                    <a:pt x="5695" y="38317"/>
                  </a:lnTo>
                  <a:lnTo>
                    <a:pt x="5939" y="39049"/>
                  </a:lnTo>
                  <a:lnTo>
                    <a:pt x="6223" y="39700"/>
                  </a:lnTo>
                  <a:lnTo>
                    <a:pt x="6590" y="40351"/>
                  </a:lnTo>
                  <a:lnTo>
                    <a:pt x="6996" y="40961"/>
                  </a:lnTo>
                  <a:lnTo>
                    <a:pt x="7484" y="41530"/>
                  </a:lnTo>
                  <a:lnTo>
                    <a:pt x="8135" y="42100"/>
                  </a:lnTo>
                  <a:lnTo>
                    <a:pt x="8827" y="42629"/>
                  </a:lnTo>
                  <a:lnTo>
                    <a:pt x="9559" y="43076"/>
                  </a:lnTo>
                  <a:lnTo>
                    <a:pt x="10332" y="43483"/>
                  </a:lnTo>
                  <a:lnTo>
                    <a:pt x="11105" y="43768"/>
                  </a:lnTo>
                  <a:lnTo>
                    <a:pt x="11959" y="44052"/>
                  </a:lnTo>
                  <a:lnTo>
                    <a:pt x="12813" y="44256"/>
                  </a:lnTo>
                  <a:lnTo>
                    <a:pt x="13667" y="44418"/>
                  </a:lnTo>
                  <a:lnTo>
                    <a:pt x="14521" y="44500"/>
                  </a:lnTo>
                  <a:lnTo>
                    <a:pt x="15376" y="44581"/>
                  </a:lnTo>
                  <a:lnTo>
                    <a:pt x="16230" y="44622"/>
                  </a:lnTo>
                  <a:lnTo>
                    <a:pt x="17125" y="44622"/>
                  </a:lnTo>
                  <a:lnTo>
                    <a:pt x="18833" y="44540"/>
                  </a:lnTo>
                  <a:lnTo>
                    <a:pt x="20582" y="44418"/>
                  </a:lnTo>
                  <a:lnTo>
                    <a:pt x="20582" y="44418"/>
                  </a:lnTo>
                  <a:lnTo>
                    <a:pt x="20501" y="44459"/>
                  </a:lnTo>
                  <a:lnTo>
                    <a:pt x="20460" y="44540"/>
                  </a:lnTo>
                  <a:lnTo>
                    <a:pt x="20379" y="44825"/>
                  </a:lnTo>
                  <a:lnTo>
                    <a:pt x="20297" y="45273"/>
                  </a:lnTo>
                  <a:lnTo>
                    <a:pt x="20257" y="45842"/>
                  </a:lnTo>
                  <a:lnTo>
                    <a:pt x="20216" y="47306"/>
                  </a:lnTo>
                  <a:lnTo>
                    <a:pt x="20216" y="49015"/>
                  </a:lnTo>
                  <a:lnTo>
                    <a:pt x="20297" y="52269"/>
                  </a:lnTo>
                  <a:lnTo>
                    <a:pt x="20379" y="54059"/>
                  </a:lnTo>
                  <a:lnTo>
                    <a:pt x="48079" y="52920"/>
                  </a:lnTo>
                  <a:lnTo>
                    <a:pt x="47998" y="51252"/>
                  </a:lnTo>
                  <a:lnTo>
                    <a:pt x="47998" y="49584"/>
                  </a:lnTo>
                  <a:lnTo>
                    <a:pt x="47998" y="47917"/>
                  </a:lnTo>
                  <a:lnTo>
                    <a:pt x="48039" y="46249"/>
                  </a:lnTo>
                  <a:lnTo>
                    <a:pt x="48079" y="44540"/>
                  </a:lnTo>
                  <a:lnTo>
                    <a:pt x="48161" y="42873"/>
                  </a:lnTo>
                  <a:lnTo>
                    <a:pt x="48283" y="41205"/>
                  </a:lnTo>
                  <a:lnTo>
                    <a:pt x="48445" y="39537"/>
                  </a:lnTo>
                  <a:lnTo>
                    <a:pt x="48730" y="36243"/>
                  </a:lnTo>
                  <a:lnTo>
                    <a:pt x="48893" y="34575"/>
                  </a:lnTo>
                  <a:lnTo>
                    <a:pt x="49137" y="32866"/>
                  </a:lnTo>
                  <a:lnTo>
                    <a:pt x="49381" y="31199"/>
                  </a:lnTo>
                  <a:lnTo>
                    <a:pt x="49666" y="29531"/>
                  </a:lnTo>
                  <a:lnTo>
                    <a:pt x="50072" y="27904"/>
                  </a:lnTo>
                  <a:lnTo>
                    <a:pt x="50276" y="27090"/>
                  </a:lnTo>
                  <a:lnTo>
                    <a:pt x="50520" y="26318"/>
                  </a:lnTo>
                  <a:lnTo>
                    <a:pt x="50967" y="24935"/>
                  </a:lnTo>
                  <a:lnTo>
                    <a:pt x="51374" y="23592"/>
                  </a:lnTo>
                  <a:lnTo>
                    <a:pt x="51740" y="22250"/>
                  </a:lnTo>
                  <a:lnTo>
                    <a:pt x="52066" y="20908"/>
                  </a:lnTo>
                  <a:lnTo>
                    <a:pt x="52350" y="19525"/>
                  </a:lnTo>
                  <a:lnTo>
                    <a:pt x="52554" y="18142"/>
                  </a:lnTo>
                  <a:lnTo>
                    <a:pt x="52676" y="16718"/>
                  </a:lnTo>
                  <a:lnTo>
                    <a:pt x="52757" y="15254"/>
                  </a:lnTo>
                  <a:lnTo>
                    <a:pt x="52716" y="13749"/>
                  </a:lnTo>
                  <a:lnTo>
                    <a:pt x="52676" y="12203"/>
                  </a:lnTo>
                  <a:lnTo>
                    <a:pt x="52554" y="10739"/>
                  </a:lnTo>
                  <a:lnTo>
                    <a:pt x="52350" y="9234"/>
                  </a:lnTo>
                  <a:lnTo>
                    <a:pt x="52106" y="7729"/>
                  </a:lnTo>
                  <a:lnTo>
                    <a:pt x="51781" y="6264"/>
                  </a:lnTo>
                  <a:lnTo>
                    <a:pt x="51415" y="4800"/>
                  </a:lnTo>
                  <a:lnTo>
                    <a:pt x="51008" y="3336"/>
                  </a:lnTo>
                  <a:lnTo>
                    <a:pt x="50683" y="2481"/>
                  </a:lnTo>
                  <a:lnTo>
                    <a:pt x="50357" y="1627"/>
                  </a:lnTo>
                  <a:lnTo>
                    <a:pt x="49991" y="814"/>
                  </a:lnTo>
                  <a:lnTo>
                    <a:pt x="49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3089997" y="1837549"/>
              <a:ext cx="2430821" cy="2492274"/>
            </a:xfrm>
            <a:custGeom>
              <a:rect b="b" l="l" r="r" t="t"/>
              <a:pathLst>
                <a:path extrusionOk="0" h="54467" w="53124">
                  <a:moveTo>
                    <a:pt x="49667" y="410"/>
                  </a:moveTo>
                  <a:lnTo>
                    <a:pt x="49910" y="896"/>
                  </a:lnTo>
                  <a:lnTo>
                    <a:pt x="50195" y="1465"/>
                  </a:lnTo>
                  <a:lnTo>
                    <a:pt x="50480" y="2075"/>
                  </a:lnTo>
                  <a:lnTo>
                    <a:pt x="50683" y="2685"/>
                  </a:lnTo>
                  <a:lnTo>
                    <a:pt x="51090" y="3906"/>
                  </a:lnTo>
                  <a:lnTo>
                    <a:pt x="51456" y="5167"/>
                  </a:lnTo>
                  <a:lnTo>
                    <a:pt x="51781" y="6468"/>
                  </a:lnTo>
                  <a:lnTo>
                    <a:pt x="52066" y="7770"/>
                  </a:lnTo>
                  <a:lnTo>
                    <a:pt x="52310" y="9112"/>
                  </a:lnTo>
                  <a:lnTo>
                    <a:pt x="52473" y="10455"/>
                  </a:lnTo>
                  <a:lnTo>
                    <a:pt x="52636" y="11756"/>
                  </a:lnTo>
                  <a:lnTo>
                    <a:pt x="52717" y="13058"/>
                  </a:lnTo>
                  <a:lnTo>
                    <a:pt x="52758" y="14359"/>
                  </a:lnTo>
                  <a:lnTo>
                    <a:pt x="52758" y="15661"/>
                  </a:lnTo>
                  <a:lnTo>
                    <a:pt x="52676" y="16963"/>
                  </a:lnTo>
                  <a:lnTo>
                    <a:pt x="52554" y="18264"/>
                  </a:lnTo>
                  <a:lnTo>
                    <a:pt x="52392" y="19566"/>
                  </a:lnTo>
                  <a:lnTo>
                    <a:pt x="52147" y="20868"/>
                  </a:lnTo>
                  <a:lnTo>
                    <a:pt x="51863" y="22088"/>
                  </a:lnTo>
                  <a:lnTo>
                    <a:pt x="51537" y="23308"/>
                  </a:lnTo>
                  <a:lnTo>
                    <a:pt x="51171" y="24488"/>
                  </a:lnTo>
                  <a:lnTo>
                    <a:pt x="50805" y="25667"/>
                  </a:lnTo>
                  <a:lnTo>
                    <a:pt x="50439" y="26888"/>
                  </a:lnTo>
                  <a:lnTo>
                    <a:pt x="50073" y="28067"/>
                  </a:lnTo>
                  <a:lnTo>
                    <a:pt x="49788" y="29288"/>
                  </a:lnTo>
                  <a:lnTo>
                    <a:pt x="49544" y="30508"/>
                  </a:lnTo>
                  <a:lnTo>
                    <a:pt x="49300" y="31769"/>
                  </a:lnTo>
                  <a:lnTo>
                    <a:pt x="49137" y="33030"/>
                  </a:lnTo>
                  <a:lnTo>
                    <a:pt x="48812" y="35552"/>
                  </a:lnTo>
                  <a:lnTo>
                    <a:pt x="48568" y="38074"/>
                  </a:lnTo>
                  <a:lnTo>
                    <a:pt x="48365" y="40596"/>
                  </a:lnTo>
                  <a:lnTo>
                    <a:pt x="48161" y="43402"/>
                  </a:lnTo>
                  <a:lnTo>
                    <a:pt x="48039" y="46168"/>
                  </a:lnTo>
                  <a:lnTo>
                    <a:pt x="47999" y="48934"/>
                  </a:lnTo>
                  <a:lnTo>
                    <a:pt x="48039" y="51741"/>
                  </a:lnTo>
                  <a:lnTo>
                    <a:pt x="48074" y="52929"/>
                  </a:lnTo>
                  <a:lnTo>
                    <a:pt x="48074" y="52929"/>
                  </a:lnTo>
                  <a:lnTo>
                    <a:pt x="37504" y="53368"/>
                  </a:lnTo>
                  <a:lnTo>
                    <a:pt x="26684" y="53815"/>
                  </a:lnTo>
                  <a:lnTo>
                    <a:pt x="20778" y="54052"/>
                  </a:lnTo>
                  <a:lnTo>
                    <a:pt x="20778" y="54052"/>
                  </a:lnTo>
                  <a:lnTo>
                    <a:pt x="20623" y="50073"/>
                  </a:lnTo>
                  <a:lnTo>
                    <a:pt x="20583" y="47999"/>
                  </a:lnTo>
                  <a:lnTo>
                    <a:pt x="20583" y="46941"/>
                  </a:lnTo>
                  <a:lnTo>
                    <a:pt x="20664" y="45924"/>
                  </a:lnTo>
                  <a:lnTo>
                    <a:pt x="20705" y="45517"/>
                  </a:lnTo>
                  <a:lnTo>
                    <a:pt x="20745" y="45111"/>
                  </a:lnTo>
                  <a:lnTo>
                    <a:pt x="20827" y="44826"/>
                  </a:lnTo>
                  <a:lnTo>
                    <a:pt x="20827" y="44785"/>
                  </a:lnTo>
                  <a:lnTo>
                    <a:pt x="20868" y="44785"/>
                  </a:lnTo>
                  <a:lnTo>
                    <a:pt x="20908" y="44744"/>
                  </a:lnTo>
                  <a:lnTo>
                    <a:pt x="20949" y="44663"/>
                  </a:lnTo>
                  <a:lnTo>
                    <a:pt x="20949" y="44582"/>
                  </a:lnTo>
                  <a:lnTo>
                    <a:pt x="20949" y="44541"/>
                  </a:lnTo>
                  <a:lnTo>
                    <a:pt x="20908" y="44460"/>
                  </a:lnTo>
                  <a:lnTo>
                    <a:pt x="20868" y="44419"/>
                  </a:lnTo>
                  <a:lnTo>
                    <a:pt x="20786" y="44419"/>
                  </a:lnTo>
                  <a:lnTo>
                    <a:pt x="18874" y="44541"/>
                  </a:lnTo>
                  <a:lnTo>
                    <a:pt x="17939" y="44582"/>
                  </a:lnTo>
                  <a:lnTo>
                    <a:pt x="17003" y="44622"/>
                  </a:lnTo>
                  <a:lnTo>
                    <a:pt x="16027" y="44622"/>
                  </a:lnTo>
                  <a:lnTo>
                    <a:pt x="15092" y="44541"/>
                  </a:lnTo>
                  <a:lnTo>
                    <a:pt x="14156" y="44460"/>
                  </a:lnTo>
                  <a:lnTo>
                    <a:pt x="13220" y="44297"/>
                  </a:lnTo>
                  <a:lnTo>
                    <a:pt x="12407" y="44134"/>
                  </a:lnTo>
                  <a:lnTo>
                    <a:pt x="11634" y="43890"/>
                  </a:lnTo>
                  <a:lnTo>
                    <a:pt x="10861" y="43606"/>
                  </a:lnTo>
                  <a:lnTo>
                    <a:pt x="10129" y="43280"/>
                  </a:lnTo>
                  <a:lnTo>
                    <a:pt x="9438" y="42873"/>
                  </a:lnTo>
                  <a:lnTo>
                    <a:pt x="8746" y="42385"/>
                  </a:lnTo>
                  <a:lnTo>
                    <a:pt x="8136" y="41856"/>
                  </a:lnTo>
                  <a:lnTo>
                    <a:pt x="7566" y="41287"/>
                  </a:lnTo>
                  <a:lnTo>
                    <a:pt x="7322" y="40962"/>
                  </a:lnTo>
                  <a:lnTo>
                    <a:pt x="7078" y="40636"/>
                  </a:lnTo>
                  <a:lnTo>
                    <a:pt x="6672" y="39904"/>
                  </a:lnTo>
                  <a:lnTo>
                    <a:pt x="6346" y="39172"/>
                  </a:lnTo>
                  <a:lnTo>
                    <a:pt x="6061" y="38399"/>
                  </a:lnTo>
                  <a:lnTo>
                    <a:pt x="5980" y="37830"/>
                  </a:lnTo>
                  <a:lnTo>
                    <a:pt x="5899" y="37219"/>
                  </a:lnTo>
                  <a:lnTo>
                    <a:pt x="5858" y="36650"/>
                  </a:lnTo>
                  <a:lnTo>
                    <a:pt x="5858" y="36040"/>
                  </a:lnTo>
                  <a:lnTo>
                    <a:pt x="5939" y="32379"/>
                  </a:lnTo>
                  <a:lnTo>
                    <a:pt x="5939" y="31728"/>
                  </a:lnTo>
                  <a:lnTo>
                    <a:pt x="5939" y="31077"/>
                  </a:lnTo>
                  <a:lnTo>
                    <a:pt x="5939" y="30955"/>
                  </a:lnTo>
                  <a:lnTo>
                    <a:pt x="5899" y="30833"/>
                  </a:lnTo>
                  <a:lnTo>
                    <a:pt x="5817" y="30793"/>
                  </a:lnTo>
                  <a:lnTo>
                    <a:pt x="5451" y="30793"/>
                  </a:lnTo>
                  <a:lnTo>
                    <a:pt x="5207" y="30833"/>
                  </a:lnTo>
                  <a:lnTo>
                    <a:pt x="4719" y="30915"/>
                  </a:lnTo>
                  <a:lnTo>
                    <a:pt x="3702" y="31037"/>
                  </a:lnTo>
                  <a:lnTo>
                    <a:pt x="2726" y="31077"/>
                  </a:lnTo>
                  <a:lnTo>
                    <a:pt x="1790" y="31118"/>
                  </a:lnTo>
                  <a:lnTo>
                    <a:pt x="977" y="31118"/>
                  </a:lnTo>
                  <a:lnTo>
                    <a:pt x="814" y="31037"/>
                  </a:lnTo>
                  <a:lnTo>
                    <a:pt x="611" y="30955"/>
                  </a:lnTo>
                  <a:lnTo>
                    <a:pt x="489" y="30833"/>
                  </a:lnTo>
                  <a:lnTo>
                    <a:pt x="407" y="30671"/>
                  </a:lnTo>
                  <a:lnTo>
                    <a:pt x="367" y="30467"/>
                  </a:lnTo>
                  <a:lnTo>
                    <a:pt x="407" y="30304"/>
                  </a:lnTo>
                  <a:lnTo>
                    <a:pt x="448" y="30142"/>
                  </a:lnTo>
                  <a:lnTo>
                    <a:pt x="529" y="29979"/>
                  </a:lnTo>
                  <a:lnTo>
                    <a:pt x="774" y="29654"/>
                  </a:lnTo>
                  <a:lnTo>
                    <a:pt x="1018" y="29410"/>
                  </a:lnTo>
                  <a:lnTo>
                    <a:pt x="1262" y="29166"/>
                  </a:lnTo>
                  <a:lnTo>
                    <a:pt x="1546" y="28921"/>
                  </a:lnTo>
                  <a:lnTo>
                    <a:pt x="2116" y="28474"/>
                  </a:lnTo>
                  <a:lnTo>
                    <a:pt x="2645" y="27945"/>
                  </a:lnTo>
                  <a:lnTo>
                    <a:pt x="3133" y="27416"/>
                  </a:lnTo>
                  <a:lnTo>
                    <a:pt x="3580" y="26847"/>
                  </a:lnTo>
                  <a:lnTo>
                    <a:pt x="3987" y="26237"/>
                  </a:lnTo>
                  <a:lnTo>
                    <a:pt x="4353" y="25627"/>
                  </a:lnTo>
                  <a:lnTo>
                    <a:pt x="4678" y="24976"/>
                  </a:lnTo>
                  <a:lnTo>
                    <a:pt x="5004" y="24325"/>
                  </a:lnTo>
                  <a:lnTo>
                    <a:pt x="5248" y="23674"/>
                  </a:lnTo>
                  <a:lnTo>
                    <a:pt x="5492" y="22983"/>
                  </a:lnTo>
                  <a:lnTo>
                    <a:pt x="5736" y="22251"/>
                  </a:lnTo>
                  <a:lnTo>
                    <a:pt x="5899" y="21559"/>
                  </a:lnTo>
                  <a:lnTo>
                    <a:pt x="6061" y="20868"/>
                  </a:lnTo>
                  <a:lnTo>
                    <a:pt x="6346" y="19403"/>
                  </a:lnTo>
                  <a:lnTo>
                    <a:pt x="6550" y="17980"/>
                  </a:lnTo>
                  <a:lnTo>
                    <a:pt x="6712" y="16190"/>
                  </a:lnTo>
                  <a:lnTo>
                    <a:pt x="6794" y="14400"/>
                  </a:lnTo>
                  <a:lnTo>
                    <a:pt x="6997" y="10780"/>
                  </a:lnTo>
                  <a:lnTo>
                    <a:pt x="7119" y="8868"/>
                  </a:lnTo>
                  <a:lnTo>
                    <a:pt x="7282" y="6916"/>
                  </a:lnTo>
                  <a:lnTo>
                    <a:pt x="7363" y="6021"/>
                  </a:lnTo>
                  <a:lnTo>
                    <a:pt x="7444" y="5126"/>
                  </a:lnTo>
                  <a:lnTo>
                    <a:pt x="7607" y="4231"/>
                  </a:lnTo>
                  <a:lnTo>
                    <a:pt x="7729" y="3784"/>
                  </a:lnTo>
                  <a:lnTo>
                    <a:pt x="7892" y="3336"/>
                  </a:lnTo>
                  <a:lnTo>
                    <a:pt x="8217" y="2563"/>
                  </a:lnTo>
                  <a:lnTo>
                    <a:pt x="8600" y="1903"/>
                  </a:lnTo>
                  <a:lnTo>
                    <a:pt x="8600" y="1903"/>
                  </a:lnTo>
                  <a:lnTo>
                    <a:pt x="12488" y="1628"/>
                  </a:lnTo>
                  <a:lnTo>
                    <a:pt x="16515" y="1424"/>
                  </a:lnTo>
                  <a:lnTo>
                    <a:pt x="20542" y="1221"/>
                  </a:lnTo>
                  <a:lnTo>
                    <a:pt x="24569" y="1018"/>
                  </a:lnTo>
                  <a:lnTo>
                    <a:pt x="32623" y="733"/>
                  </a:lnTo>
                  <a:lnTo>
                    <a:pt x="40717" y="570"/>
                  </a:lnTo>
                  <a:lnTo>
                    <a:pt x="49667" y="410"/>
                  </a:lnTo>
                  <a:close/>
                  <a:moveTo>
                    <a:pt x="49788" y="1"/>
                  </a:moveTo>
                  <a:lnTo>
                    <a:pt x="41287" y="123"/>
                  </a:lnTo>
                  <a:lnTo>
                    <a:pt x="32826" y="326"/>
                  </a:lnTo>
                  <a:lnTo>
                    <a:pt x="28596" y="489"/>
                  </a:lnTo>
                  <a:lnTo>
                    <a:pt x="24366" y="652"/>
                  </a:lnTo>
                  <a:lnTo>
                    <a:pt x="20095" y="814"/>
                  </a:lnTo>
                  <a:lnTo>
                    <a:pt x="15864" y="1058"/>
                  </a:lnTo>
                  <a:lnTo>
                    <a:pt x="11634" y="1302"/>
                  </a:lnTo>
                  <a:lnTo>
                    <a:pt x="9560" y="1424"/>
                  </a:lnTo>
                  <a:lnTo>
                    <a:pt x="9031" y="1465"/>
                  </a:lnTo>
                  <a:lnTo>
                    <a:pt x="8746" y="1465"/>
                  </a:lnTo>
                  <a:lnTo>
                    <a:pt x="8461" y="1506"/>
                  </a:lnTo>
                  <a:lnTo>
                    <a:pt x="8339" y="1587"/>
                  </a:lnTo>
                  <a:lnTo>
                    <a:pt x="8217" y="1750"/>
                  </a:lnTo>
                  <a:lnTo>
                    <a:pt x="8014" y="2075"/>
                  </a:lnTo>
                  <a:lnTo>
                    <a:pt x="7810" y="2482"/>
                  </a:lnTo>
                  <a:lnTo>
                    <a:pt x="7648" y="2889"/>
                  </a:lnTo>
                  <a:lnTo>
                    <a:pt x="7322" y="3743"/>
                  </a:lnTo>
                  <a:lnTo>
                    <a:pt x="7119" y="4597"/>
                  </a:lnTo>
                  <a:lnTo>
                    <a:pt x="6997" y="5492"/>
                  </a:lnTo>
                  <a:lnTo>
                    <a:pt x="6794" y="7607"/>
                  </a:lnTo>
                  <a:lnTo>
                    <a:pt x="6672" y="9722"/>
                  </a:lnTo>
                  <a:lnTo>
                    <a:pt x="6468" y="13709"/>
                  </a:lnTo>
                  <a:lnTo>
                    <a:pt x="6346" y="15702"/>
                  </a:lnTo>
                  <a:lnTo>
                    <a:pt x="6183" y="17654"/>
                  </a:lnTo>
                  <a:lnTo>
                    <a:pt x="5980" y="19281"/>
                  </a:lnTo>
                  <a:lnTo>
                    <a:pt x="5817" y="20054"/>
                  </a:lnTo>
                  <a:lnTo>
                    <a:pt x="5655" y="20868"/>
                  </a:lnTo>
                  <a:lnTo>
                    <a:pt x="5492" y="21640"/>
                  </a:lnTo>
                  <a:lnTo>
                    <a:pt x="5248" y="22413"/>
                  </a:lnTo>
                  <a:lnTo>
                    <a:pt x="5004" y="23186"/>
                  </a:lnTo>
                  <a:lnTo>
                    <a:pt x="4719" y="23918"/>
                  </a:lnTo>
                  <a:lnTo>
                    <a:pt x="4394" y="24651"/>
                  </a:lnTo>
                  <a:lnTo>
                    <a:pt x="4068" y="25342"/>
                  </a:lnTo>
                  <a:lnTo>
                    <a:pt x="3662" y="25993"/>
                  </a:lnTo>
                  <a:lnTo>
                    <a:pt x="3214" y="26644"/>
                  </a:lnTo>
                  <a:lnTo>
                    <a:pt x="2726" y="27254"/>
                  </a:lnTo>
                  <a:lnTo>
                    <a:pt x="2197" y="27864"/>
                  </a:lnTo>
                  <a:lnTo>
                    <a:pt x="1587" y="28393"/>
                  </a:lnTo>
                  <a:lnTo>
                    <a:pt x="977" y="28881"/>
                  </a:lnTo>
                  <a:lnTo>
                    <a:pt x="774" y="29125"/>
                  </a:lnTo>
                  <a:lnTo>
                    <a:pt x="529" y="29369"/>
                  </a:lnTo>
                  <a:lnTo>
                    <a:pt x="285" y="29654"/>
                  </a:lnTo>
                  <a:lnTo>
                    <a:pt x="123" y="29938"/>
                  </a:lnTo>
                  <a:lnTo>
                    <a:pt x="1" y="30264"/>
                  </a:lnTo>
                  <a:lnTo>
                    <a:pt x="1" y="30427"/>
                  </a:lnTo>
                  <a:lnTo>
                    <a:pt x="1" y="30589"/>
                  </a:lnTo>
                  <a:lnTo>
                    <a:pt x="1" y="30752"/>
                  </a:lnTo>
                  <a:lnTo>
                    <a:pt x="82" y="30915"/>
                  </a:lnTo>
                  <a:lnTo>
                    <a:pt x="163" y="31037"/>
                  </a:lnTo>
                  <a:lnTo>
                    <a:pt x="285" y="31199"/>
                  </a:lnTo>
                  <a:lnTo>
                    <a:pt x="448" y="31321"/>
                  </a:lnTo>
                  <a:lnTo>
                    <a:pt x="611" y="31403"/>
                  </a:lnTo>
                  <a:lnTo>
                    <a:pt x="814" y="31484"/>
                  </a:lnTo>
                  <a:lnTo>
                    <a:pt x="977" y="31484"/>
                  </a:lnTo>
                  <a:lnTo>
                    <a:pt x="1384" y="31525"/>
                  </a:lnTo>
                  <a:lnTo>
                    <a:pt x="1790" y="31525"/>
                  </a:lnTo>
                  <a:lnTo>
                    <a:pt x="2807" y="31484"/>
                  </a:lnTo>
                  <a:lnTo>
                    <a:pt x="3824" y="31403"/>
                  </a:lnTo>
                  <a:lnTo>
                    <a:pt x="4800" y="31321"/>
                  </a:lnTo>
                  <a:lnTo>
                    <a:pt x="5565" y="31199"/>
                  </a:lnTo>
                  <a:lnTo>
                    <a:pt x="5565" y="31199"/>
                  </a:lnTo>
                  <a:lnTo>
                    <a:pt x="5573" y="31240"/>
                  </a:lnTo>
                  <a:lnTo>
                    <a:pt x="5573" y="31850"/>
                  </a:lnTo>
                  <a:lnTo>
                    <a:pt x="5533" y="33640"/>
                  </a:lnTo>
                  <a:lnTo>
                    <a:pt x="5492" y="35186"/>
                  </a:lnTo>
                  <a:lnTo>
                    <a:pt x="5451" y="36731"/>
                  </a:lnTo>
                  <a:lnTo>
                    <a:pt x="5492" y="37504"/>
                  </a:lnTo>
                  <a:lnTo>
                    <a:pt x="5614" y="38236"/>
                  </a:lnTo>
                  <a:lnTo>
                    <a:pt x="5817" y="38928"/>
                  </a:lnTo>
                  <a:lnTo>
                    <a:pt x="6061" y="39619"/>
                  </a:lnTo>
                  <a:lnTo>
                    <a:pt x="6387" y="40270"/>
                  </a:lnTo>
                  <a:lnTo>
                    <a:pt x="6794" y="40921"/>
                  </a:lnTo>
                  <a:lnTo>
                    <a:pt x="7241" y="41490"/>
                  </a:lnTo>
                  <a:lnTo>
                    <a:pt x="7729" y="42060"/>
                  </a:lnTo>
                  <a:lnTo>
                    <a:pt x="8299" y="42548"/>
                  </a:lnTo>
                  <a:lnTo>
                    <a:pt x="8868" y="42995"/>
                  </a:lnTo>
                  <a:lnTo>
                    <a:pt x="9519" y="43362"/>
                  </a:lnTo>
                  <a:lnTo>
                    <a:pt x="10170" y="43728"/>
                  </a:lnTo>
                  <a:lnTo>
                    <a:pt x="10821" y="44012"/>
                  </a:lnTo>
                  <a:lnTo>
                    <a:pt x="11512" y="44256"/>
                  </a:lnTo>
                  <a:lnTo>
                    <a:pt x="12204" y="44500"/>
                  </a:lnTo>
                  <a:lnTo>
                    <a:pt x="12936" y="44663"/>
                  </a:lnTo>
                  <a:lnTo>
                    <a:pt x="13912" y="44826"/>
                  </a:lnTo>
                  <a:lnTo>
                    <a:pt x="14888" y="44948"/>
                  </a:lnTo>
                  <a:lnTo>
                    <a:pt x="15864" y="44989"/>
                  </a:lnTo>
                  <a:lnTo>
                    <a:pt x="16841" y="45029"/>
                  </a:lnTo>
                  <a:lnTo>
                    <a:pt x="17817" y="44989"/>
                  </a:lnTo>
                  <a:lnTo>
                    <a:pt x="18834" y="44948"/>
                  </a:lnTo>
                  <a:lnTo>
                    <a:pt x="20404" y="44850"/>
                  </a:lnTo>
                  <a:lnTo>
                    <a:pt x="20404" y="44850"/>
                  </a:lnTo>
                  <a:lnTo>
                    <a:pt x="20339" y="45111"/>
                  </a:lnTo>
                  <a:lnTo>
                    <a:pt x="20298" y="45395"/>
                  </a:lnTo>
                  <a:lnTo>
                    <a:pt x="20257" y="45924"/>
                  </a:lnTo>
                  <a:lnTo>
                    <a:pt x="20217" y="46453"/>
                  </a:lnTo>
                  <a:lnTo>
                    <a:pt x="20217" y="47551"/>
                  </a:lnTo>
                  <a:lnTo>
                    <a:pt x="20217" y="50154"/>
                  </a:lnTo>
                  <a:lnTo>
                    <a:pt x="20298" y="52758"/>
                  </a:lnTo>
                  <a:lnTo>
                    <a:pt x="20379" y="54263"/>
                  </a:lnTo>
                  <a:lnTo>
                    <a:pt x="20420" y="54344"/>
                  </a:lnTo>
                  <a:lnTo>
                    <a:pt x="20461" y="54385"/>
                  </a:lnTo>
                  <a:lnTo>
                    <a:pt x="20501" y="54425"/>
                  </a:lnTo>
                  <a:lnTo>
                    <a:pt x="20583" y="54466"/>
                  </a:lnTo>
                  <a:lnTo>
                    <a:pt x="31362" y="54019"/>
                  </a:lnTo>
                  <a:lnTo>
                    <a:pt x="42182" y="53571"/>
                  </a:lnTo>
                  <a:lnTo>
                    <a:pt x="48283" y="53327"/>
                  </a:lnTo>
                  <a:lnTo>
                    <a:pt x="48365" y="53327"/>
                  </a:lnTo>
                  <a:lnTo>
                    <a:pt x="48405" y="53286"/>
                  </a:lnTo>
                  <a:lnTo>
                    <a:pt x="48446" y="53205"/>
                  </a:lnTo>
                  <a:lnTo>
                    <a:pt x="48487" y="53124"/>
                  </a:lnTo>
                  <a:lnTo>
                    <a:pt x="48405" y="50317"/>
                  </a:lnTo>
                  <a:lnTo>
                    <a:pt x="48405" y="47510"/>
                  </a:lnTo>
                  <a:lnTo>
                    <a:pt x="48487" y="44704"/>
                  </a:lnTo>
                  <a:lnTo>
                    <a:pt x="48649" y="41897"/>
                  </a:lnTo>
                  <a:lnTo>
                    <a:pt x="48853" y="39294"/>
                  </a:lnTo>
                  <a:lnTo>
                    <a:pt x="49097" y="36691"/>
                  </a:lnTo>
                  <a:lnTo>
                    <a:pt x="49382" y="34087"/>
                  </a:lnTo>
                  <a:lnTo>
                    <a:pt x="49544" y="32826"/>
                  </a:lnTo>
                  <a:lnTo>
                    <a:pt x="49748" y="31525"/>
                  </a:lnTo>
                  <a:lnTo>
                    <a:pt x="49992" y="30304"/>
                  </a:lnTo>
                  <a:lnTo>
                    <a:pt x="50236" y="29044"/>
                  </a:lnTo>
                  <a:lnTo>
                    <a:pt x="50561" y="27823"/>
                  </a:lnTo>
                  <a:lnTo>
                    <a:pt x="50927" y="26644"/>
                  </a:lnTo>
                  <a:lnTo>
                    <a:pt x="51700" y="24203"/>
                  </a:lnTo>
                  <a:lnTo>
                    <a:pt x="52025" y="22983"/>
                  </a:lnTo>
                  <a:lnTo>
                    <a:pt x="52351" y="21763"/>
                  </a:lnTo>
                  <a:lnTo>
                    <a:pt x="52595" y="20502"/>
                  </a:lnTo>
                  <a:lnTo>
                    <a:pt x="52839" y="19200"/>
                  </a:lnTo>
                  <a:lnTo>
                    <a:pt x="53002" y="17939"/>
                  </a:lnTo>
                  <a:lnTo>
                    <a:pt x="53083" y="16637"/>
                  </a:lnTo>
                  <a:lnTo>
                    <a:pt x="53124" y="15336"/>
                  </a:lnTo>
                  <a:lnTo>
                    <a:pt x="53124" y="14034"/>
                  </a:lnTo>
                  <a:lnTo>
                    <a:pt x="53083" y="12773"/>
                  </a:lnTo>
                  <a:lnTo>
                    <a:pt x="53002" y="11471"/>
                  </a:lnTo>
                  <a:lnTo>
                    <a:pt x="52839" y="10129"/>
                  </a:lnTo>
                  <a:lnTo>
                    <a:pt x="52676" y="8828"/>
                  </a:lnTo>
                  <a:lnTo>
                    <a:pt x="52432" y="7526"/>
                  </a:lnTo>
                  <a:lnTo>
                    <a:pt x="52147" y="6224"/>
                  </a:lnTo>
                  <a:lnTo>
                    <a:pt x="51822" y="4963"/>
                  </a:lnTo>
                  <a:lnTo>
                    <a:pt x="51456" y="3702"/>
                  </a:lnTo>
                  <a:lnTo>
                    <a:pt x="51049" y="2441"/>
                  </a:lnTo>
                  <a:lnTo>
                    <a:pt x="50520" y="1262"/>
                  </a:lnTo>
                  <a:lnTo>
                    <a:pt x="50276" y="652"/>
                  </a:lnTo>
                  <a:lnTo>
                    <a:pt x="49992" y="189"/>
                  </a:lnTo>
                  <a:lnTo>
                    <a:pt x="49992" y="123"/>
                  </a:lnTo>
                  <a:lnTo>
                    <a:pt x="49951" y="82"/>
                  </a:lnTo>
                  <a:lnTo>
                    <a:pt x="49924" y="69"/>
                  </a:lnTo>
                  <a:lnTo>
                    <a:pt x="49910" y="41"/>
                  </a:lnTo>
                  <a:lnTo>
                    <a:pt x="498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4891745" y="1063265"/>
              <a:ext cx="454189" cy="517472"/>
            </a:xfrm>
            <a:custGeom>
              <a:rect b="b" l="l" r="r" t="t"/>
              <a:pathLst>
                <a:path extrusionOk="0" h="11309" w="9926">
                  <a:moveTo>
                    <a:pt x="5410" y="1"/>
                  </a:moveTo>
                  <a:lnTo>
                    <a:pt x="4841" y="41"/>
                  </a:lnTo>
                  <a:lnTo>
                    <a:pt x="4271" y="123"/>
                  </a:lnTo>
                  <a:lnTo>
                    <a:pt x="3783" y="285"/>
                  </a:lnTo>
                  <a:lnTo>
                    <a:pt x="3539" y="407"/>
                  </a:lnTo>
                  <a:lnTo>
                    <a:pt x="3336" y="529"/>
                  </a:lnTo>
                  <a:lnTo>
                    <a:pt x="3214" y="651"/>
                  </a:lnTo>
                  <a:lnTo>
                    <a:pt x="3092" y="773"/>
                  </a:lnTo>
                  <a:lnTo>
                    <a:pt x="2848" y="1099"/>
                  </a:lnTo>
                  <a:lnTo>
                    <a:pt x="2522" y="1790"/>
                  </a:lnTo>
                  <a:lnTo>
                    <a:pt x="2115" y="2604"/>
                  </a:lnTo>
                  <a:lnTo>
                    <a:pt x="1790" y="3417"/>
                  </a:lnTo>
                  <a:lnTo>
                    <a:pt x="1668" y="3295"/>
                  </a:lnTo>
                  <a:lnTo>
                    <a:pt x="1505" y="3173"/>
                  </a:lnTo>
                  <a:lnTo>
                    <a:pt x="1342" y="3092"/>
                  </a:lnTo>
                  <a:lnTo>
                    <a:pt x="1180" y="3051"/>
                  </a:lnTo>
                  <a:lnTo>
                    <a:pt x="1017" y="3011"/>
                  </a:lnTo>
                  <a:lnTo>
                    <a:pt x="854" y="3051"/>
                  </a:lnTo>
                  <a:lnTo>
                    <a:pt x="651" y="3051"/>
                  </a:lnTo>
                  <a:lnTo>
                    <a:pt x="488" y="3133"/>
                  </a:lnTo>
                  <a:lnTo>
                    <a:pt x="366" y="3255"/>
                  </a:lnTo>
                  <a:lnTo>
                    <a:pt x="244" y="3377"/>
                  </a:lnTo>
                  <a:lnTo>
                    <a:pt x="122" y="3499"/>
                  </a:lnTo>
                  <a:lnTo>
                    <a:pt x="41" y="3661"/>
                  </a:lnTo>
                  <a:lnTo>
                    <a:pt x="0" y="3824"/>
                  </a:lnTo>
                  <a:lnTo>
                    <a:pt x="0" y="4027"/>
                  </a:lnTo>
                  <a:lnTo>
                    <a:pt x="0" y="4190"/>
                  </a:lnTo>
                  <a:lnTo>
                    <a:pt x="41" y="4353"/>
                  </a:lnTo>
                  <a:lnTo>
                    <a:pt x="122" y="4516"/>
                  </a:lnTo>
                  <a:lnTo>
                    <a:pt x="244" y="4678"/>
                  </a:lnTo>
                  <a:lnTo>
                    <a:pt x="366" y="4800"/>
                  </a:lnTo>
                  <a:lnTo>
                    <a:pt x="529" y="4882"/>
                  </a:lnTo>
                  <a:lnTo>
                    <a:pt x="692" y="4963"/>
                  </a:lnTo>
                  <a:lnTo>
                    <a:pt x="854" y="5004"/>
                  </a:lnTo>
                  <a:lnTo>
                    <a:pt x="1017" y="5004"/>
                  </a:lnTo>
                  <a:lnTo>
                    <a:pt x="1180" y="4963"/>
                  </a:lnTo>
                  <a:lnTo>
                    <a:pt x="1139" y="5004"/>
                  </a:lnTo>
                  <a:lnTo>
                    <a:pt x="1098" y="5126"/>
                  </a:lnTo>
                  <a:lnTo>
                    <a:pt x="976" y="5410"/>
                  </a:lnTo>
                  <a:lnTo>
                    <a:pt x="773" y="5899"/>
                  </a:lnTo>
                  <a:lnTo>
                    <a:pt x="610" y="6305"/>
                  </a:lnTo>
                  <a:lnTo>
                    <a:pt x="448" y="6753"/>
                  </a:lnTo>
                  <a:lnTo>
                    <a:pt x="285" y="7282"/>
                  </a:lnTo>
                  <a:lnTo>
                    <a:pt x="163" y="7770"/>
                  </a:lnTo>
                  <a:lnTo>
                    <a:pt x="41" y="8298"/>
                  </a:lnTo>
                  <a:lnTo>
                    <a:pt x="41" y="8827"/>
                  </a:lnTo>
                  <a:lnTo>
                    <a:pt x="41" y="9153"/>
                  </a:lnTo>
                  <a:lnTo>
                    <a:pt x="122" y="9437"/>
                  </a:lnTo>
                  <a:lnTo>
                    <a:pt x="204" y="9722"/>
                  </a:lnTo>
                  <a:lnTo>
                    <a:pt x="285" y="10007"/>
                  </a:lnTo>
                  <a:lnTo>
                    <a:pt x="448" y="10251"/>
                  </a:lnTo>
                  <a:lnTo>
                    <a:pt x="570" y="10495"/>
                  </a:lnTo>
                  <a:lnTo>
                    <a:pt x="773" y="10698"/>
                  </a:lnTo>
                  <a:lnTo>
                    <a:pt x="976" y="10902"/>
                  </a:lnTo>
                  <a:lnTo>
                    <a:pt x="1261" y="11064"/>
                  </a:lnTo>
                  <a:lnTo>
                    <a:pt x="1505" y="11186"/>
                  </a:lnTo>
                  <a:lnTo>
                    <a:pt x="1790" y="11268"/>
                  </a:lnTo>
                  <a:lnTo>
                    <a:pt x="2075" y="11308"/>
                  </a:lnTo>
                  <a:lnTo>
                    <a:pt x="2359" y="11308"/>
                  </a:lnTo>
                  <a:lnTo>
                    <a:pt x="2644" y="11268"/>
                  </a:lnTo>
                  <a:lnTo>
                    <a:pt x="2929" y="11186"/>
                  </a:lnTo>
                  <a:lnTo>
                    <a:pt x="3173" y="11024"/>
                  </a:lnTo>
                  <a:lnTo>
                    <a:pt x="3458" y="10780"/>
                  </a:lnTo>
                  <a:lnTo>
                    <a:pt x="3661" y="10495"/>
                  </a:lnTo>
                  <a:lnTo>
                    <a:pt x="3824" y="10210"/>
                  </a:lnTo>
                  <a:lnTo>
                    <a:pt x="3986" y="9844"/>
                  </a:lnTo>
                  <a:lnTo>
                    <a:pt x="4190" y="9153"/>
                  </a:lnTo>
                  <a:lnTo>
                    <a:pt x="4312" y="8827"/>
                  </a:lnTo>
                  <a:lnTo>
                    <a:pt x="4475" y="8502"/>
                  </a:lnTo>
                  <a:lnTo>
                    <a:pt x="4515" y="8583"/>
                  </a:lnTo>
                  <a:lnTo>
                    <a:pt x="4678" y="8665"/>
                  </a:lnTo>
                  <a:lnTo>
                    <a:pt x="5207" y="8949"/>
                  </a:lnTo>
                  <a:lnTo>
                    <a:pt x="6061" y="9315"/>
                  </a:lnTo>
                  <a:lnTo>
                    <a:pt x="6508" y="9397"/>
                  </a:lnTo>
                  <a:lnTo>
                    <a:pt x="6956" y="9397"/>
                  </a:lnTo>
                  <a:lnTo>
                    <a:pt x="7200" y="9356"/>
                  </a:lnTo>
                  <a:lnTo>
                    <a:pt x="7403" y="9275"/>
                  </a:lnTo>
                  <a:lnTo>
                    <a:pt x="7607" y="9193"/>
                  </a:lnTo>
                  <a:lnTo>
                    <a:pt x="7810" y="9071"/>
                  </a:lnTo>
                  <a:lnTo>
                    <a:pt x="7973" y="8949"/>
                  </a:lnTo>
                  <a:lnTo>
                    <a:pt x="8135" y="8787"/>
                  </a:lnTo>
                  <a:lnTo>
                    <a:pt x="8420" y="8380"/>
                  </a:lnTo>
                  <a:lnTo>
                    <a:pt x="8624" y="7932"/>
                  </a:lnTo>
                  <a:lnTo>
                    <a:pt x="8786" y="7485"/>
                  </a:lnTo>
                  <a:lnTo>
                    <a:pt x="9274" y="5939"/>
                  </a:lnTo>
                  <a:lnTo>
                    <a:pt x="9681" y="4353"/>
                  </a:lnTo>
                  <a:lnTo>
                    <a:pt x="9844" y="3621"/>
                  </a:lnTo>
                  <a:lnTo>
                    <a:pt x="9884" y="3255"/>
                  </a:lnTo>
                  <a:lnTo>
                    <a:pt x="9925" y="2848"/>
                  </a:lnTo>
                  <a:lnTo>
                    <a:pt x="9884" y="2482"/>
                  </a:lnTo>
                  <a:lnTo>
                    <a:pt x="9844" y="2156"/>
                  </a:lnTo>
                  <a:lnTo>
                    <a:pt x="9762" y="1790"/>
                  </a:lnTo>
                  <a:lnTo>
                    <a:pt x="9600" y="1465"/>
                  </a:lnTo>
                  <a:lnTo>
                    <a:pt x="9437" y="1221"/>
                  </a:lnTo>
                  <a:lnTo>
                    <a:pt x="9234" y="977"/>
                  </a:lnTo>
                  <a:lnTo>
                    <a:pt x="9030" y="773"/>
                  </a:lnTo>
                  <a:lnTo>
                    <a:pt x="8746" y="611"/>
                  </a:lnTo>
                  <a:lnTo>
                    <a:pt x="8501" y="448"/>
                  </a:lnTo>
                  <a:lnTo>
                    <a:pt x="8217" y="326"/>
                  </a:lnTo>
                  <a:lnTo>
                    <a:pt x="7932" y="245"/>
                  </a:lnTo>
                  <a:lnTo>
                    <a:pt x="7607" y="163"/>
                  </a:lnTo>
                  <a:lnTo>
                    <a:pt x="7119" y="82"/>
                  </a:lnTo>
                  <a:lnTo>
                    <a:pt x="6590" y="41"/>
                  </a:lnTo>
                  <a:lnTo>
                    <a:pt x="60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4882410" y="1052100"/>
              <a:ext cx="472812" cy="537925"/>
            </a:xfrm>
            <a:custGeom>
              <a:rect b="b" l="l" r="r" t="t"/>
              <a:pathLst>
                <a:path extrusionOk="0" h="11756" w="10333">
                  <a:moveTo>
                    <a:pt x="6021" y="407"/>
                  </a:moveTo>
                  <a:lnTo>
                    <a:pt x="6916" y="489"/>
                  </a:lnTo>
                  <a:lnTo>
                    <a:pt x="7770" y="611"/>
                  </a:lnTo>
                  <a:lnTo>
                    <a:pt x="8136" y="692"/>
                  </a:lnTo>
                  <a:lnTo>
                    <a:pt x="8461" y="814"/>
                  </a:lnTo>
                  <a:lnTo>
                    <a:pt x="8787" y="977"/>
                  </a:lnTo>
                  <a:lnTo>
                    <a:pt x="9072" y="1180"/>
                  </a:lnTo>
                  <a:lnTo>
                    <a:pt x="9316" y="1383"/>
                  </a:lnTo>
                  <a:lnTo>
                    <a:pt x="9560" y="1668"/>
                  </a:lnTo>
                  <a:lnTo>
                    <a:pt x="9722" y="1953"/>
                  </a:lnTo>
                  <a:lnTo>
                    <a:pt x="9844" y="2319"/>
                  </a:lnTo>
                  <a:lnTo>
                    <a:pt x="9926" y="2685"/>
                  </a:lnTo>
                  <a:lnTo>
                    <a:pt x="9926" y="3092"/>
                  </a:lnTo>
                  <a:lnTo>
                    <a:pt x="9885" y="3499"/>
                  </a:lnTo>
                  <a:lnTo>
                    <a:pt x="9844" y="3905"/>
                  </a:lnTo>
                  <a:lnTo>
                    <a:pt x="9682" y="4678"/>
                  </a:lnTo>
                  <a:lnTo>
                    <a:pt x="9478" y="5410"/>
                  </a:lnTo>
                  <a:lnTo>
                    <a:pt x="8950" y="7119"/>
                  </a:lnTo>
                  <a:lnTo>
                    <a:pt x="8705" y="7851"/>
                  </a:lnTo>
                  <a:lnTo>
                    <a:pt x="8583" y="8217"/>
                  </a:lnTo>
                  <a:lnTo>
                    <a:pt x="8421" y="8542"/>
                  </a:lnTo>
                  <a:lnTo>
                    <a:pt x="8217" y="8868"/>
                  </a:lnTo>
                  <a:lnTo>
                    <a:pt x="7973" y="9112"/>
                  </a:lnTo>
                  <a:lnTo>
                    <a:pt x="7648" y="9275"/>
                  </a:lnTo>
                  <a:lnTo>
                    <a:pt x="7323" y="9397"/>
                  </a:lnTo>
                  <a:lnTo>
                    <a:pt x="7038" y="9437"/>
                  </a:lnTo>
                  <a:lnTo>
                    <a:pt x="6753" y="9437"/>
                  </a:lnTo>
                  <a:lnTo>
                    <a:pt x="6509" y="9397"/>
                  </a:lnTo>
                  <a:lnTo>
                    <a:pt x="6224" y="9315"/>
                  </a:lnTo>
                  <a:lnTo>
                    <a:pt x="5451" y="8990"/>
                  </a:lnTo>
                  <a:lnTo>
                    <a:pt x="5004" y="8746"/>
                  </a:lnTo>
                  <a:lnTo>
                    <a:pt x="4882" y="8664"/>
                  </a:lnTo>
                  <a:lnTo>
                    <a:pt x="4841" y="8624"/>
                  </a:lnTo>
                  <a:lnTo>
                    <a:pt x="4841" y="8624"/>
                  </a:lnTo>
                  <a:lnTo>
                    <a:pt x="4841" y="8624"/>
                  </a:lnTo>
                  <a:lnTo>
                    <a:pt x="4719" y="8583"/>
                  </a:lnTo>
                  <a:lnTo>
                    <a:pt x="4557" y="8583"/>
                  </a:lnTo>
                  <a:lnTo>
                    <a:pt x="4516" y="8664"/>
                  </a:lnTo>
                  <a:lnTo>
                    <a:pt x="4478" y="8747"/>
                  </a:lnTo>
                  <a:lnTo>
                    <a:pt x="4475" y="8746"/>
                  </a:lnTo>
                  <a:lnTo>
                    <a:pt x="4475" y="8754"/>
                  </a:lnTo>
                  <a:lnTo>
                    <a:pt x="4312" y="9112"/>
                  </a:lnTo>
                  <a:lnTo>
                    <a:pt x="4150" y="9600"/>
                  </a:lnTo>
                  <a:lnTo>
                    <a:pt x="3987" y="10047"/>
                  </a:lnTo>
                  <a:lnTo>
                    <a:pt x="3784" y="10495"/>
                  </a:lnTo>
                  <a:lnTo>
                    <a:pt x="3621" y="10739"/>
                  </a:lnTo>
                  <a:lnTo>
                    <a:pt x="3458" y="10942"/>
                  </a:lnTo>
                  <a:lnTo>
                    <a:pt x="3255" y="11105"/>
                  </a:lnTo>
                  <a:lnTo>
                    <a:pt x="3011" y="11227"/>
                  </a:lnTo>
                  <a:lnTo>
                    <a:pt x="2767" y="11308"/>
                  </a:lnTo>
                  <a:lnTo>
                    <a:pt x="2523" y="11349"/>
                  </a:lnTo>
                  <a:lnTo>
                    <a:pt x="2238" y="11349"/>
                  </a:lnTo>
                  <a:lnTo>
                    <a:pt x="1994" y="11308"/>
                  </a:lnTo>
                  <a:lnTo>
                    <a:pt x="1709" y="11227"/>
                  </a:lnTo>
                  <a:lnTo>
                    <a:pt x="1465" y="11064"/>
                  </a:lnTo>
                  <a:lnTo>
                    <a:pt x="1221" y="10902"/>
                  </a:lnTo>
                  <a:lnTo>
                    <a:pt x="1058" y="10698"/>
                  </a:lnTo>
                  <a:lnTo>
                    <a:pt x="855" y="10495"/>
                  </a:lnTo>
                  <a:lnTo>
                    <a:pt x="733" y="10251"/>
                  </a:lnTo>
                  <a:lnTo>
                    <a:pt x="611" y="9966"/>
                  </a:lnTo>
                  <a:lnTo>
                    <a:pt x="530" y="9722"/>
                  </a:lnTo>
                  <a:lnTo>
                    <a:pt x="448" y="9397"/>
                  </a:lnTo>
                  <a:lnTo>
                    <a:pt x="448" y="9071"/>
                  </a:lnTo>
                  <a:lnTo>
                    <a:pt x="448" y="8746"/>
                  </a:lnTo>
                  <a:lnTo>
                    <a:pt x="489" y="8461"/>
                  </a:lnTo>
                  <a:lnTo>
                    <a:pt x="611" y="7851"/>
                  </a:lnTo>
                  <a:lnTo>
                    <a:pt x="814" y="7200"/>
                  </a:lnTo>
                  <a:lnTo>
                    <a:pt x="1018" y="6631"/>
                  </a:lnTo>
                  <a:lnTo>
                    <a:pt x="1221" y="6061"/>
                  </a:lnTo>
                  <a:lnTo>
                    <a:pt x="1343" y="5695"/>
                  </a:lnTo>
                  <a:lnTo>
                    <a:pt x="1424" y="5492"/>
                  </a:lnTo>
                  <a:lnTo>
                    <a:pt x="1506" y="5410"/>
                  </a:lnTo>
                  <a:lnTo>
                    <a:pt x="1587" y="5329"/>
                  </a:lnTo>
                  <a:lnTo>
                    <a:pt x="1587" y="5288"/>
                  </a:lnTo>
                  <a:lnTo>
                    <a:pt x="1587" y="5207"/>
                  </a:lnTo>
                  <a:lnTo>
                    <a:pt x="1587" y="5166"/>
                  </a:lnTo>
                  <a:lnTo>
                    <a:pt x="1506" y="5044"/>
                  </a:lnTo>
                  <a:lnTo>
                    <a:pt x="1140" y="5044"/>
                  </a:lnTo>
                  <a:lnTo>
                    <a:pt x="936" y="5004"/>
                  </a:lnTo>
                  <a:lnTo>
                    <a:pt x="733" y="4882"/>
                  </a:lnTo>
                  <a:lnTo>
                    <a:pt x="570" y="4760"/>
                  </a:lnTo>
                  <a:lnTo>
                    <a:pt x="489" y="4597"/>
                  </a:lnTo>
                  <a:lnTo>
                    <a:pt x="408" y="4394"/>
                  </a:lnTo>
                  <a:lnTo>
                    <a:pt x="408" y="4190"/>
                  </a:lnTo>
                  <a:lnTo>
                    <a:pt x="448" y="3946"/>
                  </a:lnTo>
                  <a:lnTo>
                    <a:pt x="570" y="3743"/>
                  </a:lnTo>
                  <a:lnTo>
                    <a:pt x="733" y="3621"/>
                  </a:lnTo>
                  <a:lnTo>
                    <a:pt x="896" y="3539"/>
                  </a:lnTo>
                  <a:lnTo>
                    <a:pt x="1099" y="3499"/>
                  </a:lnTo>
                  <a:lnTo>
                    <a:pt x="1302" y="3499"/>
                  </a:lnTo>
                  <a:lnTo>
                    <a:pt x="1506" y="3539"/>
                  </a:lnTo>
                  <a:lnTo>
                    <a:pt x="1669" y="3661"/>
                  </a:lnTo>
                  <a:lnTo>
                    <a:pt x="1831" y="3824"/>
                  </a:lnTo>
                  <a:lnTo>
                    <a:pt x="1913" y="3865"/>
                  </a:lnTo>
                  <a:lnTo>
                    <a:pt x="2035" y="3865"/>
                  </a:lnTo>
                  <a:lnTo>
                    <a:pt x="2116" y="3824"/>
                  </a:lnTo>
                  <a:lnTo>
                    <a:pt x="2157" y="3743"/>
                  </a:lnTo>
                  <a:lnTo>
                    <a:pt x="2360" y="3214"/>
                  </a:lnTo>
                  <a:lnTo>
                    <a:pt x="2604" y="2726"/>
                  </a:lnTo>
                  <a:lnTo>
                    <a:pt x="3092" y="1750"/>
                  </a:lnTo>
                  <a:lnTo>
                    <a:pt x="3296" y="1343"/>
                  </a:lnTo>
                  <a:lnTo>
                    <a:pt x="3418" y="1180"/>
                  </a:lnTo>
                  <a:lnTo>
                    <a:pt x="3580" y="1017"/>
                  </a:lnTo>
                  <a:lnTo>
                    <a:pt x="3743" y="895"/>
                  </a:lnTo>
                  <a:lnTo>
                    <a:pt x="3906" y="773"/>
                  </a:lnTo>
                  <a:lnTo>
                    <a:pt x="4312" y="651"/>
                  </a:lnTo>
                  <a:lnTo>
                    <a:pt x="4719" y="529"/>
                  </a:lnTo>
                  <a:lnTo>
                    <a:pt x="5167" y="448"/>
                  </a:lnTo>
                  <a:lnTo>
                    <a:pt x="5614" y="407"/>
                  </a:lnTo>
                  <a:close/>
                  <a:moveTo>
                    <a:pt x="5980" y="0"/>
                  </a:moveTo>
                  <a:lnTo>
                    <a:pt x="5492" y="41"/>
                  </a:lnTo>
                  <a:lnTo>
                    <a:pt x="5004" y="82"/>
                  </a:lnTo>
                  <a:lnTo>
                    <a:pt x="4516" y="163"/>
                  </a:lnTo>
                  <a:lnTo>
                    <a:pt x="4068" y="285"/>
                  </a:lnTo>
                  <a:lnTo>
                    <a:pt x="3702" y="448"/>
                  </a:lnTo>
                  <a:lnTo>
                    <a:pt x="3499" y="570"/>
                  </a:lnTo>
                  <a:lnTo>
                    <a:pt x="3336" y="692"/>
                  </a:lnTo>
                  <a:lnTo>
                    <a:pt x="3174" y="855"/>
                  </a:lnTo>
                  <a:lnTo>
                    <a:pt x="3052" y="1017"/>
                  </a:lnTo>
                  <a:lnTo>
                    <a:pt x="2807" y="1465"/>
                  </a:lnTo>
                  <a:lnTo>
                    <a:pt x="2238" y="2522"/>
                  </a:lnTo>
                  <a:lnTo>
                    <a:pt x="1994" y="3051"/>
                  </a:lnTo>
                  <a:lnTo>
                    <a:pt x="1898" y="3321"/>
                  </a:lnTo>
                  <a:lnTo>
                    <a:pt x="1872" y="3295"/>
                  </a:lnTo>
                  <a:lnTo>
                    <a:pt x="1587" y="3133"/>
                  </a:lnTo>
                  <a:lnTo>
                    <a:pt x="1302" y="3092"/>
                  </a:lnTo>
                  <a:lnTo>
                    <a:pt x="977" y="3092"/>
                  </a:lnTo>
                  <a:lnTo>
                    <a:pt x="692" y="3173"/>
                  </a:lnTo>
                  <a:lnTo>
                    <a:pt x="448" y="3336"/>
                  </a:lnTo>
                  <a:lnTo>
                    <a:pt x="204" y="3580"/>
                  </a:lnTo>
                  <a:lnTo>
                    <a:pt x="82" y="3865"/>
                  </a:lnTo>
                  <a:lnTo>
                    <a:pt x="1" y="4027"/>
                  </a:lnTo>
                  <a:lnTo>
                    <a:pt x="1" y="4190"/>
                  </a:lnTo>
                  <a:lnTo>
                    <a:pt x="1" y="4516"/>
                  </a:lnTo>
                  <a:lnTo>
                    <a:pt x="123" y="4800"/>
                  </a:lnTo>
                  <a:lnTo>
                    <a:pt x="286" y="5044"/>
                  </a:lnTo>
                  <a:lnTo>
                    <a:pt x="530" y="5248"/>
                  </a:lnTo>
                  <a:lnTo>
                    <a:pt x="814" y="5370"/>
                  </a:lnTo>
                  <a:lnTo>
                    <a:pt x="1027" y="5423"/>
                  </a:lnTo>
                  <a:lnTo>
                    <a:pt x="1027" y="5423"/>
                  </a:lnTo>
                  <a:lnTo>
                    <a:pt x="936" y="5695"/>
                  </a:lnTo>
                  <a:lnTo>
                    <a:pt x="733" y="6224"/>
                  </a:lnTo>
                  <a:lnTo>
                    <a:pt x="530" y="6712"/>
                  </a:lnTo>
                  <a:lnTo>
                    <a:pt x="326" y="7404"/>
                  </a:lnTo>
                  <a:lnTo>
                    <a:pt x="123" y="8136"/>
                  </a:lnTo>
                  <a:lnTo>
                    <a:pt x="82" y="8502"/>
                  </a:lnTo>
                  <a:lnTo>
                    <a:pt x="41" y="8868"/>
                  </a:lnTo>
                  <a:lnTo>
                    <a:pt x="41" y="9234"/>
                  </a:lnTo>
                  <a:lnTo>
                    <a:pt x="82" y="9600"/>
                  </a:lnTo>
                  <a:lnTo>
                    <a:pt x="164" y="9885"/>
                  </a:lnTo>
                  <a:lnTo>
                    <a:pt x="286" y="10210"/>
                  </a:lnTo>
                  <a:lnTo>
                    <a:pt x="408" y="10495"/>
                  </a:lnTo>
                  <a:lnTo>
                    <a:pt x="570" y="10739"/>
                  </a:lnTo>
                  <a:lnTo>
                    <a:pt x="774" y="11024"/>
                  </a:lnTo>
                  <a:lnTo>
                    <a:pt x="977" y="11227"/>
                  </a:lnTo>
                  <a:lnTo>
                    <a:pt x="1221" y="11430"/>
                  </a:lnTo>
                  <a:lnTo>
                    <a:pt x="1506" y="11552"/>
                  </a:lnTo>
                  <a:lnTo>
                    <a:pt x="1791" y="11675"/>
                  </a:lnTo>
                  <a:lnTo>
                    <a:pt x="2075" y="11756"/>
                  </a:lnTo>
                  <a:lnTo>
                    <a:pt x="2685" y="11756"/>
                  </a:lnTo>
                  <a:lnTo>
                    <a:pt x="2970" y="11675"/>
                  </a:lnTo>
                  <a:lnTo>
                    <a:pt x="3255" y="11593"/>
                  </a:lnTo>
                  <a:lnTo>
                    <a:pt x="3499" y="11430"/>
                  </a:lnTo>
                  <a:lnTo>
                    <a:pt x="3743" y="11227"/>
                  </a:lnTo>
                  <a:lnTo>
                    <a:pt x="3946" y="10983"/>
                  </a:lnTo>
                  <a:lnTo>
                    <a:pt x="4109" y="10698"/>
                  </a:lnTo>
                  <a:lnTo>
                    <a:pt x="4272" y="10414"/>
                  </a:lnTo>
                  <a:lnTo>
                    <a:pt x="4394" y="10088"/>
                  </a:lnTo>
                  <a:lnTo>
                    <a:pt x="4597" y="9478"/>
                  </a:lnTo>
                  <a:lnTo>
                    <a:pt x="4760" y="9071"/>
                  </a:lnTo>
                  <a:lnTo>
                    <a:pt x="4760" y="9071"/>
                  </a:lnTo>
                  <a:lnTo>
                    <a:pt x="5004" y="9193"/>
                  </a:lnTo>
                  <a:lnTo>
                    <a:pt x="5899" y="9600"/>
                  </a:lnTo>
                  <a:lnTo>
                    <a:pt x="6184" y="9722"/>
                  </a:lnTo>
                  <a:lnTo>
                    <a:pt x="6509" y="9803"/>
                  </a:lnTo>
                  <a:lnTo>
                    <a:pt x="6834" y="9844"/>
                  </a:lnTo>
                  <a:lnTo>
                    <a:pt x="7119" y="9844"/>
                  </a:lnTo>
                  <a:lnTo>
                    <a:pt x="7445" y="9803"/>
                  </a:lnTo>
                  <a:lnTo>
                    <a:pt x="7729" y="9681"/>
                  </a:lnTo>
                  <a:lnTo>
                    <a:pt x="8014" y="9559"/>
                  </a:lnTo>
                  <a:lnTo>
                    <a:pt x="8299" y="9356"/>
                  </a:lnTo>
                  <a:lnTo>
                    <a:pt x="8543" y="9071"/>
                  </a:lnTo>
                  <a:lnTo>
                    <a:pt x="8787" y="8746"/>
                  </a:lnTo>
                  <a:lnTo>
                    <a:pt x="8950" y="8380"/>
                  </a:lnTo>
                  <a:lnTo>
                    <a:pt x="9072" y="8014"/>
                  </a:lnTo>
                  <a:lnTo>
                    <a:pt x="9397" y="7078"/>
                  </a:lnTo>
                  <a:lnTo>
                    <a:pt x="9682" y="6143"/>
                  </a:lnTo>
                  <a:lnTo>
                    <a:pt x="9926" y="5166"/>
                  </a:lnTo>
                  <a:lnTo>
                    <a:pt x="10170" y="4190"/>
                  </a:lnTo>
                  <a:lnTo>
                    <a:pt x="10251" y="3783"/>
                  </a:lnTo>
                  <a:lnTo>
                    <a:pt x="10292" y="3336"/>
                  </a:lnTo>
                  <a:lnTo>
                    <a:pt x="10333" y="2929"/>
                  </a:lnTo>
                  <a:lnTo>
                    <a:pt x="10292" y="2482"/>
                  </a:lnTo>
                  <a:lnTo>
                    <a:pt x="10170" y="2034"/>
                  </a:lnTo>
                  <a:lnTo>
                    <a:pt x="10007" y="1628"/>
                  </a:lnTo>
                  <a:lnTo>
                    <a:pt x="9763" y="1302"/>
                  </a:lnTo>
                  <a:lnTo>
                    <a:pt x="9438" y="977"/>
                  </a:lnTo>
                  <a:lnTo>
                    <a:pt x="9112" y="733"/>
                  </a:lnTo>
                  <a:lnTo>
                    <a:pt x="8746" y="489"/>
                  </a:lnTo>
                  <a:lnTo>
                    <a:pt x="8299" y="326"/>
                  </a:lnTo>
                  <a:lnTo>
                    <a:pt x="7982" y="263"/>
                  </a:lnTo>
                  <a:lnTo>
                    <a:pt x="7982" y="263"/>
                  </a:lnTo>
                  <a:lnTo>
                    <a:pt x="7973" y="245"/>
                  </a:lnTo>
                  <a:lnTo>
                    <a:pt x="7892" y="245"/>
                  </a:lnTo>
                  <a:lnTo>
                    <a:pt x="6956" y="82"/>
                  </a:lnTo>
                  <a:lnTo>
                    <a:pt x="6468" y="41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5247244" y="1383393"/>
              <a:ext cx="986486" cy="837637"/>
            </a:xfrm>
            <a:custGeom>
              <a:rect b="b" l="l" r="r" t="t"/>
              <a:pathLst>
                <a:path extrusionOk="0" h="18306" w="21559">
                  <a:moveTo>
                    <a:pt x="7973" y="1"/>
                  </a:moveTo>
                  <a:lnTo>
                    <a:pt x="7729" y="42"/>
                  </a:lnTo>
                  <a:lnTo>
                    <a:pt x="7485" y="123"/>
                  </a:lnTo>
                  <a:lnTo>
                    <a:pt x="7281" y="204"/>
                  </a:lnTo>
                  <a:lnTo>
                    <a:pt x="7037" y="326"/>
                  </a:lnTo>
                  <a:lnTo>
                    <a:pt x="6834" y="489"/>
                  </a:lnTo>
                  <a:lnTo>
                    <a:pt x="6671" y="652"/>
                  </a:lnTo>
                  <a:lnTo>
                    <a:pt x="6509" y="855"/>
                  </a:lnTo>
                  <a:lnTo>
                    <a:pt x="6386" y="1058"/>
                  </a:lnTo>
                  <a:lnTo>
                    <a:pt x="6264" y="1302"/>
                  </a:lnTo>
                  <a:lnTo>
                    <a:pt x="6061" y="1750"/>
                  </a:lnTo>
                  <a:lnTo>
                    <a:pt x="5980" y="2075"/>
                  </a:lnTo>
                  <a:lnTo>
                    <a:pt x="5939" y="2441"/>
                  </a:lnTo>
                  <a:lnTo>
                    <a:pt x="5939" y="2767"/>
                  </a:lnTo>
                  <a:lnTo>
                    <a:pt x="5980" y="3092"/>
                  </a:lnTo>
                  <a:lnTo>
                    <a:pt x="6061" y="3743"/>
                  </a:lnTo>
                  <a:lnTo>
                    <a:pt x="6183" y="4394"/>
                  </a:lnTo>
                  <a:lnTo>
                    <a:pt x="5248" y="4557"/>
                  </a:lnTo>
                  <a:lnTo>
                    <a:pt x="4271" y="4801"/>
                  </a:lnTo>
                  <a:lnTo>
                    <a:pt x="3376" y="5085"/>
                  </a:lnTo>
                  <a:lnTo>
                    <a:pt x="2441" y="5411"/>
                  </a:lnTo>
                  <a:lnTo>
                    <a:pt x="2360" y="5533"/>
                  </a:lnTo>
                  <a:lnTo>
                    <a:pt x="2319" y="5573"/>
                  </a:lnTo>
                  <a:lnTo>
                    <a:pt x="2319" y="5655"/>
                  </a:lnTo>
                  <a:lnTo>
                    <a:pt x="2604" y="6672"/>
                  </a:lnTo>
                  <a:lnTo>
                    <a:pt x="2807" y="7689"/>
                  </a:lnTo>
                  <a:lnTo>
                    <a:pt x="3010" y="8706"/>
                  </a:lnTo>
                  <a:lnTo>
                    <a:pt x="3173" y="9722"/>
                  </a:lnTo>
                  <a:lnTo>
                    <a:pt x="3173" y="9722"/>
                  </a:lnTo>
                  <a:lnTo>
                    <a:pt x="2807" y="9600"/>
                  </a:lnTo>
                  <a:lnTo>
                    <a:pt x="2441" y="9560"/>
                  </a:lnTo>
                  <a:lnTo>
                    <a:pt x="2034" y="9600"/>
                  </a:lnTo>
                  <a:lnTo>
                    <a:pt x="1668" y="9722"/>
                  </a:lnTo>
                  <a:lnTo>
                    <a:pt x="1424" y="9844"/>
                  </a:lnTo>
                  <a:lnTo>
                    <a:pt x="1180" y="9966"/>
                  </a:lnTo>
                  <a:lnTo>
                    <a:pt x="977" y="10170"/>
                  </a:lnTo>
                  <a:lnTo>
                    <a:pt x="814" y="10333"/>
                  </a:lnTo>
                  <a:lnTo>
                    <a:pt x="651" y="10577"/>
                  </a:lnTo>
                  <a:lnTo>
                    <a:pt x="488" y="10780"/>
                  </a:lnTo>
                  <a:lnTo>
                    <a:pt x="244" y="11268"/>
                  </a:lnTo>
                  <a:lnTo>
                    <a:pt x="82" y="11797"/>
                  </a:lnTo>
                  <a:lnTo>
                    <a:pt x="0" y="12326"/>
                  </a:lnTo>
                  <a:lnTo>
                    <a:pt x="0" y="12854"/>
                  </a:lnTo>
                  <a:lnTo>
                    <a:pt x="41" y="13099"/>
                  </a:lnTo>
                  <a:lnTo>
                    <a:pt x="122" y="13343"/>
                  </a:lnTo>
                  <a:lnTo>
                    <a:pt x="204" y="13587"/>
                  </a:lnTo>
                  <a:lnTo>
                    <a:pt x="326" y="13831"/>
                  </a:lnTo>
                  <a:lnTo>
                    <a:pt x="448" y="14034"/>
                  </a:lnTo>
                  <a:lnTo>
                    <a:pt x="610" y="14237"/>
                  </a:lnTo>
                  <a:lnTo>
                    <a:pt x="814" y="14400"/>
                  </a:lnTo>
                  <a:lnTo>
                    <a:pt x="1017" y="14522"/>
                  </a:lnTo>
                  <a:lnTo>
                    <a:pt x="1302" y="14644"/>
                  </a:lnTo>
                  <a:lnTo>
                    <a:pt x="1587" y="14726"/>
                  </a:lnTo>
                  <a:lnTo>
                    <a:pt x="1912" y="14766"/>
                  </a:lnTo>
                  <a:lnTo>
                    <a:pt x="2197" y="14766"/>
                  </a:lnTo>
                  <a:lnTo>
                    <a:pt x="2522" y="14726"/>
                  </a:lnTo>
                  <a:lnTo>
                    <a:pt x="2848" y="14685"/>
                  </a:lnTo>
                  <a:lnTo>
                    <a:pt x="3417" y="14482"/>
                  </a:lnTo>
                  <a:lnTo>
                    <a:pt x="4027" y="14278"/>
                  </a:lnTo>
                  <a:lnTo>
                    <a:pt x="4312" y="15254"/>
                  </a:lnTo>
                  <a:lnTo>
                    <a:pt x="4597" y="16231"/>
                  </a:lnTo>
                  <a:lnTo>
                    <a:pt x="4922" y="17207"/>
                  </a:lnTo>
                  <a:lnTo>
                    <a:pt x="5288" y="18142"/>
                  </a:lnTo>
                  <a:lnTo>
                    <a:pt x="5329" y="18224"/>
                  </a:lnTo>
                  <a:lnTo>
                    <a:pt x="5410" y="18264"/>
                  </a:lnTo>
                  <a:lnTo>
                    <a:pt x="5451" y="18305"/>
                  </a:lnTo>
                  <a:lnTo>
                    <a:pt x="5532" y="18305"/>
                  </a:lnTo>
                  <a:lnTo>
                    <a:pt x="10780" y="17003"/>
                  </a:lnTo>
                  <a:lnTo>
                    <a:pt x="10861" y="16963"/>
                  </a:lnTo>
                  <a:lnTo>
                    <a:pt x="10942" y="16881"/>
                  </a:lnTo>
                  <a:lnTo>
                    <a:pt x="10942" y="16800"/>
                  </a:lnTo>
                  <a:lnTo>
                    <a:pt x="10902" y="16719"/>
                  </a:lnTo>
                  <a:lnTo>
                    <a:pt x="10617" y="16190"/>
                  </a:lnTo>
                  <a:lnTo>
                    <a:pt x="10332" y="15661"/>
                  </a:lnTo>
                  <a:lnTo>
                    <a:pt x="10088" y="15132"/>
                  </a:lnTo>
                  <a:lnTo>
                    <a:pt x="10007" y="14848"/>
                  </a:lnTo>
                  <a:lnTo>
                    <a:pt x="9925" y="14563"/>
                  </a:lnTo>
                  <a:lnTo>
                    <a:pt x="9885" y="14319"/>
                  </a:lnTo>
                  <a:lnTo>
                    <a:pt x="9885" y="14075"/>
                  </a:lnTo>
                  <a:lnTo>
                    <a:pt x="9885" y="13790"/>
                  </a:lnTo>
                  <a:lnTo>
                    <a:pt x="9966" y="13546"/>
                  </a:lnTo>
                  <a:lnTo>
                    <a:pt x="10007" y="13302"/>
                  </a:lnTo>
                  <a:lnTo>
                    <a:pt x="10129" y="13099"/>
                  </a:lnTo>
                  <a:lnTo>
                    <a:pt x="10251" y="12854"/>
                  </a:lnTo>
                  <a:lnTo>
                    <a:pt x="10454" y="12692"/>
                  </a:lnTo>
                  <a:lnTo>
                    <a:pt x="10617" y="12529"/>
                  </a:lnTo>
                  <a:lnTo>
                    <a:pt x="10820" y="12448"/>
                  </a:lnTo>
                  <a:lnTo>
                    <a:pt x="11024" y="12366"/>
                  </a:lnTo>
                  <a:lnTo>
                    <a:pt x="11227" y="12326"/>
                  </a:lnTo>
                  <a:lnTo>
                    <a:pt x="11674" y="12326"/>
                  </a:lnTo>
                  <a:lnTo>
                    <a:pt x="12122" y="12448"/>
                  </a:lnTo>
                  <a:lnTo>
                    <a:pt x="12325" y="12529"/>
                  </a:lnTo>
                  <a:lnTo>
                    <a:pt x="12529" y="12651"/>
                  </a:lnTo>
                  <a:lnTo>
                    <a:pt x="12732" y="12773"/>
                  </a:lnTo>
                  <a:lnTo>
                    <a:pt x="12895" y="12936"/>
                  </a:lnTo>
                  <a:lnTo>
                    <a:pt x="13220" y="13302"/>
                  </a:lnTo>
                  <a:lnTo>
                    <a:pt x="13464" y="13709"/>
                  </a:lnTo>
                  <a:lnTo>
                    <a:pt x="13545" y="13993"/>
                  </a:lnTo>
                  <a:lnTo>
                    <a:pt x="13627" y="14319"/>
                  </a:lnTo>
                  <a:lnTo>
                    <a:pt x="13708" y="14888"/>
                  </a:lnTo>
                  <a:lnTo>
                    <a:pt x="13708" y="15498"/>
                  </a:lnTo>
                  <a:lnTo>
                    <a:pt x="13627" y="16109"/>
                  </a:lnTo>
                  <a:lnTo>
                    <a:pt x="13586" y="16149"/>
                  </a:lnTo>
                  <a:lnTo>
                    <a:pt x="13505" y="16190"/>
                  </a:lnTo>
                  <a:lnTo>
                    <a:pt x="13505" y="16271"/>
                  </a:lnTo>
                  <a:lnTo>
                    <a:pt x="13505" y="16353"/>
                  </a:lnTo>
                  <a:lnTo>
                    <a:pt x="13545" y="16434"/>
                  </a:lnTo>
                  <a:lnTo>
                    <a:pt x="13586" y="16475"/>
                  </a:lnTo>
                  <a:lnTo>
                    <a:pt x="13668" y="16515"/>
                  </a:lnTo>
                  <a:lnTo>
                    <a:pt x="13749" y="16515"/>
                  </a:lnTo>
                  <a:lnTo>
                    <a:pt x="15091" y="16271"/>
                  </a:lnTo>
                  <a:lnTo>
                    <a:pt x="16433" y="15946"/>
                  </a:lnTo>
                  <a:lnTo>
                    <a:pt x="19077" y="15336"/>
                  </a:lnTo>
                  <a:lnTo>
                    <a:pt x="19159" y="15295"/>
                  </a:lnTo>
                  <a:lnTo>
                    <a:pt x="19199" y="15254"/>
                  </a:lnTo>
                  <a:lnTo>
                    <a:pt x="19240" y="15173"/>
                  </a:lnTo>
                  <a:lnTo>
                    <a:pt x="19240" y="15092"/>
                  </a:lnTo>
                  <a:lnTo>
                    <a:pt x="18223" y="10902"/>
                  </a:lnTo>
                  <a:lnTo>
                    <a:pt x="18793" y="10780"/>
                  </a:lnTo>
                  <a:lnTo>
                    <a:pt x="19322" y="10617"/>
                  </a:lnTo>
                  <a:lnTo>
                    <a:pt x="19850" y="10414"/>
                  </a:lnTo>
                  <a:lnTo>
                    <a:pt x="20338" y="10170"/>
                  </a:lnTo>
                  <a:lnTo>
                    <a:pt x="20745" y="9844"/>
                  </a:lnTo>
                  <a:lnTo>
                    <a:pt x="20949" y="9641"/>
                  </a:lnTo>
                  <a:lnTo>
                    <a:pt x="21111" y="9438"/>
                  </a:lnTo>
                  <a:lnTo>
                    <a:pt x="21274" y="9194"/>
                  </a:lnTo>
                  <a:lnTo>
                    <a:pt x="21396" y="8950"/>
                  </a:lnTo>
                  <a:lnTo>
                    <a:pt x="21477" y="8706"/>
                  </a:lnTo>
                  <a:lnTo>
                    <a:pt x="21518" y="8421"/>
                  </a:lnTo>
                  <a:lnTo>
                    <a:pt x="21559" y="8136"/>
                  </a:lnTo>
                  <a:lnTo>
                    <a:pt x="21518" y="7851"/>
                  </a:lnTo>
                  <a:lnTo>
                    <a:pt x="21477" y="7607"/>
                  </a:lnTo>
                  <a:lnTo>
                    <a:pt x="21396" y="7363"/>
                  </a:lnTo>
                  <a:lnTo>
                    <a:pt x="21274" y="7119"/>
                  </a:lnTo>
                  <a:lnTo>
                    <a:pt x="21152" y="6916"/>
                  </a:lnTo>
                  <a:lnTo>
                    <a:pt x="20989" y="6712"/>
                  </a:lnTo>
                  <a:lnTo>
                    <a:pt x="20786" y="6509"/>
                  </a:lnTo>
                  <a:lnTo>
                    <a:pt x="20582" y="6346"/>
                  </a:lnTo>
                  <a:lnTo>
                    <a:pt x="20379" y="6184"/>
                  </a:lnTo>
                  <a:lnTo>
                    <a:pt x="19891" y="5940"/>
                  </a:lnTo>
                  <a:lnTo>
                    <a:pt x="19403" y="5818"/>
                  </a:lnTo>
                  <a:lnTo>
                    <a:pt x="19118" y="5777"/>
                  </a:lnTo>
                  <a:lnTo>
                    <a:pt x="18874" y="5736"/>
                  </a:lnTo>
                  <a:lnTo>
                    <a:pt x="18345" y="5777"/>
                  </a:lnTo>
                  <a:lnTo>
                    <a:pt x="17857" y="5899"/>
                  </a:lnTo>
                  <a:lnTo>
                    <a:pt x="17410" y="6102"/>
                  </a:lnTo>
                  <a:lnTo>
                    <a:pt x="16962" y="6387"/>
                  </a:lnTo>
                  <a:lnTo>
                    <a:pt x="16474" y="3987"/>
                  </a:lnTo>
                  <a:lnTo>
                    <a:pt x="16393" y="3377"/>
                  </a:lnTo>
                  <a:lnTo>
                    <a:pt x="16311" y="3052"/>
                  </a:lnTo>
                  <a:lnTo>
                    <a:pt x="16230" y="2767"/>
                  </a:lnTo>
                  <a:lnTo>
                    <a:pt x="16067" y="2563"/>
                  </a:lnTo>
                  <a:lnTo>
                    <a:pt x="15905" y="2482"/>
                  </a:lnTo>
                  <a:lnTo>
                    <a:pt x="15701" y="2441"/>
                  </a:lnTo>
                  <a:lnTo>
                    <a:pt x="15457" y="2441"/>
                  </a:lnTo>
                  <a:lnTo>
                    <a:pt x="14156" y="2726"/>
                  </a:lnTo>
                  <a:lnTo>
                    <a:pt x="12854" y="3052"/>
                  </a:lnTo>
                  <a:lnTo>
                    <a:pt x="12163" y="3174"/>
                  </a:lnTo>
                  <a:lnTo>
                    <a:pt x="11512" y="3255"/>
                  </a:lnTo>
                  <a:lnTo>
                    <a:pt x="10576" y="3377"/>
                  </a:lnTo>
                  <a:lnTo>
                    <a:pt x="10657" y="2889"/>
                  </a:lnTo>
                  <a:lnTo>
                    <a:pt x="10657" y="2401"/>
                  </a:lnTo>
                  <a:lnTo>
                    <a:pt x="10576" y="1953"/>
                  </a:lnTo>
                  <a:lnTo>
                    <a:pt x="10413" y="1506"/>
                  </a:lnTo>
                  <a:lnTo>
                    <a:pt x="10210" y="1099"/>
                  </a:lnTo>
                  <a:lnTo>
                    <a:pt x="9925" y="733"/>
                  </a:lnTo>
                  <a:lnTo>
                    <a:pt x="9600" y="448"/>
                  </a:lnTo>
                  <a:lnTo>
                    <a:pt x="9397" y="326"/>
                  </a:lnTo>
                  <a:lnTo>
                    <a:pt x="9152" y="204"/>
                  </a:lnTo>
                  <a:lnTo>
                    <a:pt x="8705" y="42"/>
                  </a:lnTo>
                  <a:lnTo>
                    <a:pt x="84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5215579" y="1267990"/>
              <a:ext cx="65204" cy="121029"/>
            </a:xfrm>
            <a:custGeom>
              <a:rect b="b" l="l" r="r" t="t"/>
              <a:pathLst>
                <a:path extrusionOk="0" h="2645" w="1425">
                  <a:moveTo>
                    <a:pt x="936" y="1"/>
                  </a:moveTo>
                  <a:lnTo>
                    <a:pt x="896" y="42"/>
                  </a:lnTo>
                  <a:lnTo>
                    <a:pt x="814" y="82"/>
                  </a:lnTo>
                  <a:lnTo>
                    <a:pt x="814" y="164"/>
                  </a:lnTo>
                  <a:lnTo>
                    <a:pt x="814" y="245"/>
                  </a:lnTo>
                  <a:lnTo>
                    <a:pt x="936" y="1181"/>
                  </a:lnTo>
                  <a:lnTo>
                    <a:pt x="1018" y="1628"/>
                  </a:lnTo>
                  <a:lnTo>
                    <a:pt x="1058" y="1831"/>
                  </a:lnTo>
                  <a:lnTo>
                    <a:pt x="1058" y="1994"/>
                  </a:lnTo>
                  <a:lnTo>
                    <a:pt x="977" y="2157"/>
                  </a:lnTo>
                  <a:lnTo>
                    <a:pt x="896" y="2238"/>
                  </a:lnTo>
                  <a:lnTo>
                    <a:pt x="774" y="2238"/>
                  </a:lnTo>
                  <a:lnTo>
                    <a:pt x="692" y="2157"/>
                  </a:lnTo>
                  <a:lnTo>
                    <a:pt x="570" y="1994"/>
                  </a:lnTo>
                  <a:lnTo>
                    <a:pt x="530" y="1831"/>
                  </a:lnTo>
                  <a:lnTo>
                    <a:pt x="367" y="1425"/>
                  </a:lnTo>
                  <a:lnTo>
                    <a:pt x="326" y="1343"/>
                  </a:lnTo>
                  <a:lnTo>
                    <a:pt x="286" y="1303"/>
                  </a:lnTo>
                  <a:lnTo>
                    <a:pt x="204" y="1262"/>
                  </a:lnTo>
                  <a:lnTo>
                    <a:pt x="123" y="1262"/>
                  </a:lnTo>
                  <a:lnTo>
                    <a:pt x="82" y="1303"/>
                  </a:lnTo>
                  <a:lnTo>
                    <a:pt x="1" y="1343"/>
                  </a:lnTo>
                  <a:lnTo>
                    <a:pt x="1" y="1425"/>
                  </a:lnTo>
                  <a:lnTo>
                    <a:pt x="1" y="1506"/>
                  </a:lnTo>
                  <a:lnTo>
                    <a:pt x="164" y="2035"/>
                  </a:lnTo>
                  <a:lnTo>
                    <a:pt x="286" y="2279"/>
                  </a:lnTo>
                  <a:lnTo>
                    <a:pt x="448" y="2482"/>
                  </a:lnTo>
                  <a:lnTo>
                    <a:pt x="530" y="2564"/>
                  </a:lnTo>
                  <a:lnTo>
                    <a:pt x="652" y="2604"/>
                  </a:lnTo>
                  <a:lnTo>
                    <a:pt x="774" y="2645"/>
                  </a:lnTo>
                  <a:lnTo>
                    <a:pt x="896" y="2645"/>
                  </a:lnTo>
                  <a:lnTo>
                    <a:pt x="1018" y="2604"/>
                  </a:lnTo>
                  <a:lnTo>
                    <a:pt x="1140" y="2564"/>
                  </a:lnTo>
                  <a:lnTo>
                    <a:pt x="1221" y="2482"/>
                  </a:lnTo>
                  <a:lnTo>
                    <a:pt x="1302" y="2360"/>
                  </a:lnTo>
                  <a:lnTo>
                    <a:pt x="1384" y="2279"/>
                  </a:lnTo>
                  <a:lnTo>
                    <a:pt x="1424" y="2116"/>
                  </a:lnTo>
                  <a:lnTo>
                    <a:pt x="1424" y="1872"/>
                  </a:lnTo>
                  <a:lnTo>
                    <a:pt x="1424" y="1587"/>
                  </a:lnTo>
                  <a:lnTo>
                    <a:pt x="1384" y="1303"/>
                  </a:lnTo>
                  <a:lnTo>
                    <a:pt x="1180" y="164"/>
                  </a:lnTo>
                  <a:lnTo>
                    <a:pt x="1180" y="82"/>
                  </a:lnTo>
                  <a:lnTo>
                    <a:pt x="1099" y="42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5169043" y="1228912"/>
              <a:ext cx="24251" cy="24251"/>
            </a:xfrm>
            <a:custGeom>
              <a:rect b="b" l="l" r="r" t="t"/>
              <a:pathLst>
                <a:path extrusionOk="0" h="530" w="530">
                  <a:moveTo>
                    <a:pt x="164" y="1"/>
                  </a:moveTo>
                  <a:lnTo>
                    <a:pt x="82" y="82"/>
                  </a:lnTo>
                  <a:lnTo>
                    <a:pt x="42" y="163"/>
                  </a:lnTo>
                  <a:lnTo>
                    <a:pt x="1" y="245"/>
                  </a:lnTo>
                  <a:lnTo>
                    <a:pt x="42" y="367"/>
                  </a:lnTo>
                  <a:lnTo>
                    <a:pt x="82" y="448"/>
                  </a:lnTo>
                  <a:lnTo>
                    <a:pt x="164" y="489"/>
                  </a:lnTo>
                  <a:lnTo>
                    <a:pt x="286" y="530"/>
                  </a:lnTo>
                  <a:lnTo>
                    <a:pt x="367" y="489"/>
                  </a:lnTo>
                  <a:lnTo>
                    <a:pt x="448" y="448"/>
                  </a:lnTo>
                  <a:lnTo>
                    <a:pt x="530" y="367"/>
                  </a:lnTo>
                  <a:lnTo>
                    <a:pt x="530" y="245"/>
                  </a:lnTo>
                  <a:lnTo>
                    <a:pt x="530" y="163"/>
                  </a:lnTo>
                  <a:lnTo>
                    <a:pt x="448" y="8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5290029" y="1264283"/>
              <a:ext cx="24251" cy="24251"/>
            </a:xfrm>
            <a:custGeom>
              <a:rect b="b" l="l" r="r" t="t"/>
              <a:pathLst>
                <a:path extrusionOk="0" h="530" w="530">
                  <a:moveTo>
                    <a:pt x="164" y="1"/>
                  </a:moveTo>
                  <a:lnTo>
                    <a:pt x="82" y="82"/>
                  </a:lnTo>
                  <a:lnTo>
                    <a:pt x="42" y="163"/>
                  </a:lnTo>
                  <a:lnTo>
                    <a:pt x="1" y="245"/>
                  </a:lnTo>
                  <a:lnTo>
                    <a:pt x="42" y="367"/>
                  </a:lnTo>
                  <a:lnTo>
                    <a:pt x="82" y="448"/>
                  </a:lnTo>
                  <a:lnTo>
                    <a:pt x="164" y="489"/>
                  </a:lnTo>
                  <a:lnTo>
                    <a:pt x="286" y="529"/>
                  </a:lnTo>
                  <a:lnTo>
                    <a:pt x="367" y="489"/>
                  </a:lnTo>
                  <a:lnTo>
                    <a:pt x="448" y="448"/>
                  </a:lnTo>
                  <a:lnTo>
                    <a:pt x="530" y="367"/>
                  </a:lnTo>
                  <a:lnTo>
                    <a:pt x="530" y="245"/>
                  </a:lnTo>
                  <a:lnTo>
                    <a:pt x="530" y="163"/>
                  </a:lnTo>
                  <a:lnTo>
                    <a:pt x="448" y="82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5152295" y="1374104"/>
              <a:ext cx="78245" cy="48457"/>
            </a:xfrm>
            <a:custGeom>
              <a:rect b="b" l="l" r="r" t="t"/>
              <a:pathLst>
                <a:path extrusionOk="0" h="1059" w="1710">
                  <a:moveTo>
                    <a:pt x="164" y="0"/>
                  </a:moveTo>
                  <a:lnTo>
                    <a:pt x="82" y="41"/>
                  </a:lnTo>
                  <a:lnTo>
                    <a:pt x="42" y="82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42" y="326"/>
                  </a:lnTo>
                  <a:lnTo>
                    <a:pt x="326" y="611"/>
                  </a:lnTo>
                  <a:lnTo>
                    <a:pt x="692" y="855"/>
                  </a:lnTo>
                  <a:lnTo>
                    <a:pt x="855" y="936"/>
                  </a:lnTo>
                  <a:lnTo>
                    <a:pt x="1058" y="977"/>
                  </a:lnTo>
                  <a:lnTo>
                    <a:pt x="1302" y="1017"/>
                  </a:lnTo>
                  <a:lnTo>
                    <a:pt x="1506" y="1058"/>
                  </a:lnTo>
                  <a:lnTo>
                    <a:pt x="1587" y="1017"/>
                  </a:lnTo>
                  <a:lnTo>
                    <a:pt x="1628" y="977"/>
                  </a:lnTo>
                  <a:lnTo>
                    <a:pt x="1709" y="936"/>
                  </a:lnTo>
                  <a:lnTo>
                    <a:pt x="1709" y="855"/>
                  </a:lnTo>
                  <a:lnTo>
                    <a:pt x="1669" y="773"/>
                  </a:lnTo>
                  <a:lnTo>
                    <a:pt x="1628" y="692"/>
                  </a:lnTo>
                  <a:lnTo>
                    <a:pt x="1587" y="651"/>
                  </a:lnTo>
                  <a:lnTo>
                    <a:pt x="1262" y="651"/>
                  </a:lnTo>
                  <a:lnTo>
                    <a:pt x="1180" y="611"/>
                  </a:lnTo>
                  <a:lnTo>
                    <a:pt x="1018" y="570"/>
                  </a:lnTo>
                  <a:lnTo>
                    <a:pt x="936" y="529"/>
                  </a:lnTo>
                  <a:lnTo>
                    <a:pt x="896" y="489"/>
                  </a:lnTo>
                  <a:lnTo>
                    <a:pt x="733" y="407"/>
                  </a:lnTo>
                  <a:lnTo>
                    <a:pt x="652" y="367"/>
                  </a:lnTo>
                  <a:lnTo>
                    <a:pt x="611" y="367"/>
                  </a:lnTo>
                  <a:lnTo>
                    <a:pt x="611" y="326"/>
                  </a:lnTo>
                  <a:lnTo>
                    <a:pt x="489" y="204"/>
                  </a:lnTo>
                  <a:lnTo>
                    <a:pt x="408" y="163"/>
                  </a:lnTo>
                  <a:lnTo>
                    <a:pt x="367" y="122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4945695" y="992522"/>
              <a:ext cx="508183" cy="245764"/>
            </a:xfrm>
            <a:custGeom>
              <a:rect b="b" l="l" r="r" t="t"/>
              <a:pathLst>
                <a:path extrusionOk="0" h="5371" w="11106">
                  <a:moveTo>
                    <a:pt x="5492" y="1"/>
                  </a:moveTo>
                  <a:lnTo>
                    <a:pt x="5167" y="42"/>
                  </a:lnTo>
                  <a:lnTo>
                    <a:pt x="4841" y="123"/>
                  </a:lnTo>
                  <a:lnTo>
                    <a:pt x="4516" y="245"/>
                  </a:lnTo>
                  <a:lnTo>
                    <a:pt x="4272" y="408"/>
                  </a:lnTo>
                  <a:lnTo>
                    <a:pt x="4068" y="570"/>
                  </a:lnTo>
                  <a:lnTo>
                    <a:pt x="3865" y="774"/>
                  </a:lnTo>
                  <a:lnTo>
                    <a:pt x="3824" y="814"/>
                  </a:lnTo>
                  <a:lnTo>
                    <a:pt x="3662" y="814"/>
                  </a:lnTo>
                  <a:lnTo>
                    <a:pt x="3458" y="855"/>
                  </a:lnTo>
                  <a:lnTo>
                    <a:pt x="3051" y="855"/>
                  </a:lnTo>
                  <a:lnTo>
                    <a:pt x="2767" y="896"/>
                  </a:lnTo>
                  <a:lnTo>
                    <a:pt x="2441" y="936"/>
                  </a:lnTo>
                  <a:lnTo>
                    <a:pt x="2157" y="1058"/>
                  </a:lnTo>
                  <a:lnTo>
                    <a:pt x="1872" y="1180"/>
                  </a:lnTo>
                  <a:lnTo>
                    <a:pt x="1587" y="1343"/>
                  </a:lnTo>
                  <a:lnTo>
                    <a:pt x="1343" y="1506"/>
                  </a:lnTo>
                  <a:lnTo>
                    <a:pt x="1140" y="1709"/>
                  </a:lnTo>
                  <a:lnTo>
                    <a:pt x="936" y="1953"/>
                  </a:lnTo>
                  <a:lnTo>
                    <a:pt x="733" y="2238"/>
                  </a:lnTo>
                  <a:lnTo>
                    <a:pt x="570" y="2523"/>
                  </a:lnTo>
                  <a:lnTo>
                    <a:pt x="286" y="3174"/>
                  </a:lnTo>
                  <a:lnTo>
                    <a:pt x="82" y="3865"/>
                  </a:lnTo>
                  <a:lnTo>
                    <a:pt x="41" y="4190"/>
                  </a:lnTo>
                  <a:lnTo>
                    <a:pt x="1" y="4557"/>
                  </a:lnTo>
                  <a:lnTo>
                    <a:pt x="41" y="4841"/>
                  </a:lnTo>
                  <a:lnTo>
                    <a:pt x="163" y="5085"/>
                  </a:lnTo>
                  <a:lnTo>
                    <a:pt x="245" y="5207"/>
                  </a:lnTo>
                  <a:lnTo>
                    <a:pt x="367" y="5289"/>
                  </a:lnTo>
                  <a:lnTo>
                    <a:pt x="489" y="5370"/>
                  </a:lnTo>
                  <a:lnTo>
                    <a:pt x="652" y="5370"/>
                  </a:lnTo>
                  <a:lnTo>
                    <a:pt x="855" y="5329"/>
                  </a:lnTo>
                  <a:lnTo>
                    <a:pt x="1018" y="5289"/>
                  </a:lnTo>
                  <a:lnTo>
                    <a:pt x="1343" y="5045"/>
                  </a:lnTo>
                  <a:lnTo>
                    <a:pt x="1994" y="4516"/>
                  </a:lnTo>
                  <a:lnTo>
                    <a:pt x="2563" y="3987"/>
                  </a:lnTo>
                  <a:lnTo>
                    <a:pt x="3092" y="3377"/>
                  </a:lnTo>
                  <a:lnTo>
                    <a:pt x="4190" y="2197"/>
                  </a:lnTo>
                  <a:lnTo>
                    <a:pt x="4679" y="2645"/>
                  </a:lnTo>
                  <a:lnTo>
                    <a:pt x="5248" y="3092"/>
                  </a:lnTo>
                  <a:lnTo>
                    <a:pt x="5817" y="3458"/>
                  </a:lnTo>
                  <a:lnTo>
                    <a:pt x="6387" y="3824"/>
                  </a:lnTo>
                  <a:lnTo>
                    <a:pt x="7078" y="4150"/>
                  </a:lnTo>
                  <a:lnTo>
                    <a:pt x="7729" y="4435"/>
                  </a:lnTo>
                  <a:lnTo>
                    <a:pt x="8461" y="4679"/>
                  </a:lnTo>
                  <a:lnTo>
                    <a:pt x="9153" y="4882"/>
                  </a:lnTo>
                  <a:lnTo>
                    <a:pt x="9478" y="4963"/>
                  </a:lnTo>
                  <a:lnTo>
                    <a:pt x="9844" y="5045"/>
                  </a:lnTo>
                  <a:lnTo>
                    <a:pt x="10170" y="5045"/>
                  </a:lnTo>
                  <a:lnTo>
                    <a:pt x="10333" y="5004"/>
                  </a:lnTo>
                  <a:lnTo>
                    <a:pt x="10536" y="4923"/>
                  </a:lnTo>
                  <a:lnTo>
                    <a:pt x="10780" y="4801"/>
                  </a:lnTo>
                  <a:lnTo>
                    <a:pt x="10943" y="4557"/>
                  </a:lnTo>
                  <a:lnTo>
                    <a:pt x="11024" y="4435"/>
                  </a:lnTo>
                  <a:lnTo>
                    <a:pt x="11065" y="4313"/>
                  </a:lnTo>
                  <a:lnTo>
                    <a:pt x="11105" y="4190"/>
                  </a:lnTo>
                  <a:lnTo>
                    <a:pt x="11065" y="4028"/>
                  </a:lnTo>
                  <a:lnTo>
                    <a:pt x="11065" y="3865"/>
                  </a:lnTo>
                  <a:lnTo>
                    <a:pt x="10983" y="3702"/>
                  </a:lnTo>
                  <a:lnTo>
                    <a:pt x="10821" y="3418"/>
                  </a:lnTo>
                  <a:lnTo>
                    <a:pt x="10617" y="3174"/>
                  </a:lnTo>
                  <a:lnTo>
                    <a:pt x="10414" y="2930"/>
                  </a:lnTo>
                  <a:lnTo>
                    <a:pt x="9885" y="2401"/>
                  </a:lnTo>
                  <a:lnTo>
                    <a:pt x="9356" y="1953"/>
                  </a:lnTo>
                  <a:lnTo>
                    <a:pt x="8868" y="1547"/>
                  </a:lnTo>
                  <a:lnTo>
                    <a:pt x="8339" y="1140"/>
                  </a:lnTo>
                  <a:lnTo>
                    <a:pt x="7729" y="733"/>
                  </a:lnTo>
                  <a:lnTo>
                    <a:pt x="7119" y="408"/>
                  </a:lnTo>
                  <a:lnTo>
                    <a:pt x="6794" y="286"/>
                  </a:lnTo>
                  <a:lnTo>
                    <a:pt x="6468" y="164"/>
                  </a:lnTo>
                  <a:lnTo>
                    <a:pt x="6143" y="82"/>
                  </a:lnTo>
                  <a:lnTo>
                    <a:pt x="5817" y="42"/>
                  </a:lnTo>
                  <a:lnTo>
                    <a:pt x="54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4739094" y="1835718"/>
              <a:ext cx="817137" cy="340619"/>
            </a:xfrm>
            <a:custGeom>
              <a:rect b="b" l="l" r="r" t="t"/>
              <a:pathLst>
                <a:path extrusionOk="0" h="7444" w="17858">
                  <a:moveTo>
                    <a:pt x="3987" y="0"/>
                  </a:moveTo>
                  <a:lnTo>
                    <a:pt x="1994" y="814"/>
                  </a:lnTo>
                  <a:lnTo>
                    <a:pt x="1" y="1709"/>
                  </a:lnTo>
                  <a:lnTo>
                    <a:pt x="82" y="1993"/>
                  </a:lnTo>
                  <a:lnTo>
                    <a:pt x="285" y="2563"/>
                  </a:lnTo>
                  <a:lnTo>
                    <a:pt x="652" y="3539"/>
                  </a:lnTo>
                  <a:lnTo>
                    <a:pt x="936" y="4271"/>
                  </a:lnTo>
                  <a:lnTo>
                    <a:pt x="1140" y="4678"/>
                  </a:lnTo>
                  <a:lnTo>
                    <a:pt x="1343" y="5044"/>
                  </a:lnTo>
                  <a:lnTo>
                    <a:pt x="1587" y="5369"/>
                  </a:lnTo>
                  <a:lnTo>
                    <a:pt x="1831" y="5735"/>
                  </a:lnTo>
                  <a:lnTo>
                    <a:pt x="2116" y="6020"/>
                  </a:lnTo>
                  <a:lnTo>
                    <a:pt x="2401" y="6305"/>
                  </a:lnTo>
                  <a:lnTo>
                    <a:pt x="2645" y="6468"/>
                  </a:lnTo>
                  <a:lnTo>
                    <a:pt x="2929" y="6630"/>
                  </a:lnTo>
                  <a:lnTo>
                    <a:pt x="3499" y="6915"/>
                  </a:lnTo>
                  <a:lnTo>
                    <a:pt x="4109" y="7118"/>
                  </a:lnTo>
                  <a:lnTo>
                    <a:pt x="4760" y="7281"/>
                  </a:lnTo>
                  <a:lnTo>
                    <a:pt x="5451" y="7322"/>
                  </a:lnTo>
                  <a:lnTo>
                    <a:pt x="6143" y="7362"/>
                  </a:lnTo>
                  <a:lnTo>
                    <a:pt x="7526" y="7403"/>
                  </a:lnTo>
                  <a:lnTo>
                    <a:pt x="8909" y="7444"/>
                  </a:lnTo>
                  <a:lnTo>
                    <a:pt x="9641" y="7444"/>
                  </a:lnTo>
                  <a:lnTo>
                    <a:pt x="10332" y="7403"/>
                  </a:lnTo>
                  <a:lnTo>
                    <a:pt x="11878" y="7322"/>
                  </a:lnTo>
                  <a:lnTo>
                    <a:pt x="13424" y="7159"/>
                  </a:lnTo>
                  <a:lnTo>
                    <a:pt x="14970" y="6956"/>
                  </a:lnTo>
                  <a:lnTo>
                    <a:pt x="15702" y="6834"/>
                  </a:lnTo>
                  <a:lnTo>
                    <a:pt x="16475" y="6671"/>
                  </a:lnTo>
                  <a:lnTo>
                    <a:pt x="16719" y="6630"/>
                  </a:lnTo>
                  <a:lnTo>
                    <a:pt x="16922" y="6508"/>
                  </a:lnTo>
                  <a:lnTo>
                    <a:pt x="17085" y="6346"/>
                  </a:lnTo>
                  <a:lnTo>
                    <a:pt x="17125" y="6264"/>
                  </a:lnTo>
                  <a:lnTo>
                    <a:pt x="17125" y="6183"/>
                  </a:lnTo>
                  <a:lnTo>
                    <a:pt x="17085" y="6020"/>
                  </a:lnTo>
                  <a:lnTo>
                    <a:pt x="17044" y="5939"/>
                  </a:lnTo>
                  <a:lnTo>
                    <a:pt x="16922" y="5817"/>
                  </a:lnTo>
                  <a:lnTo>
                    <a:pt x="16800" y="5776"/>
                  </a:lnTo>
                  <a:lnTo>
                    <a:pt x="17044" y="5735"/>
                  </a:lnTo>
                  <a:lnTo>
                    <a:pt x="17288" y="5654"/>
                  </a:lnTo>
                  <a:lnTo>
                    <a:pt x="17410" y="5573"/>
                  </a:lnTo>
                  <a:lnTo>
                    <a:pt x="17491" y="5451"/>
                  </a:lnTo>
                  <a:lnTo>
                    <a:pt x="17532" y="5329"/>
                  </a:lnTo>
                  <a:lnTo>
                    <a:pt x="17614" y="5207"/>
                  </a:lnTo>
                  <a:lnTo>
                    <a:pt x="17614" y="5085"/>
                  </a:lnTo>
                  <a:lnTo>
                    <a:pt x="17573" y="4963"/>
                  </a:lnTo>
                  <a:lnTo>
                    <a:pt x="17532" y="4841"/>
                  </a:lnTo>
                  <a:lnTo>
                    <a:pt x="17451" y="4759"/>
                  </a:lnTo>
                  <a:lnTo>
                    <a:pt x="17329" y="4678"/>
                  </a:lnTo>
                  <a:lnTo>
                    <a:pt x="16922" y="4678"/>
                  </a:lnTo>
                  <a:lnTo>
                    <a:pt x="16637" y="4719"/>
                  </a:lnTo>
                  <a:lnTo>
                    <a:pt x="16353" y="4719"/>
                  </a:lnTo>
                  <a:lnTo>
                    <a:pt x="16719" y="4637"/>
                  </a:lnTo>
                  <a:lnTo>
                    <a:pt x="17085" y="4597"/>
                  </a:lnTo>
                  <a:lnTo>
                    <a:pt x="17247" y="4597"/>
                  </a:lnTo>
                  <a:lnTo>
                    <a:pt x="17451" y="4515"/>
                  </a:lnTo>
                  <a:lnTo>
                    <a:pt x="17614" y="4434"/>
                  </a:lnTo>
                  <a:lnTo>
                    <a:pt x="17736" y="4312"/>
                  </a:lnTo>
                  <a:lnTo>
                    <a:pt x="17858" y="4149"/>
                  </a:lnTo>
                  <a:lnTo>
                    <a:pt x="17858" y="3986"/>
                  </a:lnTo>
                  <a:lnTo>
                    <a:pt x="17858" y="3783"/>
                  </a:lnTo>
                  <a:lnTo>
                    <a:pt x="17736" y="3661"/>
                  </a:lnTo>
                  <a:lnTo>
                    <a:pt x="17614" y="3580"/>
                  </a:lnTo>
                  <a:lnTo>
                    <a:pt x="17491" y="3580"/>
                  </a:lnTo>
                  <a:lnTo>
                    <a:pt x="17207" y="3539"/>
                  </a:lnTo>
                  <a:lnTo>
                    <a:pt x="15702" y="3661"/>
                  </a:lnTo>
                  <a:lnTo>
                    <a:pt x="15702" y="3661"/>
                  </a:lnTo>
                  <a:lnTo>
                    <a:pt x="16108" y="3620"/>
                  </a:lnTo>
                  <a:lnTo>
                    <a:pt x="16475" y="3539"/>
                  </a:lnTo>
                  <a:lnTo>
                    <a:pt x="16841" y="3417"/>
                  </a:lnTo>
                  <a:lnTo>
                    <a:pt x="17207" y="3295"/>
                  </a:lnTo>
                  <a:lnTo>
                    <a:pt x="17329" y="3214"/>
                  </a:lnTo>
                  <a:lnTo>
                    <a:pt x="17451" y="3092"/>
                  </a:lnTo>
                  <a:lnTo>
                    <a:pt x="17532" y="3010"/>
                  </a:lnTo>
                  <a:lnTo>
                    <a:pt x="17532" y="2888"/>
                  </a:lnTo>
                  <a:lnTo>
                    <a:pt x="17451" y="2766"/>
                  </a:lnTo>
                  <a:lnTo>
                    <a:pt x="17369" y="2725"/>
                  </a:lnTo>
                  <a:lnTo>
                    <a:pt x="17207" y="2685"/>
                  </a:lnTo>
                  <a:lnTo>
                    <a:pt x="16027" y="2685"/>
                  </a:lnTo>
                  <a:lnTo>
                    <a:pt x="15010" y="2766"/>
                  </a:lnTo>
                  <a:lnTo>
                    <a:pt x="12936" y="2969"/>
                  </a:lnTo>
                  <a:lnTo>
                    <a:pt x="11878" y="3051"/>
                  </a:lnTo>
                  <a:lnTo>
                    <a:pt x="10821" y="3092"/>
                  </a:lnTo>
                  <a:lnTo>
                    <a:pt x="9804" y="3132"/>
                  </a:lnTo>
                  <a:lnTo>
                    <a:pt x="8746" y="3051"/>
                  </a:lnTo>
                  <a:lnTo>
                    <a:pt x="8055" y="2929"/>
                  </a:lnTo>
                  <a:lnTo>
                    <a:pt x="7363" y="2807"/>
                  </a:lnTo>
                  <a:lnTo>
                    <a:pt x="6672" y="2603"/>
                  </a:lnTo>
                  <a:lnTo>
                    <a:pt x="6061" y="2319"/>
                  </a:lnTo>
                  <a:lnTo>
                    <a:pt x="5695" y="2075"/>
                  </a:lnTo>
                  <a:lnTo>
                    <a:pt x="5370" y="1831"/>
                  </a:lnTo>
                  <a:lnTo>
                    <a:pt x="5126" y="1586"/>
                  </a:lnTo>
                  <a:lnTo>
                    <a:pt x="4841" y="1302"/>
                  </a:lnTo>
                  <a:lnTo>
                    <a:pt x="4434" y="692"/>
                  </a:lnTo>
                  <a:lnTo>
                    <a:pt x="39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4729805" y="1826384"/>
              <a:ext cx="835715" cy="359288"/>
            </a:xfrm>
            <a:custGeom>
              <a:rect b="b" l="l" r="r" t="t"/>
              <a:pathLst>
                <a:path extrusionOk="0" h="7852" w="18264">
                  <a:moveTo>
                    <a:pt x="4126" y="449"/>
                  </a:moveTo>
                  <a:lnTo>
                    <a:pt x="4393" y="896"/>
                  </a:lnTo>
                  <a:lnTo>
                    <a:pt x="4759" y="1465"/>
                  </a:lnTo>
                  <a:lnTo>
                    <a:pt x="5207" y="1953"/>
                  </a:lnTo>
                  <a:lnTo>
                    <a:pt x="5451" y="2197"/>
                  </a:lnTo>
                  <a:lnTo>
                    <a:pt x="5736" y="2441"/>
                  </a:lnTo>
                  <a:lnTo>
                    <a:pt x="6061" y="2645"/>
                  </a:lnTo>
                  <a:lnTo>
                    <a:pt x="6427" y="2807"/>
                  </a:lnTo>
                  <a:lnTo>
                    <a:pt x="6793" y="2970"/>
                  </a:lnTo>
                  <a:lnTo>
                    <a:pt x="7159" y="3092"/>
                  </a:lnTo>
                  <a:lnTo>
                    <a:pt x="7932" y="3296"/>
                  </a:lnTo>
                  <a:lnTo>
                    <a:pt x="8664" y="3418"/>
                  </a:lnTo>
                  <a:lnTo>
                    <a:pt x="9559" y="3499"/>
                  </a:lnTo>
                  <a:lnTo>
                    <a:pt x="10413" y="3540"/>
                  </a:lnTo>
                  <a:lnTo>
                    <a:pt x="11268" y="3499"/>
                  </a:lnTo>
                  <a:lnTo>
                    <a:pt x="12122" y="3458"/>
                  </a:lnTo>
                  <a:lnTo>
                    <a:pt x="13871" y="3296"/>
                  </a:lnTo>
                  <a:lnTo>
                    <a:pt x="15579" y="3133"/>
                  </a:lnTo>
                  <a:lnTo>
                    <a:pt x="16596" y="3092"/>
                  </a:lnTo>
                  <a:lnTo>
                    <a:pt x="17084" y="3092"/>
                  </a:lnTo>
                  <a:lnTo>
                    <a:pt x="17288" y="3051"/>
                  </a:lnTo>
                  <a:lnTo>
                    <a:pt x="17369" y="3051"/>
                  </a:lnTo>
                  <a:lnTo>
                    <a:pt x="17491" y="3092"/>
                  </a:lnTo>
                  <a:lnTo>
                    <a:pt x="17532" y="3173"/>
                  </a:lnTo>
                  <a:lnTo>
                    <a:pt x="17491" y="3214"/>
                  </a:lnTo>
                  <a:lnTo>
                    <a:pt x="17328" y="3296"/>
                  </a:lnTo>
                  <a:lnTo>
                    <a:pt x="16881" y="3458"/>
                  </a:lnTo>
                  <a:lnTo>
                    <a:pt x="16393" y="3580"/>
                  </a:lnTo>
                  <a:lnTo>
                    <a:pt x="15905" y="3662"/>
                  </a:lnTo>
                  <a:lnTo>
                    <a:pt x="15823" y="3662"/>
                  </a:lnTo>
                  <a:lnTo>
                    <a:pt x="15742" y="3702"/>
                  </a:lnTo>
                  <a:lnTo>
                    <a:pt x="15701" y="3784"/>
                  </a:lnTo>
                  <a:lnTo>
                    <a:pt x="15701" y="3865"/>
                  </a:lnTo>
                  <a:lnTo>
                    <a:pt x="15701" y="3946"/>
                  </a:lnTo>
                  <a:lnTo>
                    <a:pt x="15742" y="3987"/>
                  </a:lnTo>
                  <a:lnTo>
                    <a:pt x="15823" y="4028"/>
                  </a:lnTo>
                  <a:lnTo>
                    <a:pt x="15905" y="4068"/>
                  </a:lnTo>
                  <a:lnTo>
                    <a:pt x="16962" y="3987"/>
                  </a:lnTo>
                  <a:lnTo>
                    <a:pt x="17410" y="3946"/>
                  </a:lnTo>
                  <a:lnTo>
                    <a:pt x="17654" y="3946"/>
                  </a:lnTo>
                  <a:lnTo>
                    <a:pt x="17735" y="3987"/>
                  </a:lnTo>
                  <a:lnTo>
                    <a:pt x="17817" y="4028"/>
                  </a:lnTo>
                  <a:lnTo>
                    <a:pt x="17898" y="4109"/>
                  </a:lnTo>
                  <a:lnTo>
                    <a:pt x="17898" y="4190"/>
                  </a:lnTo>
                  <a:lnTo>
                    <a:pt x="17857" y="4312"/>
                  </a:lnTo>
                  <a:lnTo>
                    <a:pt x="17817" y="4394"/>
                  </a:lnTo>
                  <a:lnTo>
                    <a:pt x="17613" y="4516"/>
                  </a:lnTo>
                  <a:lnTo>
                    <a:pt x="17450" y="4597"/>
                  </a:lnTo>
                  <a:lnTo>
                    <a:pt x="17206" y="4638"/>
                  </a:lnTo>
                  <a:lnTo>
                    <a:pt x="16962" y="4638"/>
                  </a:lnTo>
                  <a:lnTo>
                    <a:pt x="16718" y="4678"/>
                  </a:lnTo>
                  <a:lnTo>
                    <a:pt x="16474" y="4719"/>
                  </a:lnTo>
                  <a:lnTo>
                    <a:pt x="16434" y="4760"/>
                  </a:lnTo>
                  <a:lnTo>
                    <a:pt x="16393" y="4801"/>
                  </a:lnTo>
                  <a:lnTo>
                    <a:pt x="16352" y="4923"/>
                  </a:lnTo>
                  <a:lnTo>
                    <a:pt x="16393" y="5045"/>
                  </a:lnTo>
                  <a:lnTo>
                    <a:pt x="16434" y="5085"/>
                  </a:lnTo>
                  <a:lnTo>
                    <a:pt x="16474" y="5085"/>
                  </a:lnTo>
                  <a:lnTo>
                    <a:pt x="16800" y="5126"/>
                  </a:lnTo>
                  <a:lnTo>
                    <a:pt x="17125" y="5085"/>
                  </a:lnTo>
                  <a:lnTo>
                    <a:pt x="17288" y="5045"/>
                  </a:lnTo>
                  <a:lnTo>
                    <a:pt x="17450" y="5085"/>
                  </a:lnTo>
                  <a:lnTo>
                    <a:pt x="17491" y="5085"/>
                  </a:lnTo>
                  <a:lnTo>
                    <a:pt x="17572" y="5126"/>
                  </a:lnTo>
                  <a:lnTo>
                    <a:pt x="17613" y="5207"/>
                  </a:lnTo>
                  <a:lnTo>
                    <a:pt x="17613" y="5289"/>
                  </a:lnTo>
                  <a:lnTo>
                    <a:pt x="17572" y="5492"/>
                  </a:lnTo>
                  <a:lnTo>
                    <a:pt x="17491" y="5614"/>
                  </a:lnTo>
                  <a:lnTo>
                    <a:pt x="17328" y="5695"/>
                  </a:lnTo>
                  <a:lnTo>
                    <a:pt x="17166" y="5736"/>
                  </a:lnTo>
                  <a:lnTo>
                    <a:pt x="16912" y="5764"/>
                  </a:lnTo>
                  <a:lnTo>
                    <a:pt x="16800" y="5736"/>
                  </a:lnTo>
                  <a:lnTo>
                    <a:pt x="16474" y="5736"/>
                  </a:lnTo>
                  <a:lnTo>
                    <a:pt x="16352" y="5777"/>
                  </a:lnTo>
                  <a:lnTo>
                    <a:pt x="16311" y="5817"/>
                  </a:lnTo>
                  <a:lnTo>
                    <a:pt x="16271" y="5858"/>
                  </a:lnTo>
                  <a:lnTo>
                    <a:pt x="16271" y="5939"/>
                  </a:lnTo>
                  <a:lnTo>
                    <a:pt x="16271" y="6021"/>
                  </a:lnTo>
                  <a:lnTo>
                    <a:pt x="16311" y="6061"/>
                  </a:lnTo>
                  <a:lnTo>
                    <a:pt x="16352" y="6102"/>
                  </a:lnTo>
                  <a:lnTo>
                    <a:pt x="16474" y="6143"/>
                  </a:lnTo>
                  <a:lnTo>
                    <a:pt x="16881" y="6143"/>
                  </a:lnTo>
                  <a:lnTo>
                    <a:pt x="17003" y="6184"/>
                  </a:lnTo>
                  <a:lnTo>
                    <a:pt x="17084" y="6224"/>
                  </a:lnTo>
                  <a:lnTo>
                    <a:pt x="17125" y="6306"/>
                  </a:lnTo>
                  <a:lnTo>
                    <a:pt x="17125" y="6387"/>
                  </a:lnTo>
                  <a:lnTo>
                    <a:pt x="17125" y="6468"/>
                  </a:lnTo>
                  <a:lnTo>
                    <a:pt x="17044" y="6509"/>
                  </a:lnTo>
                  <a:lnTo>
                    <a:pt x="16922" y="6590"/>
                  </a:lnTo>
                  <a:lnTo>
                    <a:pt x="16637" y="6712"/>
                  </a:lnTo>
                  <a:lnTo>
                    <a:pt x="16556" y="6712"/>
                  </a:lnTo>
                  <a:lnTo>
                    <a:pt x="16547" y="6729"/>
                  </a:lnTo>
                  <a:lnTo>
                    <a:pt x="16547" y="6729"/>
                  </a:lnTo>
                  <a:lnTo>
                    <a:pt x="15295" y="6956"/>
                  </a:lnTo>
                  <a:lnTo>
                    <a:pt x="13993" y="7119"/>
                  </a:lnTo>
                  <a:lnTo>
                    <a:pt x="12651" y="7282"/>
                  </a:lnTo>
                  <a:lnTo>
                    <a:pt x="11308" y="7363"/>
                  </a:lnTo>
                  <a:lnTo>
                    <a:pt x="9966" y="7444"/>
                  </a:lnTo>
                  <a:lnTo>
                    <a:pt x="8583" y="7444"/>
                  </a:lnTo>
                  <a:lnTo>
                    <a:pt x="5939" y="7363"/>
                  </a:lnTo>
                  <a:lnTo>
                    <a:pt x="5329" y="7322"/>
                  </a:lnTo>
                  <a:lnTo>
                    <a:pt x="4719" y="7241"/>
                  </a:lnTo>
                  <a:lnTo>
                    <a:pt x="4109" y="7078"/>
                  </a:lnTo>
                  <a:lnTo>
                    <a:pt x="3539" y="6834"/>
                  </a:lnTo>
                  <a:lnTo>
                    <a:pt x="3051" y="6550"/>
                  </a:lnTo>
                  <a:lnTo>
                    <a:pt x="2604" y="6224"/>
                  </a:lnTo>
                  <a:lnTo>
                    <a:pt x="2238" y="5817"/>
                  </a:lnTo>
                  <a:lnTo>
                    <a:pt x="1871" y="5370"/>
                  </a:lnTo>
                  <a:lnTo>
                    <a:pt x="1668" y="5045"/>
                  </a:lnTo>
                  <a:lnTo>
                    <a:pt x="1465" y="4678"/>
                  </a:lnTo>
                  <a:lnTo>
                    <a:pt x="1139" y="3987"/>
                  </a:lnTo>
                  <a:lnTo>
                    <a:pt x="855" y="3214"/>
                  </a:lnTo>
                  <a:lnTo>
                    <a:pt x="610" y="2482"/>
                  </a:lnTo>
                  <a:lnTo>
                    <a:pt x="529" y="2197"/>
                  </a:lnTo>
                  <a:lnTo>
                    <a:pt x="456" y="2051"/>
                  </a:lnTo>
                  <a:lnTo>
                    <a:pt x="570" y="1994"/>
                  </a:lnTo>
                  <a:lnTo>
                    <a:pt x="733" y="1913"/>
                  </a:lnTo>
                  <a:lnTo>
                    <a:pt x="1383" y="1587"/>
                  </a:lnTo>
                  <a:lnTo>
                    <a:pt x="2807" y="977"/>
                  </a:lnTo>
                  <a:lnTo>
                    <a:pt x="4126" y="449"/>
                  </a:lnTo>
                  <a:close/>
                  <a:moveTo>
                    <a:pt x="4149" y="1"/>
                  </a:moveTo>
                  <a:lnTo>
                    <a:pt x="2807" y="530"/>
                  </a:lnTo>
                  <a:lnTo>
                    <a:pt x="1505" y="1099"/>
                  </a:lnTo>
                  <a:lnTo>
                    <a:pt x="244" y="1709"/>
                  </a:lnTo>
                  <a:lnTo>
                    <a:pt x="122" y="1750"/>
                  </a:lnTo>
                  <a:lnTo>
                    <a:pt x="41" y="1872"/>
                  </a:lnTo>
                  <a:lnTo>
                    <a:pt x="0" y="1953"/>
                  </a:lnTo>
                  <a:lnTo>
                    <a:pt x="41" y="2116"/>
                  </a:lnTo>
                  <a:lnTo>
                    <a:pt x="244" y="2726"/>
                  </a:lnTo>
                  <a:lnTo>
                    <a:pt x="488" y="3377"/>
                  </a:lnTo>
                  <a:lnTo>
                    <a:pt x="773" y="4109"/>
                  </a:lnTo>
                  <a:lnTo>
                    <a:pt x="1099" y="4841"/>
                  </a:lnTo>
                  <a:lnTo>
                    <a:pt x="1383" y="5329"/>
                  </a:lnTo>
                  <a:lnTo>
                    <a:pt x="1709" y="5817"/>
                  </a:lnTo>
                  <a:lnTo>
                    <a:pt x="2075" y="6306"/>
                  </a:lnTo>
                  <a:lnTo>
                    <a:pt x="2522" y="6672"/>
                  </a:lnTo>
                  <a:lnTo>
                    <a:pt x="3010" y="7038"/>
                  </a:lnTo>
                  <a:lnTo>
                    <a:pt x="3539" y="7282"/>
                  </a:lnTo>
                  <a:lnTo>
                    <a:pt x="4109" y="7485"/>
                  </a:lnTo>
                  <a:lnTo>
                    <a:pt x="4719" y="7607"/>
                  </a:lnTo>
                  <a:lnTo>
                    <a:pt x="5370" y="7729"/>
                  </a:lnTo>
                  <a:lnTo>
                    <a:pt x="6061" y="7770"/>
                  </a:lnTo>
                  <a:lnTo>
                    <a:pt x="7444" y="7770"/>
                  </a:lnTo>
                  <a:lnTo>
                    <a:pt x="8868" y="7851"/>
                  </a:lnTo>
                  <a:lnTo>
                    <a:pt x="10332" y="7851"/>
                  </a:lnTo>
                  <a:lnTo>
                    <a:pt x="11959" y="7729"/>
                  </a:lnTo>
                  <a:lnTo>
                    <a:pt x="13546" y="7607"/>
                  </a:lnTo>
                  <a:lnTo>
                    <a:pt x="15132" y="7363"/>
                  </a:lnTo>
                  <a:lnTo>
                    <a:pt x="16718" y="7078"/>
                  </a:lnTo>
                  <a:lnTo>
                    <a:pt x="17003" y="6997"/>
                  </a:lnTo>
                  <a:lnTo>
                    <a:pt x="17288" y="6834"/>
                  </a:lnTo>
                  <a:lnTo>
                    <a:pt x="17369" y="6753"/>
                  </a:lnTo>
                  <a:lnTo>
                    <a:pt x="17450" y="6631"/>
                  </a:lnTo>
                  <a:lnTo>
                    <a:pt x="17532" y="6509"/>
                  </a:lnTo>
                  <a:lnTo>
                    <a:pt x="17532" y="6346"/>
                  </a:lnTo>
                  <a:lnTo>
                    <a:pt x="17491" y="6143"/>
                  </a:lnTo>
                  <a:lnTo>
                    <a:pt x="17439" y="6065"/>
                  </a:lnTo>
                  <a:lnTo>
                    <a:pt x="17450" y="6061"/>
                  </a:lnTo>
                  <a:lnTo>
                    <a:pt x="17654" y="5980"/>
                  </a:lnTo>
                  <a:lnTo>
                    <a:pt x="17817" y="5817"/>
                  </a:lnTo>
                  <a:lnTo>
                    <a:pt x="17939" y="5614"/>
                  </a:lnTo>
                  <a:lnTo>
                    <a:pt x="18020" y="5370"/>
                  </a:lnTo>
                  <a:lnTo>
                    <a:pt x="17979" y="5167"/>
                  </a:lnTo>
                  <a:lnTo>
                    <a:pt x="17939" y="4963"/>
                  </a:lnTo>
                  <a:lnTo>
                    <a:pt x="17844" y="4868"/>
                  </a:lnTo>
                  <a:lnTo>
                    <a:pt x="17898" y="4841"/>
                  </a:lnTo>
                  <a:lnTo>
                    <a:pt x="18061" y="4678"/>
                  </a:lnTo>
                  <a:lnTo>
                    <a:pt x="18223" y="4475"/>
                  </a:lnTo>
                  <a:lnTo>
                    <a:pt x="18264" y="4231"/>
                  </a:lnTo>
                  <a:lnTo>
                    <a:pt x="18264" y="4109"/>
                  </a:lnTo>
                  <a:lnTo>
                    <a:pt x="18264" y="3987"/>
                  </a:lnTo>
                  <a:lnTo>
                    <a:pt x="18183" y="3865"/>
                  </a:lnTo>
                  <a:lnTo>
                    <a:pt x="18142" y="3784"/>
                  </a:lnTo>
                  <a:lnTo>
                    <a:pt x="18020" y="3702"/>
                  </a:lnTo>
                  <a:lnTo>
                    <a:pt x="17939" y="3621"/>
                  </a:lnTo>
                  <a:lnTo>
                    <a:pt x="17694" y="3580"/>
                  </a:lnTo>
                  <a:lnTo>
                    <a:pt x="17660" y="3574"/>
                  </a:lnTo>
                  <a:lnTo>
                    <a:pt x="17660" y="3574"/>
                  </a:lnTo>
                  <a:lnTo>
                    <a:pt x="17776" y="3458"/>
                  </a:lnTo>
                  <a:lnTo>
                    <a:pt x="17857" y="3336"/>
                  </a:lnTo>
                  <a:lnTo>
                    <a:pt x="17898" y="3214"/>
                  </a:lnTo>
                  <a:lnTo>
                    <a:pt x="17939" y="3092"/>
                  </a:lnTo>
                  <a:lnTo>
                    <a:pt x="17898" y="2970"/>
                  </a:lnTo>
                  <a:lnTo>
                    <a:pt x="17817" y="2848"/>
                  </a:lnTo>
                  <a:lnTo>
                    <a:pt x="17694" y="2767"/>
                  </a:lnTo>
                  <a:lnTo>
                    <a:pt x="17532" y="2685"/>
                  </a:lnTo>
                  <a:lnTo>
                    <a:pt x="17044" y="2685"/>
                  </a:lnTo>
                  <a:lnTo>
                    <a:pt x="16067" y="2726"/>
                  </a:lnTo>
                  <a:lnTo>
                    <a:pt x="15091" y="2767"/>
                  </a:lnTo>
                  <a:lnTo>
                    <a:pt x="14156" y="2848"/>
                  </a:lnTo>
                  <a:lnTo>
                    <a:pt x="12325" y="3051"/>
                  </a:lnTo>
                  <a:lnTo>
                    <a:pt x="11390" y="3092"/>
                  </a:lnTo>
                  <a:lnTo>
                    <a:pt x="10454" y="3133"/>
                  </a:lnTo>
                  <a:lnTo>
                    <a:pt x="9559" y="3092"/>
                  </a:lnTo>
                  <a:lnTo>
                    <a:pt x="8624" y="3011"/>
                  </a:lnTo>
                  <a:lnTo>
                    <a:pt x="8176" y="2929"/>
                  </a:lnTo>
                  <a:lnTo>
                    <a:pt x="7729" y="2848"/>
                  </a:lnTo>
                  <a:lnTo>
                    <a:pt x="7281" y="2726"/>
                  </a:lnTo>
                  <a:lnTo>
                    <a:pt x="6875" y="2563"/>
                  </a:lnTo>
                  <a:lnTo>
                    <a:pt x="6427" y="2401"/>
                  </a:lnTo>
                  <a:lnTo>
                    <a:pt x="6061" y="2157"/>
                  </a:lnTo>
                  <a:lnTo>
                    <a:pt x="5695" y="1872"/>
                  </a:lnTo>
                  <a:lnTo>
                    <a:pt x="5370" y="1546"/>
                  </a:lnTo>
                  <a:lnTo>
                    <a:pt x="5085" y="1221"/>
                  </a:lnTo>
                  <a:lnTo>
                    <a:pt x="4841" y="855"/>
                  </a:lnTo>
                  <a:lnTo>
                    <a:pt x="4353" y="82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4655356" y="1565833"/>
              <a:ext cx="279212" cy="357366"/>
            </a:xfrm>
            <a:custGeom>
              <a:rect b="b" l="l" r="r" t="t"/>
              <a:pathLst>
                <a:path extrusionOk="0" h="7810" w="6102">
                  <a:moveTo>
                    <a:pt x="3946" y="0"/>
                  </a:moveTo>
                  <a:lnTo>
                    <a:pt x="0" y="2278"/>
                  </a:lnTo>
                  <a:lnTo>
                    <a:pt x="407" y="3783"/>
                  </a:lnTo>
                  <a:lnTo>
                    <a:pt x="895" y="5288"/>
                  </a:lnTo>
                  <a:lnTo>
                    <a:pt x="1261" y="6549"/>
                  </a:lnTo>
                  <a:lnTo>
                    <a:pt x="1465" y="7200"/>
                  </a:lnTo>
                  <a:lnTo>
                    <a:pt x="1668" y="7810"/>
                  </a:lnTo>
                  <a:lnTo>
                    <a:pt x="2807" y="7484"/>
                  </a:lnTo>
                  <a:lnTo>
                    <a:pt x="3946" y="7118"/>
                  </a:lnTo>
                  <a:lnTo>
                    <a:pt x="5044" y="6712"/>
                  </a:lnTo>
                  <a:lnTo>
                    <a:pt x="6102" y="6224"/>
                  </a:lnTo>
                  <a:lnTo>
                    <a:pt x="6061" y="5979"/>
                  </a:lnTo>
                  <a:lnTo>
                    <a:pt x="5817" y="5329"/>
                  </a:lnTo>
                  <a:lnTo>
                    <a:pt x="5126" y="3295"/>
                  </a:lnTo>
                  <a:lnTo>
                    <a:pt x="3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4655356" y="1565833"/>
              <a:ext cx="279212" cy="357366"/>
            </a:xfrm>
            <a:custGeom>
              <a:rect b="b" l="l" r="r" t="t"/>
              <a:pathLst>
                <a:path extrusionOk="0" fill="none" h="7810" w="6102">
                  <a:moveTo>
                    <a:pt x="0" y="2278"/>
                  </a:moveTo>
                  <a:lnTo>
                    <a:pt x="0" y="2278"/>
                  </a:lnTo>
                  <a:lnTo>
                    <a:pt x="407" y="3783"/>
                  </a:lnTo>
                  <a:lnTo>
                    <a:pt x="895" y="5288"/>
                  </a:lnTo>
                  <a:lnTo>
                    <a:pt x="895" y="5288"/>
                  </a:lnTo>
                  <a:lnTo>
                    <a:pt x="1261" y="6549"/>
                  </a:lnTo>
                  <a:lnTo>
                    <a:pt x="1465" y="7200"/>
                  </a:lnTo>
                  <a:lnTo>
                    <a:pt x="1668" y="7810"/>
                  </a:lnTo>
                  <a:lnTo>
                    <a:pt x="1668" y="7810"/>
                  </a:lnTo>
                  <a:lnTo>
                    <a:pt x="2807" y="7484"/>
                  </a:lnTo>
                  <a:lnTo>
                    <a:pt x="3946" y="7118"/>
                  </a:lnTo>
                  <a:lnTo>
                    <a:pt x="5044" y="6712"/>
                  </a:lnTo>
                  <a:lnTo>
                    <a:pt x="6102" y="6224"/>
                  </a:lnTo>
                  <a:lnTo>
                    <a:pt x="6102" y="6224"/>
                  </a:lnTo>
                  <a:lnTo>
                    <a:pt x="6061" y="5979"/>
                  </a:lnTo>
                  <a:lnTo>
                    <a:pt x="5817" y="5329"/>
                  </a:lnTo>
                  <a:lnTo>
                    <a:pt x="5126" y="3295"/>
                  </a:lnTo>
                  <a:lnTo>
                    <a:pt x="394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4646021" y="1556499"/>
              <a:ext cx="297881" cy="376035"/>
            </a:xfrm>
            <a:custGeom>
              <a:rect b="b" l="l" r="r" t="t"/>
              <a:pathLst>
                <a:path extrusionOk="0" h="8218" w="6510">
                  <a:moveTo>
                    <a:pt x="6143" y="6306"/>
                  </a:moveTo>
                  <a:lnTo>
                    <a:pt x="6102" y="6316"/>
                  </a:lnTo>
                  <a:lnTo>
                    <a:pt x="6102" y="6306"/>
                  </a:lnTo>
                  <a:close/>
                  <a:moveTo>
                    <a:pt x="4069" y="1"/>
                  </a:moveTo>
                  <a:lnTo>
                    <a:pt x="4028" y="41"/>
                  </a:lnTo>
                  <a:lnTo>
                    <a:pt x="3987" y="82"/>
                  </a:lnTo>
                  <a:lnTo>
                    <a:pt x="3947" y="163"/>
                  </a:lnTo>
                  <a:lnTo>
                    <a:pt x="3947" y="245"/>
                  </a:lnTo>
                  <a:lnTo>
                    <a:pt x="5126" y="3499"/>
                  </a:lnTo>
                  <a:lnTo>
                    <a:pt x="5818" y="5492"/>
                  </a:lnTo>
                  <a:lnTo>
                    <a:pt x="6021" y="6143"/>
                  </a:lnTo>
                  <a:lnTo>
                    <a:pt x="6080" y="6321"/>
                  </a:lnTo>
                  <a:lnTo>
                    <a:pt x="6080" y="6321"/>
                  </a:lnTo>
                  <a:lnTo>
                    <a:pt x="5980" y="6346"/>
                  </a:lnTo>
                  <a:lnTo>
                    <a:pt x="5655" y="6509"/>
                  </a:lnTo>
                  <a:lnTo>
                    <a:pt x="5085" y="6753"/>
                  </a:lnTo>
                  <a:lnTo>
                    <a:pt x="4028" y="7160"/>
                  </a:lnTo>
                  <a:lnTo>
                    <a:pt x="2930" y="7526"/>
                  </a:lnTo>
                  <a:lnTo>
                    <a:pt x="2002" y="7766"/>
                  </a:lnTo>
                  <a:lnTo>
                    <a:pt x="1831" y="7282"/>
                  </a:lnTo>
                  <a:lnTo>
                    <a:pt x="1628" y="6590"/>
                  </a:lnTo>
                  <a:lnTo>
                    <a:pt x="1221" y="5248"/>
                  </a:lnTo>
                  <a:lnTo>
                    <a:pt x="774" y="3824"/>
                  </a:lnTo>
                  <a:lnTo>
                    <a:pt x="367" y="2401"/>
                  </a:lnTo>
                  <a:lnTo>
                    <a:pt x="326" y="2319"/>
                  </a:lnTo>
                  <a:lnTo>
                    <a:pt x="286" y="2279"/>
                  </a:lnTo>
                  <a:lnTo>
                    <a:pt x="123" y="2279"/>
                  </a:lnTo>
                  <a:lnTo>
                    <a:pt x="82" y="2319"/>
                  </a:lnTo>
                  <a:lnTo>
                    <a:pt x="1" y="2360"/>
                  </a:lnTo>
                  <a:lnTo>
                    <a:pt x="1" y="2441"/>
                  </a:lnTo>
                  <a:lnTo>
                    <a:pt x="1" y="2523"/>
                  </a:lnTo>
                  <a:lnTo>
                    <a:pt x="408" y="3946"/>
                  </a:lnTo>
                  <a:lnTo>
                    <a:pt x="855" y="5329"/>
                  </a:lnTo>
                  <a:lnTo>
                    <a:pt x="1262" y="6712"/>
                  </a:lnTo>
                  <a:lnTo>
                    <a:pt x="1465" y="7404"/>
                  </a:lnTo>
                  <a:lnTo>
                    <a:pt x="1709" y="8055"/>
                  </a:lnTo>
                  <a:lnTo>
                    <a:pt x="1750" y="8136"/>
                  </a:lnTo>
                  <a:lnTo>
                    <a:pt x="1791" y="8177"/>
                  </a:lnTo>
                  <a:lnTo>
                    <a:pt x="1872" y="8217"/>
                  </a:lnTo>
                  <a:lnTo>
                    <a:pt x="1953" y="8217"/>
                  </a:lnTo>
                  <a:lnTo>
                    <a:pt x="2970" y="7933"/>
                  </a:lnTo>
                  <a:lnTo>
                    <a:pt x="3947" y="7607"/>
                  </a:lnTo>
                  <a:lnTo>
                    <a:pt x="4963" y="7241"/>
                  </a:lnTo>
                  <a:lnTo>
                    <a:pt x="5899" y="6834"/>
                  </a:lnTo>
                  <a:lnTo>
                    <a:pt x="6143" y="6753"/>
                  </a:lnTo>
                  <a:lnTo>
                    <a:pt x="6346" y="6672"/>
                  </a:lnTo>
                  <a:lnTo>
                    <a:pt x="6428" y="6590"/>
                  </a:lnTo>
                  <a:lnTo>
                    <a:pt x="6468" y="6509"/>
                  </a:lnTo>
                  <a:lnTo>
                    <a:pt x="6509" y="6428"/>
                  </a:lnTo>
                  <a:lnTo>
                    <a:pt x="6509" y="6306"/>
                  </a:lnTo>
                  <a:lnTo>
                    <a:pt x="6346" y="5777"/>
                  </a:lnTo>
                  <a:lnTo>
                    <a:pt x="5614" y="3702"/>
                  </a:lnTo>
                  <a:lnTo>
                    <a:pt x="4882" y="1628"/>
                  </a:lnTo>
                  <a:lnTo>
                    <a:pt x="4353" y="163"/>
                  </a:lnTo>
                  <a:lnTo>
                    <a:pt x="4313" y="82"/>
                  </a:lnTo>
                  <a:lnTo>
                    <a:pt x="4231" y="41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4649773" y="1792888"/>
              <a:ext cx="68911" cy="57746"/>
            </a:xfrm>
            <a:custGeom>
              <a:rect b="b" l="l" r="r" t="t"/>
              <a:pathLst>
                <a:path extrusionOk="0" h="1262" w="1506">
                  <a:moveTo>
                    <a:pt x="122" y="1"/>
                  </a:moveTo>
                  <a:lnTo>
                    <a:pt x="82" y="41"/>
                  </a:ln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366" y="570"/>
                  </a:lnTo>
                  <a:lnTo>
                    <a:pt x="529" y="651"/>
                  </a:lnTo>
                  <a:lnTo>
                    <a:pt x="570" y="692"/>
                  </a:lnTo>
                  <a:lnTo>
                    <a:pt x="610" y="733"/>
                  </a:lnTo>
                  <a:lnTo>
                    <a:pt x="651" y="733"/>
                  </a:lnTo>
                  <a:lnTo>
                    <a:pt x="1139" y="1180"/>
                  </a:lnTo>
                  <a:lnTo>
                    <a:pt x="1221" y="1221"/>
                  </a:lnTo>
                  <a:lnTo>
                    <a:pt x="1302" y="1262"/>
                  </a:lnTo>
                  <a:lnTo>
                    <a:pt x="1383" y="1221"/>
                  </a:lnTo>
                  <a:lnTo>
                    <a:pt x="1424" y="1180"/>
                  </a:lnTo>
                  <a:lnTo>
                    <a:pt x="1465" y="1140"/>
                  </a:lnTo>
                  <a:lnTo>
                    <a:pt x="1505" y="1058"/>
                  </a:lnTo>
                  <a:lnTo>
                    <a:pt x="1465" y="977"/>
                  </a:lnTo>
                  <a:lnTo>
                    <a:pt x="1424" y="895"/>
                  </a:lnTo>
                  <a:lnTo>
                    <a:pt x="895" y="448"/>
                  </a:lnTo>
                  <a:lnTo>
                    <a:pt x="285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4863832" y="1876627"/>
              <a:ext cx="70741" cy="44751"/>
            </a:xfrm>
            <a:custGeom>
              <a:rect b="b" l="l" r="r" t="t"/>
              <a:pathLst>
                <a:path extrusionOk="0" h="978" w="1546">
                  <a:moveTo>
                    <a:pt x="1261" y="1"/>
                  </a:moveTo>
                  <a:lnTo>
                    <a:pt x="1220" y="42"/>
                  </a:lnTo>
                  <a:lnTo>
                    <a:pt x="1180" y="123"/>
                  </a:lnTo>
                  <a:lnTo>
                    <a:pt x="1139" y="204"/>
                  </a:lnTo>
                  <a:lnTo>
                    <a:pt x="1139" y="245"/>
                  </a:lnTo>
                  <a:lnTo>
                    <a:pt x="1139" y="367"/>
                  </a:lnTo>
                  <a:lnTo>
                    <a:pt x="1098" y="367"/>
                  </a:lnTo>
                  <a:lnTo>
                    <a:pt x="1098" y="408"/>
                  </a:lnTo>
                  <a:lnTo>
                    <a:pt x="1058" y="448"/>
                  </a:lnTo>
                  <a:lnTo>
                    <a:pt x="976" y="530"/>
                  </a:lnTo>
                  <a:lnTo>
                    <a:pt x="936" y="570"/>
                  </a:lnTo>
                  <a:lnTo>
                    <a:pt x="895" y="570"/>
                  </a:lnTo>
                  <a:lnTo>
                    <a:pt x="814" y="611"/>
                  </a:lnTo>
                  <a:lnTo>
                    <a:pt x="692" y="611"/>
                  </a:lnTo>
                  <a:lnTo>
                    <a:pt x="651" y="570"/>
                  </a:lnTo>
                  <a:lnTo>
                    <a:pt x="610" y="570"/>
                  </a:lnTo>
                  <a:lnTo>
                    <a:pt x="570" y="530"/>
                  </a:lnTo>
                  <a:lnTo>
                    <a:pt x="529" y="530"/>
                  </a:lnTo>
                  <a:lnTo>
                    <a:pt x="529" y="489"/>
                  </a:lnTo>
                  <a:lnTo>
                    <a:pt x="488" y="448"/>
                  </a:lnTo>
                  <a:lnTo>
                    <a:pt x="447" y="448"/>
                  </a:lnTo>
                  <a:lnTo>
                    <a:pt x="447" y="408"/>
                  </a:lnTo>
                  <a:lnTo>
                    <a:pt x="407" y="367"/>
                  </a:lnTo>
                  <a:lnTo>
                    <a:pt x="366" y="245"/>
                  </a:lnTo>
                  <a:lnTo>
                    <a:pt x="366" y="164"/>
                  </a:lnTo>
                  <a:lnTo>
                    <a:pt x="285" y="123"/>
                  </a:lnTo>
                  <a:lnTo>
                    <a:pt x="122" y="123"/>
                  </a:lnTo>
                  <a:lnTo>
                    <a:pt x="81" y="164"/>
                  </a:lnTo>
                  <a:lnTo>
                    <a:pt x="41" y="204"/>
                  </a:lnTo>
                  <a:lnTo>
                    <a:pt x="0" y="286"/>
                  </a:lnTo>
                  <a:lnTo>
                    <a:pt x="0" y="367"/>
                  </a:lnTo>
                  <a:lnTo>
                    <a:pt x="41" y="489"/>
                  </a:lnTo>
                  <a:lnTo>
                    <a:pt x="122" y="611"/>
                  </a:lnTo>
                  <a:lnTo>
                    <a:pt x="203" y="733"/>
                  </a:lnTo>
                  <a:lnTo>
                    <a:pt x="285" y="815"/>
                  </a:lnTo>
                  <a:lnTo>
                    <a:pt x="407" y="896"/>
                  </a:lnTo>
                  <a:lnTo>
                    <a:pt x="529" y="977"/>
                  </a:lnTo>
                  <a:lnTo>
                    <a:pt x="976" y="977"/>
                  </a:lnTo>
                  <a:lnTo>
                    <a:pt x="1098" y="896"/>
                  </a:lnTo>
                  <a:lnTo>
                    <a:pt x="1220" y="815"/>
                  </a:lnTo>
                  <a:lnTo>
                    <a:pt x="1342" y="733"/>
                  </a:lnTo>
                  <a:lnTo>
                    <a:pt x="1424" y="611"/>
                  </a:lnTo>
                  <a:lnTo>
                    <a:pt x="1505" y="489"/>
                  </a:lnTo>
                  <a:lnTo>
                    <a:pt x="1546" y="367"/>
                  </a:lnTo>
                  <a:lnTo>
                    <a:pt x="1546" y="204"/>
                  </a:lnTo>
                  <a:lnTo>
                    <a:pt x="1546" y="123"/>
                  </a:lnTo>
                  <a:lnTo>
                    <a:pt x="1505" y="42"/>
                  </a:lnTo>
                  <a:lnTo>
                    <a:pt x="1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5156047" y="1694232"/>
              <a:ext cx="50287" cy="195476"/>
            </a:xfrm>
            <a:custGeom>
              <a:rect b="b" l="l" r="r" t="t"/>
              <a:pathLst>
                <a:path extrusionOk="0" h="4272" w="1099">
                  <a:moveTo>
                    <a:pt x="895" y="1"/>
                  </a:moveTo>
                  <a:lnTo>
                    <a:pt x="814" y="41"/>
                  </a:lnTo>
                  <a:lnTo>
                    <a:pt x="773" y="82"/>
                  </a:lnTo>
                  <a:lnTo>
                    <a:pt x="692" y="123"/>
                  </a:lnTo>
                  <a:lnTo>
                    <a:pt x="692" y="204"/>
                  </a:lnTo>
                  <a:lnTo>
                    <a:pt x="570" y="1180"/>
                  </a:lnTo>
                  <a:lnTo>
                    <a:pt x="448" y="2157"/>
                  </a:lnTo>
                  <a:lnTo>
                    <a:pt x="244" y="3092"/>
                  </a:lnTo>
                  <a:lnTo>
                    <a:pt x="0" y="4028"/>
                  </a:lnTo>
                  <a:lnTo>
                    <a:pt x="0" y="4109"/>
                  </a:lnTo>
                  <a:lnTo>
                    <a:pt x="0" y="4190"/>
                  </a:lnTo>
                  <a:lnTo>
                    <a:pt x="41" y="4231"/>
                  </a:lnTo>
                  <a:lnTo>
                    <a:pt x="122" y="4272"/>
                  </a:lnTo>
                  <a:lnTo>
                    <a:pt x="285" y="4272"/>
                  </a:lnTo>
                  <a:lnTo>
                    <a:pt x="326" y="4231"/>
                  </a:lnTo>
                  <a:lnTo>
                    <a:pt x="366" y="4150"/>
                  </a:lnTo>
                  <a:lnTo>
                    <a:pt x="610" y="3173"/>
                  </a:lnTo>
                  <a:lnTo>
                    <a:pt x="854" y="2197"/>
                  </a:lnTo>
                  <a:lnTo>
                    <a:pt x="976" y="1221"/>
                  </a:lnTo>
                  <a:lnTo>
                    <a:pt x="1098" y="204"/>
                  </a:lnTo>
                  <a:lnTo>
                    <a:pt x="1058" y="123"/>
                  </a:lnTo>
                  <a:lnTo>
                    <a:pt x="1017" y="82"/>
                  </a:lnTo>
                  <a:lnTo>
                    <a:pt x="976" y="41"/>
                  </a:lnTo>
                  <a:lnTo>
                    <a:pt x="8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3598147" y="2611878"/>
              <a:ext cx="286671" cy="184265"/>
            </a:xfrm>
            <a:custGeom>
              <a:rect b="b" l="l" r="r" t="t"/>
              <a:pathLst>
                <a:path extrusionOk="0" h="4027" w="6265">
                  <a:moveTo>
                    <a:pt x="854" y="0"/>
                  </a:moveTo>
                  <a:lnTo>
                    <a:pt x="773" y="41"/>
                  </a:lnTo>
                  <a:lnTo>
                    <a:pt x="610" y="244"/>
                  </a:lnTo>
                  <a:lnTo>
                    <a:pt x="448" y="447"/>
                  </a:lnTo>
                  <a:lnTo>
                    <a:pt x="326" y="651"/>
                  </a:lnTo>
                  <a:lnTo>
                    <a:pt x="204" y="895"/>
                  </a:lnTo>
                  <a:lnTo>
                    <a:pt x="122" y="1139"/>
                  </a:lnTo>
                  <a:lnTo>
                    <a:pt x="82" y="1383"/>
                  </a:lnTo>
                  <a:lnTo>
                    <a:pt x="41" y="1627"/>
                  </a:lnTo>
                  <a:lnTo>
                    <a:pt x="0" y="1912"/>
                  </a:lnTo>
                  <a:lnTo>
                    <a:pt x="41" y="2156"/>
                  </a:lnTo>
                  <a:lnTo>
                    <a:pt x="82" y="2400"/>
                  </a:lnTo>
                  <a:lnTo>
                    <a:pt x="122" y="2644"/>
                  </a:lnTo>
                  <a:lnTo>
                    <a:pt x="244" y="2888"/>
                  </a:lnTo>
                  <a:lnTo>
                    <a:pt x="366" y="3091"/>
                  </a:lnTo>
                  <a:lnTo>
                    <a:pt x="488" y="3295"/>
                  </a:lnTo>
                  <a:lnTo>
                    <a:pt x="692" y="3498"/>
                  </a:lnTo>
                  <a:lnTo>
                    <a:pt x="895" y="3661"/>
                  </a:lnTo>
                  <a:lnTo>
                    <a:pt x="1099" y="3783"/>
                  </a:lnTo>
                  <a:lnTo>
                    <a:pt x="1261" y="3864"/>
                  </a:lnTo>
                  <a:lnTo>
                    <a:pt x="1709" y="3986"/>
                  </a:lnTo>
                  <a:lnTo>
                    <a:pt x="2115" y="4027"/>
                  </a:lnTo>
                  <a:lnTo>
                    <a:pt x="2563" y="4027"/>
                  </a:lnTo>
                  <a:lnTo>
                    <a:pt x="3010" y="3946"/>
                  </a:lnTo>
                  <a:lnTo>
                    <a:pt x="3417" y="3783"/>
                  </a:lnTo>
                  <a:lnTo>
                    <a:pt x="3824" y="3620"/>
                  </a:lnTo>
                  <a:lnTo>
                    <a:pt x="4190" y="3417"/>
                  </a:lnTo>
                  <a:lnTo>
                    <a:pt x="4515" y="3213"/>
                  </a:lnTo>
                  <a:lnTo>
                    <a:pt x="4800" y="2969"/>
                  </a:lnTo>
                  <a:lnTo>
                    <a:pt x="5288" y="2481"/>
                  </a:lnTo>
                  <a:lnTo>
                    <a:pt x="5776" y="1953"/>
                  </a:lnTo>
                  <a:lnTo>
                    <a:pt x="6224" y="1383"/>
                  </a:lnTo>
                  <a:lnTo>
                    <a:pt x="6264" y="1302"/>
                  </a:lnTo>
                  <a:lnTo>
                    <a:pt x="6264" y="1220"/>
                  </a:lnTo>
                  <a:lnTo>
                    <a:pt x="6224" y="1139"/>
                  </a:lnTo>
                  <a:lnTo>
                    <a:pt x="6183" y="1098"/>
                  </a:lnTo>
                  <a:lnTo>
                    <a:pt x="5939" y="1098"/>
                  </a:lnTo>
                  <a:lnTo>
                    <a:pt x="5898" y="1180"/>
                  </a:lnTo>
                  <a:lnTo>
                    <a:pt x="5247" y="1953"/>
                  </a:lnTo>
                  <a:lnTo>
                    <a:pt x="4922" y="2319"/>
                  </a:lnTo>
                  <a:lnTo>
                    <a:pt x="4556" y="2644"/>
                  </a:lnTo>
                  <a:lnTo>
                    <a:pt x="4190" y="2929"/>
                  </a:lnTo>
                  <a:lnTo>
                    <a:pt x="3742" y="3213"/>
                  </a:lnTo>
                  <a:lnTo>
                    <a:pt x="3295" y="3417"/>
                  </a:lnTo>
                  <a:lnTo>
                    <a:pt x="2848" y="3580"/>
                  </a:lnTo>
                  <a:lnTo>
                    <a:pt x="2481" y="3620"/>
                  </a:lnTo>
                  <a:lnTo>
                    <a:pt x="2115" y="3620"/>
                  </a:lnTo>
                  <a:lnTo>
                    <a:pt x="1749" y="3580"/>
                  </a:lnTo>
                  <a:lnTo>
                    <a:pt x="1424" y="3498"/>
                  </a:lnTo>
                  <a:lnTo>
                    <a:pt x="1099" y="3335"/>
                  </a:lnTo>
                  <a:lnTo>
                    <a:pt x="854" y="3091"/>
                  </a:lnTo>
                  <a:lnTo>
                    <a:pt x="651" y="2807"/>
                  </a:lnTo>
                  <a:lnTo>
                    <a:pt x="488" y="2441"/>
                  </a:lnTo>
                  <a:lnTo>
                    <a:pt x="448" y="2156"/>
                  </a:lnTo>
                  <a:lnTo>
                    <a:pt x="407" y="1871"/>
                  </a:lnTo>
                  <a:lnTo>
                    <a:pt x="448" y="1586"/>
                  </a:lnTo>
                  <a:lnTo>
                    <a:pt x="488" y="1302"/>
                  </a:lnTo>
                  <a:lnTo>
                    <a:pt x="570" y="1017"/>
                  </a:lnTo>
                  <a:lnTo>
                    <a:pt x="692" y="773"/>
                  </a:lnTo>
                  <a:lnTo>
                    <a:pt x="854" y="529"/>
                  </a:lnTo>
                  <a:lnTo>
                    <a:pt x="1058" y="325"/>
                  </a:lnTo>
                  <a:lnTo>
                    <a:pt x="1099" y="244"/>
                  </a:lnTo>
                  <a:lnTo>
                    <a:pt x="1139" y="163"/>
                  </a:lnTo>
                  <a:lnTo>
                    <a:pt x="1099" y="122"/>
                  </a:lnTo>
                  <a:lnTo>
                    <a:pt x="1058" y="41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4670227" y="1718439"/>
              <a:ext cx="87534" cy="243887"/>
            </a:xfrm>
            <a:custGeom>
              <a:rect b="b" l="l" r="r" t="t"/>
              <a:pathLst>
                <a:path extrusionOk="0" h="5330" w="1913">
                  <a:moveTo>
                    <a:pt x="163" y="1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1" y="163"/>
                  </a:lnTo>
                  <a:lnTo>
                    <a:pt x="1" y="245"/>
                  </a:lnTo>
                  <a:lnTo>
                    <a:pt x="1506" y="5207"/>
                  </a:lnTo>
                  <a:lnTo>
                    <a:pt x="1546" y="5288"/>
                  </a:lnTo>
                  <a:lnTo>
                    <a:pt x="1587" y="5329"/>
                  </a:lnTo>
                  <a:lnTo>
                    <a:pt x="1831" y="5329"/>
                  </a:lnTo>
                  <a:lnTo>
                    <a:pt x="1872" y="5248"/>
                  </a:lnTo>
                  <a:lnTo>
                    <a:pt x="1912" y="5207"/>
                  </a:lnTo>
                  <a:lnTo>
                    <a:pt x="1872" y="5085"/>
                  </a:lnTo>
                  <a:lnTo>
                    <a:pt x="407" y="163"/>
                  </a:lnTo>
                  <a:lnTo>
                    <a:pt x="367" y="82"/>
                  </a:lnTo>
                  <a:lnTo>
                    <a:pt x="285" y="41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4865663" y="1642113"/>
              <a:ext cx="94993" cy="240181"/>
            </a:xfrm>
            <a:custGeom>
              <a:rect b="b" l="l" r="r" t="t"/>
              <a:pathLst>
                <a:path extrusionOk="0" h="5249" w="2076">
                  <a:moveTo>
                    <a:pt x="123" y="1"/>
                  </a:moveTo>
                  <a:lnTo>
                    <a:pt x="82" y="41"/>
                  </a:lnTo>
                  <a:lnTo>
                    <a:pt x="1" y="82"/>
                  </a:lnTo>
                  <a:lnTo>
                    <a:pt x="1" y="164"/>
                  </a:lnTo>
                  <a:lnTo>
                    <a:pt x="1" y="245"/>
                  </a:lnTo>
                  <a:lnTo>
                    <a:pt x="367" y="1465"/>
                  </a:lnTo>
                  <a:lnTo>
                    <a:pt x="774" y="2726"/>
                  </a:lnTo>
                  <a:lnTo>
                    <a:pt x="1221" y="3946"/>
                  </a:lnTo>
                  <a:lnTo>
                    <a:pt x="1709" y="5126"/>
                  </a:lnTo>
                  <a:lnTo>
                    <a:pt x="1750" y="5207"/>
                  </a:lnTo>
                  <a:lnTo>
                    <a:pt x="1831" y="5248"/>
                  </a:lnTo>
                  <a:lnTo>
                    <a:pt x="1912" y="5248"/>
                  </a:lnTo>
                  <a:lnTo>
                    <a:pt x="1953" y="5207"/>
                  </a:lnTo>
                  <a:lnTo>
                    <a:pt x="2035" y="5167"/>
                  </a:lnTo>
                  <a:lnTo>
                    <a:pt x="2075" y="5085"/>
                  </a:lnTo>
                  <a:lnTo>
                    <a:pt x="2075" y="5004"/>
                  </a:lnTo>
                  <a:lnTo>
                    <a:pt x="2075" y="4923"/>
                  </a:lnTo>
                  <a:lnTo>
                    <a:pt x="1546" y="3743"/>
                  </a:lnTo>
                  <a:lnTo>
                    <a:pt x="1140" y="2563"/>
                  </a:lnTo>
                  <a:lnTo>
                    <a:pt x="733" y="1343"/>
                  </a:lnTo>
                  <a:lnTo>
                    <a:pt x="367" y="123"/>
                  </a:lnTo>
                  <a:lnTo>
                    <a:pt x="326" y="4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5366354" y="1158215"/>
              <a:ext cx="54040" cy="29788"/>
            </a:xfrm>
            <a:custGeom>
              <a:rect b="b" l="l" r="r" t="t"/>
              <a:pathLst>
                <a:path extrusionOk="0" h="651" w="1181">
                  <a:moveTo>
                    <a:pt x="895" y="0"/>
                  </a:moveTo>
                  <a:lnTo>
                    <a:pt x="855" y="41"/>
                  </a:lnTo>
                  <a:lnTo>
                    <a:pt x="773" y="122"/>
                  </a:lnTo>
                  <a:lnTo>
                    <a:pt x="773" y="81"/>
                  </a:lnTo>
                  <a:lnTo>
                    <a:pt x="733" y="122"/>
                  </a:lnTo>
                  <a:lnTo>
                    <a:pt x="692" y="163"/>
                  </a:lnTo>
                  <a:lnTo>
                    <a:pt x="611" y="203"/>
                  </a:lnTo>
                  <a:lnTo>
                    <a:pt x="570" y="203"/>
                  </a:lnTo>
                  <a:lnTo>
                    <a:pt x="489" y="244"/>
                  </a:lnTo>
                  <a:lnTo>
                    <a:pt x="123" y="244"/>
                  </a:lnTo>
                  <a:lnTo>
                    <a:pt x="82" y="285"/>
                  </a:lnTo>
                  <a:lnTo>
                    <a:pt x="41" y="366"/>
                  </a:lnTo>
                  <a:lnTo>
                    <a:pt x="1" y="447"/>
                  </a:lnTo>
                  <a:lnTo>
                    <a:pt x="41" y="529"/>
                  </a:lnTo>
                  <a:lnTo>
                    <a:pt x="82" y="569"/>
                  </a:lnTo>
                  <a:lnTo>
                    <a:pt x="123" y="610"/>
                  </a:lnTo>
                  <a:lnTo>
                    <a:pt x="204" y="651"/>
                  </a:lnTo>
                  <a:lnTo>
                    <a:pt x="448" y="651"/>
                  </a:lnTo>
                  <a:lnTo>
                    <a:pt x="692" y="569"/>
                  </a:lnTo>
                  <a:lnTo>
                    <a:pt x="936" y="488"/>
                  </a:lnTo>
                  <a:lnTo>
                    <a:pt x="1099" y="325"/>
                  </a:lnTo>
                  <a:lnTo>
                    <a:pt x="1180" y="244"/>
                  </a:lnTo>
                  <a:lnTo>
                    <a:pt x="1180" y="203"/>
                  </a:lnTo>
                  <a:lnTo>
                    <a:pt x="1180" y="122"/>
                  </a:lnTo>
                  <a:lnTo>
                    <a:pt x="1099" y="41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5308653" y="1135839"/>
              <a:ext cx="65204" cy="24251"/>
            </a:xfrm>
            <a:custGeom>
              <a:rect b="b" l="l" r="r" t="t"/>
              <a:pathLst>
                <a:path extrusionOk="0" h="530" w="1425">
                  <a:moveTo>
                    <a:pt x="1180" y="1"/>
                  </a:moveTo>
                  <a:lnTo>
                    <a:pt x="163" y="123"/>
                  </a:lnTo>
                  <a:lnTo>
                    <a:pt x="82" y="164"/>
                  </a:lnTo>
                  <a:lnTo>
                    <a:pt x="41" y="204"/>
                  </a:lnTo>
                  <a:lnTo>
                    <a:pt x="1" y="286"/>
                  </a:lnTo>
                  <a:lnTo>
                    <a:pt x="1" y="367"/>
                  </a:lnTo>
                  <a:lnTo>
                    <a:pt x="41" y="448"/>
                  </a:lnTo>
                  <a:lnTo>
                    <a:pt x="123" y="489"/>
                  </a:lnTo>
                  <a:lnTo>
                    <a:pt x="163" y="530"/>
                  </a:lnTo>
                  <a:lnTo>
                    <a:pt x="245" y="530"/>
                  </a:lnTo>
                  <a:lnTo>
                    <a:pt x="1262" y="367"/>
                  </a:lnTo>
                  <a:lnTo>
                    <a:pt x="1343" y="326"/>
                  </a:lnTo>
                  <a:lnTo>
                    <a:pt x="1384" y="286"/>
                  </a:lnTo>
                  <a:lnTo>
                    <a:pt x="1424" y="204"/>
                  </a:lnTo>
                  <a:lnTo>
                    <a:pt x="1424" y="123"/>
                  </a:lnTo>
                  <a:lnTo>
                    <a:pt x="1384" y="42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5265868" y="1100513"/>
              <a:ext cx="52164" cy="20499"/>
            </a:xfrm>
            <a:custGeom>
              <a:rect b="b" l="l" r="r" t="t"/>
              <a:pathLst>
                <a:path extrusionOk="0" h="448" w="1140">
                  <a:moveTo>
                    <a:pt x="936" y="0"/>
                  </a:moveTo>
                  <a:lnTo>
                    <a:pt x="203" y="41"/>
                  </a:lnTo>
                  <a:lnTo>
                    <a:pt x="122" y="81"/>
                  </a:lnTo>
                  <a:lnTo>
                    <a:pt x="41" y="122"/>
                  </a:lnTo>
                  <a:lnTo>
                    <a:pt x="0" y="163"/>
                  </a:lnTo>
                  <a:lnTo>
                    <a:pt x="0" y="244"/>
                  </a:lnTo>
                  <a:lnTo>
                    <a:pt x="0" y="325"/>
                  </a:lnTo>
                  <a:lnTo>
                    <a:pt x="41" y="407"/>
                  </a:lnTo>
                  <a:lnTo>
                    <a:pt x="122" y="448"/>
                  </a:lnTo>
                  <a:lnTo>
                    <a:pt x="203" y="448"/>
                  </a:lnTo>
                  <a:lnTo>
                    <a:pt x="936" y="407"/>
                  </a:lnTo>
                  <a:lnTo>
                    <a:pt x="1017" y="407"/>
                  </a:lnTo>
                  <a:lnTo>
                    <a:pt x="1058" y="366"/>
                  </a:lnTo>
                  <a:lnTo>
                    <a:pt x="1098" y="285"/>
                  </a:lnTo>
                  <a:lnTo>
                    <a:pt x="1139" y="203"/>
                  </a:lnTo>
                  <a:lnTo>
                    <a:pt x="1098" y="122"/>
                  </a:lnTo>
                  <a:lnTo>
                    <a:pt x="1058" y="81"/>
                  </a:lnTo>
                  <a:lnTo>
                    <a:pt x="1017" y="41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5211873" y="1068848"/>
              <a:ext cx="61452" cy="18669"/>
            </a:xfrm>
            <a:custGeom>
              <a:rect b="b" l="l" r="r" t="t"/>
              <a:pathLst>
                <a:path extrusionOk="0" h="408" w="1343">
                  <a:moveTo>
                    <a:pt x="163" y="1"/>
                  </a:moveTo>
                  <a:lnTo>
                    <a:pt x="82" y="41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1221" y="407"/>
                  </a:lnTo>
                  <a:lnTo>
                    <a:pt x="1261" y="367"/>
                  </a:lnTo>
                  <a:lnTo>
                    <a:pt x="1302" y="285"/>
                  </a:lnTo>
                  <a:lnTo>
                    <a:pt x="1343" y="245"/>
                  </a:lnTo>
                  <a:lnTo>
                    <a:pt x="1302" y="163"/>
                  </a:lnTo>
                  <a:lnTo>
                    <a:pt x="1261" y="82"/>
                  </a:lnTo>
                  <a:lnTo>
                    <a:pt x="1221" y="41"/>
                  </a:lnTo>
                  <a:lnTo>
                    <a:pt x="1139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5183960" y="1040935"/>
              <a:ext cx="29834" cy="24251"/>
            </a:xfrm>
            <a:custGeom>
              <a:rect b="b" l="l" r="r" t="t"/>
              <a:pathLst>
                <a:path extrusionOk="0" h="530" w="652">
                  <a:moveTo>
                    <a:pt x="16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0" y="204"/>
                  </a:lnTo>
                  <a:lnTo>
                    <a:pt x="41" y="285"/>
                  </a:lnTo>
                  <a:lnTo>
                    <a:pt x="41" y="326"/>
                  </a:lnTo>
                  <a:lnTo>
                    <a:pt x="122" y="367"/>
                  </a:lnTo>
                  <a:lnTo>
                    <a:pt x="366" y="489"/>
                  </a:lnTo>
                  <a:lnTo>
                    <a:pt x="448" y="529"/>
                  </a:lnTo>
                  <a:lnTo>
                    <a:pt x="529" y="529"/>
                  </a:lnTo>
                  <a:lnTo>
                    <a:pt x="570" y="489"/>
                  </a:lnTo>
                  <a:lnTo>
                    <a:pt x="651" y="407"/>
                  </a:lnTo>
                  <a:lnTo>
                    <a:pt x="651" y="367"/>
                  </a:lnTo>
                  <a:lnTo>
                    <a:pt x="651" y="285"/>
                  </a:lnTo>
                  <a:lnTo>
                    <a:pt x="651" y="204"/>
                  </a:lnTo>
                  <a:lnTo>
                    <a:pt x="570" y="163"/>
                  </a:lnTo>
                  <a:lnTo>
                    <a:pt x="326" y="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3367341" y="1383393"/>
              <a:ext cx="496972" cy="523054"/>
            </a:xfrm>
            <a:custGeom>
              <a:rect b="b" l="l" r="r" t="t"/>
              <a:pathLst>
                <a:path extrusionOk="0" h="11431" w="10861">
                  <a:moveTo>
                    <a:pt x="122" y="1"/>
                  </a:moveTo>
                  <a:lnTo>
                    <a:pt x="41" y="42"/>
                  </a:lnTo>
                  <a:lnTo>
                    <a:pt x="0" y="82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163" y="611"/>
                  </a:lnTo>
                  <a:lnTo>
                    <a:pt x="366" y="936"/>
                  </a:lnTo>
                  <a:lnTo>
                    <a:pt x="773" y="1628"/>
                  </a:lnTo>
                  <a:lnTo>
                    <a:pt x="1261" y="2197"/>
                  </a:lnTo>
                  <a:lnTo>
                    <a:pt x="1790" y="2726"/>
                  </a:lnTo>
                  <a:lnTo>
                    <a:pt x="2360" y="3214"/>
                  </a:lnTo>
                  <a:lnTo>
                    <a:pt x="2970" y="3702"/>
                  </a:lnTo>
                  <a:lnTo>
                    <a:pt x="3580" y="4109"/>
                  </a:lnTo>
                  <a:lnTo>
                    <a:pt x="4271" y="4557"/>
                  </a:lnTo>
                  <a:lnTo>
                    <a:pt x="5573" y="5329"/>
                  </a:lnTo>
                  <a:lnTo>
                    <a:pt x="6915" y="6184"/>
                  </a:lnTo>
                  <a:lnTo>
                    <a:pt x="7525" y="6631"/>
                  </a:lnTo>
                  <a:lnTo>
                    <a:pt x="8136" y="7119"/>
                  </a:lnTo>
                  <a:lnTo>
                    <a:pt x="8664" y="7648"/>
                  </a:lnTo>
                  <a:lnTo>
                    <a:pt x="9193" y="8217"/>
                  </a:lnTo>
                  <a:lnTo>
                    <a:pt x="9437" y="8543"/>
                  </a:lnTo>
                  <a:lnTo>
                    <a:pt x="9681" y="8868"/>
                  </a:lnTo>
                  <a:lnTo>
                    <a:pt x="9885" y="9234"/>
                  </a:lnTo>
                  <a:lnTo>
                    <a:pt x="10047" y="9641"/>
                  </a:lnTo>
                  <a:lnTo>
                    <a:pt x="10210" y="10007"/>
                  </a:lnTo>
                  <a:lnTo>
                    <a:pt x="10332" y="10414"/>
                  </a:lnTo>
                  <a:lnTo>
                    <a:pt x="10414" y="10821"/>
                  </a:lnTo>
                  <a:lnTo>
                    <a:pt x="10454" y="11227"/>
                  </a:lnTo>
                  <a:lnTo>
                    <a:pt x="10495" y="11309"/>
                  </a:lnTo>
                  <a:lnTo>
                    <a:pt x="10536" y="11390"/>
                  </a:lnTo>
                  <a:lnTo>
                    <a:pt x="10617" y="11431"/>
                  </a:lnTo>
                  <a:lnTo>
                    <a:pt x="10739" y="11431"/>
                  </a:lnTo>
                  <a:lnTo>
                    <a:pt x="10820" y="11390"/>
                  </a:lnTo>
                  <a:lnTo>
                    <a:pt x="10861" y="11309"/>
                  </a:lnTo>
                  <a:lnTo>
                    <a:pt x="10861" y="11227"/>
                  </a:lnTo>
                  <a:lnTo>
                    <a:pt x="10820" y="10861"/>
                  </a:lnTo>
                  <a:lnTo>
                    <a:pt x="10780" y="10495"/>
                  </a:lnTo>
                  <a:lnTo>
                    <a:pt x="10698" y="10170"/>
                  </a:lnTo>
                  <a:lnTo>
                    <a:pt x="10576" y="9804"/>
                  </a:lnTo>
                  <a:lnTo>
                    <a:pt x="10291" y="9153"/>
                  </a:lnTo>
                  <a:lnTo>
                    <a:pt x="9925" y="8543"/>
                  </a:lnTo>
                  <a:lnTo>
                    <a:pt x="9478" y="7973"/>
                  </a:lnTo>
                  <a:lnTo>
                    <a:pt x="8990" y="7404"/>
                  </a:lnTo>
                  <a:lnTo>
                    <a:pt x="8502" y="6916"/>
                  </a:lnTo>
                  <a:lnTo>
                    <a:pt x="7932" y="6428"/>
                  </a:lnTo>
                  <a:lnTo>
                    <a:pt x="7281" y="5940"/>
                  </a:lnTo>
                  <a:lnTo>
                    <a:pt x="6590" y="5492"/>
                  </a:lnTo>
                  <a:lnTo>
                    <a:pt x="5166" y="4638"/>
                  </a:lnTo>
                  <a:lnTo>
                    <a:pt x="3783" y="3784"/>
                  </a:lnTo>
                  <a:lnTo>
                    <a:pt x="3092" y="3336"/>
                  </a:lnTo>
                  <a:lnTo>
                    <a:pt x="2482" y="2807"/>
                  </a:lnTo>
                  <a:lnTo>
                    <a:pt x="1831" y="2238"/>
                  </a:lnTo>
                  <a:lnTo>
                    <a:pt x="1261" y="1587"/>
                  </a:lnTo>
                  <a:lnTo>
                    <a:pt x="1017" y="1262"/>
                  </a:lnTo>
                  <a:lnTo>
                    <a:pt x="773" y="896"/>
                  </a:lnTo>
                  <a:lnTo>
                    <a:pt x="570" y="530"/>
                  </a:lnTo>
                  <a:lnTo>
                    <a:pt x="407" y="123"/>
                  </a:lnTo>
                  <a:lnTo>
                    <a:pt x="326" y="4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3279850" y="1107926"/>
              <a:ext cx="106157" cy="152693"/>
            </a:xfrm>
            <a:custGeom>
              <a:rect b="b" l="l" r="r" t="t"/>
              <a:pathLst>
                <a:path extrusionOk="0" h="3337" w="2320">
                  <a:moveTo>
                    <a:pt x="936" y="1"/>
                  </a:moveTo>
                  <a:lnTo>
                    <a:pt x="814" y="41"/>
                  </a:lnTo>
                  <a:lnTo>
                    <a:pt x="692" y="82"/>
                  </a:lnTo>
                  <a:lnTo>
                    <a:pt x="570" y="123"/>
                  </a:lnTo>
                  <a:lnTo>
                    <a:pt x="489" y="245"/>
                  </a:lnTo>
                  <a:lnTo>
                    <a:pt x="367" y="448"/>
                  </a:lnTo>
                  <a:lnTo>
                    <a:pt x="204" y="936"/>
                  </a:lnTo>
                  <a:lnTo>
                    <a:pt x="82" y="1465"/>
                  </a:lnTo>
                  <a:lnTo>
                    <a:pt x="1" y="1913"/>
                  </a:lnTo>
                  <a:lnTo>
                    <a:pt x="1" y="2116"/>
                  </a:lnTo>
                  <a:lnTo>
                    <a:pt x="41" y="2360"/>
                  </a:lnTo>
                  <a:lnTo>
                    <a:pt x="82" y="2563"/>
                  </a:lnTo>
                  <a:lnTo>
                    <a:pt x="163" y="2807"/>
                  </a:lnTo>
                  <a:lnTo>
                    <a:pt x="285" y="2970"/>
                  </a:lnTo>
                  <a:lnTo>
                    <a:pt x="448" y="3133"/>
                  </a:lnTo>
                  <a:lnTo>
                    <a:pt x="570" y="3214"/>
                  </a:lnTo>
                  <a:lnTo>
                    <a:pt x="733" y="3296"/>
                  </a:lnTo>
                  <a:lnTo>
                    <a:pt x="855" y="3336"/>
                  </a:lnTo>
                  <a:lnTo>
                    <a:pt x="1018" y="3336"/>
                  </a:lnTo>
                  <a:lnTo>
                    <a:pt x="1343" y="3296"/>
                  </a:lnTo>
                  <a:lnTo>
                    <a:pt x="1628" y="3174"/>
                  </a:lnTo>
                  <a:lnTo>
                    <a:pt x="1790" y="3051"/>
                  </a:lnTo>
                  <a:lnTo>
                    <a:pt x="1912" y="2889"/>
                  </a:lnTo>
                  <a:lnTo>
                    <a:pt x="2034" y="2767"/>
                  </a:lnTo>
                  <a:lnTo>
                    <a:pt x="2156" y="2563"/>
                  </a:lnTo>
                  <a:lnTo>
                    <a:pt x="2238" y="2401"/>
                  </a:lnTo>
                  <a:lnTo>
                    <a:pt x="2278" y="2197"/>
                  </a:lnTo>
                  <a:lnTo>
                    <a:pt x="2319" y="2035"/>
                  </a:lnTo>
                  <a:lnTo>
                    <a:pt x="2319" y="1831"/>
                  </a:lnTo>
                  <a:lnTo>
                    <a:pt x="2278" y="1546"/>
                  </a:lnTo>
                  <a:lnTo>
                    <a:pt x="2197" y="1302"/>
                  </a:lnTo>
                  <a:lnTo>
                    <a:pt x="2116" y="1018"/>
                  </a:lnTo>
                  <a:lnTo>
                    <a:pt x="1953" y="814"/>
                  </a:lnTo>
                  <a:lnTo>
                    <a:pt x="1831" y="570"/>
                  </a:lnTo>
                  <a:lnTo>
                    <a:pt x="1628" y="367"/>
                  </a:lnTo>
                  <a:lnTo>
                    <a:pt x="1424" y="204"/>
                  </a:lnTo>
                  <a:lnTo>
                    <a:pt x="1221" y="82"/>
                  </a:lnTo>
                  <a:lnTo>
                    <a:pt x="1099" y="41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3240772" y="1128426"/>
              <a:ext cx="193600" cy="269923"/>
            </a:xfrm>
            <a:custGeom>
              <a:rect b="b" l="l" r="r" t="t"/>
              <a:pathLst>
                <a:path extrusionOk="0" h="5899" w="4231">
                  <a:moveTo>
                    <a:pt x="448" y="0"/>
                  </a:moveTo>
                  <a:lnTo>
                    <a:pt x="326" y="41"/>
                  </a:lnTo>
                  <a:lnTo>
                    <a:pt x="204" y="122"/>
                  </a:lnTo>
                  <a:lnTo>
                    <a:pt x="122" y="204"/>
                  </a:lnTo>
                  <a:lnTo>
                    <a:pt x="82" y="326"/>
                  </a:lnTo>
                  <a:lnTo>
                    <a:pt x="0" y="570"/>
                  </a:lnTo>
                  <a:lnTo>
                    <a:pt x="0" y="814"/>
                  </a:lnTo>
                  <a:lnTo>
                    <a:pt x="0" y="1424"/>
                  </a:lnTo>
                  <a:lnTo>
                    <a:pt x="41" y="2034"/>
                  </a:lnTo>
                  <a:lnTo>
                    <a:pt x="82" y="2644"/>
                  </a:lnTo>
                  <a:lnTo>
                    <a:pt x="204" y="3254"/>
                  </a:lnTo>
                  <a:lnTo>
                    <a:pt x="407" y="3864"/>
                  </a:lnTo>
                  <a:lnTo>
                    <a:pt x="651" y="4434"/>
                  </a:lnTo>
                  <a:lnTo>
                    <a:pt x="977" y="4922"/>
                  </a:lnTo>
                  <a:lnTo>
                    <a:pt x="1180" y="5166"/>
                  </a:lnTo>
                  <a:lnTo>
                    <a:pt x="1383" y="5369"/>
                  </a:lnTo>
                  <a:lnTo>
                    <a:pt x="1587" y="5573"/>
                  </a:lnTo>
                  <a:lnTo>
                    <a:pt x="1872" y="5736"/>
                  </a:lnTo>
                  <a:lnTo>
                    <a:pt x="2116" y="5817"/>
                  </a:lnTo>
                  <a:lnTo>
                    <a:pt x="2400" y="5898"/>
                  </a:lnTo>
                  <a:lnTo>
                    <a:pt x="2726" y="5898"/>
                  </a:lnTo>
                  <a:lnTo>
                    <a:pt x="3010" y="5858"/>
                  </a:lnTo>
                  <a:lnTo>
                    <a:pt x="3295" y="5776"/>
                  </a:lnTo>
                  <a:lnTo>
                    <a:pt x="3580" y="5614"/>
                  </a:lnTo>
                  <a:lnTo>
                    <a:pt x="3702" y="5491"/>
                  </a:lnTo>
                  <a:lnTo>
                    <a:pt x="3824" y="5369"/>
                  </a:lnTo>
                  <a:lnTo>
                    <a:pt x="3987" y="5044"/>
                  </a:lnTo>
                  <a:lnTo>
                    <a:pt x="4109" y="4719"/>
                  </a:lnTo>
                  <a:lnTo>
                    <a:pt x="4190" y="4353"/>
                  </a:lnTo>
                  <a:lnTo>
                    <a:pt x="4231" y="3905"/>
                  </a:lnTo>
                  <a:lnTo>
                    <a:pt x="4231" y="3417"/>
                  </a:lnTo>
                  <a:lnTo>
                    <a:pt x="4231" y="2929"/>
                  </a:lnTo>
                  <a:lnTo>
                    <a:pt x="4190" y="2441"/>
                  </a:lnTo>
                  <a:lnTo>
                    <a:pt x="4109" y="1953"/>
                  </a:lnTo>
                  <a:lnTo>
                    <a:pt x="3946" y="1465"/>
                  </a:lnTo>
                  <a:lnTo>
                    <a:pt x="3783" y="1017"/>
                  </a:lnTo>
                  <a:lnTo>
                    <a:pt x="3580" y="570"/>
                  </a:lnTo>
                  <a:lnTo>
                    <a:pt x="3417" y="366"/>
                  </a:lnTo>
                  <a:lnTo>
                    <a:pt x="3255" y="122"/>
                  </a:lnTo>
                  <a:lnTo>
                    <a:pt x="3132" y="41"/>
                  </a:lnTo>
                  <a:lnTo>
                    <a:pt x="3010" y="0"/>
                  </a:lnTo>
                  <a:lnTo>
                    <a:pt x="2888" y="0"/>
                  </a:lnTo>
                  <a:lnTo>
                    <a:pt x="2766" y="41"/>
                  </a:lnTo>
                  <a:lnTo>
                    <a:pt x="2604" y="122"/>
                  </a:lnTo>
                  <a:lnTo>
                    <a:pt x="2522" y="285"/>
                  </a:lnTo>
                  <a:lnTo>
                    <a:pt x="2360" y="610"/>
                  </a:lnTo>
                  <a:lnTo>
                    <a:pt x="2034" y="1465"/>
                  </a:lnTo>
                  <a:lnTo>
                    <a:pt x="1383" y="570"/>
                  </a:lnTo>
                  <a:lnTo>
                    <a:pt x="1180" y="366"/>
                  </a:lnTo>
                  <a:lnTo>
                    <a:pt x="977" y="163"/>
                  </a:lnTo>
                  <a:lnTo>
                    <a:pt x="855" y="82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3283556" y="1152586"/>
              <a:ext cx="59622" cy="165734"/>
            </a:xfrm>
            <a:custGeom>
              <a:rect b="b" l="l" r="r" t="t"/>
              <a:pathLst>
                <a:path extrusionOk="0" h="3622" w="1303">
                  <a:moveTo>
                    <a:pt x="1059" y="1"/>
                  </a:moveTo>
                  <a:lnTo>
                    <a:pt x="1018" y="42"/>
                  </a:lnTo>
                  <a:lnTo>
                    <a:pt x="937" y="123"/>
                  </a:lnTo>
                  <a:lnTo>
                    <a:pt x="611" y="937"/>
                  </a:lnTo>
                  <a:lnTo>
                    <a:pt x="326" y="1750"/>
                  </a:lnTo>
                  <a:lnTo>
                    <a:pt x="123" y="2564"/>
                  </a:lnTo>
                  <a:lnTo>
                    <a:pt x="1" y="3418"/>
                  </a:lnTo>
                  <a:lnTo>
                    <a:pt x="1" y="3540"/>
                  </a:lnTo>
                  <a:lnTo>
                    <a:pt x="42" y="3580"/>
                  </a:lnTo>
                  <a:lnTo>
                    <a:pt x="123" y="3621"/>
                  </a:lnTo>
                  <a:lnTo>
                    <a:pt x="245" y="3621"/>
                  </a:lnTo>
                  <a:lnTo>
                    <a:pt x="326" y="3580"/>
                  </a:lnTo>
                  <a:lnTo>
                    <a:pt x="367" y="3499"/>
                  </a:lnTo>
                  <a:lnTo>
                    <a:pt x="408" y="3418"/>
                  </a:lnTo>
                  <a:lnTo>
                    <a:pt x="530" y="2645"/>
                  </a:lnTo>
                  <a:lnTo>
                    <a:pt x="733" y="1831"/>
                  </a:lnTo>
                  <a:lnTo>
                    <a:pt x="977" y="1059"/>
                  </a:lnTo>
                  <a:lnTo>
                    <a:pt x="1303" y="326"/>
                  </a:lnTo>
                  <a:lnTo>
                    <a:pt x="1303" y="245"/>
                  </a:lnTo>
                  <a:lnTo>
                    <a:pt x="1303" y="164"/>
                  </a:lnTo>
                  <a:lnTo>
                    <a:pt x="1262" y="82"/>
                  </a:lnTo>
                  <a:lnTo>
                    <a:pt x="1221" y="42"/>
                  </a:lnTo>
                  <a:lnTo>
                    <a:pt x="1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3532987" y="1383393"/>
              <a:ext cx="31710" cy="204811"/>
            </a:xfrm>
            <a:custGeom>
              <a:rect b="b" l="l" r="r" t="t"/>
              <a:pathLst>
                <a:path extrusionOk="0" h="4476" w="693">
                  <a:moveTo>
                    <a:pt x="489" y="1"/>
                  </a:moveTo>
                  <a:lnTo>
                    <a:pt x="407" y="42"/>
                  </a:lnTo>
                  <a:lnTo>
                    <a:pt x="367" y="82"/>
                  </a:lnTo>
                  <a:lnTo>
                    <a:pt x="326" y="164"/>
                  </a:lnTo>
                  <a:lnTo>
                    <a:pt x="204" y="652"/>
                  </a:lnTo>
                  <a:lnTo>
                    <a:pt x="82" y="1180"/>
                  </a:lnTo>
                  <a:lnTo>
                    <a:pt x="41" y="1709"/>
                  </a:lnTo>
                  <a:lnTo>
                    <a:pt x="1" y="2238"/>
                  </a:lnTo>
                  <a:lnTo>
                    <a:pt x="41" y="2767"/>
                  </a:lnTo>
                  <a:lnTo>
                    <a:pt x="82" y="3296"/>
                  </a:lnTo>
                  <a:lnTo>
                    <a:pt x="163" y="3784"/>
                  </a:lnTo>
                  <a:lnTo>
                    <a:pt x="285" y="4312"/>
                  </a:lnTo>
                  <a:lnTo>
                    <a:pt x="326" y="4394"/>
                  </a:lnTo>
                  <a:lnTo>
                    <a:pt x="367" y="4435"/>
                  </a:lnTo>
                  <a:lnTo>
                    <a:pt x="448" y="4475"/>
                  </a:lnTo>
                  <a:lnTo>
                    <a:pt x="529" y="4435"/>
                  </a:lnTo>
                  <a:lnTo>
                    <a:pt x="611" y="4435"/>
                  </a:lnTo>
                  <a:lnTo>
                    <a:pt x="651" y="4353"/>
                  </a:lnTo>
                  <a:lnTo>
                    <a:pt x="651" y="4312"/>
                  </a:lnTo>
                  <a:lnTo>
                    <a:pt x="651" y="4231"/>
                  </a:lnTo>
                  <a:lnTo>
                    <a:pt x="570" y="3743"/>
                  </a:lnTo>
                  <a:lnTo>
                    <a:pt x="489" y="3214"/>
                  </a:lnTo>
                  <a:lnTo>
                    <a:pt x="448" y="2726"/>
                  </a:lnTo>
                  <a:lnTo>
                    <a:pt x="407" y="2238"/>
                  </a:lnTo>
                  <a:lnTo>
                    <a:pt x="448" y="1750"/>
                  </a:lnTo>
                  <a:lnTo>
                    <a:pt x="489" y="1221"/>
                  </a:lnTo>
                  <a:lnTo>
                    <a:pt x="570" y="733"/>
                  </a:lnTo>
                  <a:lnTo>
                    <a:pt x="692" y="245"/>
                  </a:lnTo>
                  <a:lnTo>
                    <a:pt x="692" y="164"/>
                  </a:lnTo>
                  <a:lnTo>
                    <a:pt x="692" y="82"/>
                  </a:lnTo>
                  <a:lnTo>
                    <a:pt x="611" y="42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3452955" y="1614200"/>
              <a:ext cx="193600" cy="20545"/>
            </a:xfrm>
            <a:custGeom>
              <a:rect b="b" l="l" r="r" t="t"/>
              <a:pathLst>
                <a:path extrusionOk="0" h="449" w="4231">
                  <a:moveTo>
                    <a:pt x="204" y="1"/>
                  </a:moveTo>
                  <a:lnTo>
                    <a:pt x="123" y="41"/>
                  </a:ln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407"/>
                  </a:lnTo>
                  <a:lnTo>
                    <a:pt x="204" y="407"/>
                  </a:lnTo>
                  <a:lnTo>
                    <a:pt x="4068" y="448"/>
                  </a:lnTo>
                  <a:lnTo>
                    <a:pt x="4149" y="407"/>
                  </a:lnTo>
                  <a:lnTo>
                    <a:pt x="4190" y="367"/>
                  </a:lnTo>
                  <a:lnTo>
                    <a:pt x="4231" y="285"/>
                  </a:lnTo>
                  <a:lnTo>
                    <a:pt x="4231" y="245"/>
                  </a:lnTo>
                  <a:lnTo>
                    <a:pt x="4231" y="163"/>
                  </a:lnTo>
                  <a:lnTo>
                    <a:pt x="4190" y="82"/>
                  </a:lnTo>
                  <a:lnTo>
                    <a:pt x="4149" y="41"/>
                  </a:lnTo>
                  <a:lnTo>
                    <a:pt x="4068" y="41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3778665" y="1560251"/>
              <a:ext cx="33540" cy="212223"/>
            </a:xfrm>
            <a:custGeom>
              <a:rect b="b" l="l" r="r" t="t"/>
              <a:pathLst>
                <a:path extrusionOk="0" h="4638" w="733">
                  <a:moveTo>
                    <a:pt x="326" y="0"/>
                  </a:moveTo>
                  <a:lnTo>
                    <a:pt x="286" y="41"/>
                  </a:lnTo>
                  <a:lnTo>
                    <a:pt x="204" y="81"/>
                  </a:lnTo>
                  <a:lnTo>
                    <a:pt x="164" y="122"/>
                  </a:lnTo>
                  <a:lnTo>
                    <a:pt x="123" y="203"/>
                  </a:lnTo>
                  <a:lnTo>
                    <a:pt x="42" y="732"/>
                  </a:lnTo>
                  <a:lnTo>
                    <a:pt x="42" y="1302"/>
                  </a:lnTo>
                  <a:lnTo>
                    <a:pt x="1" y="1830"/>
                  </a:lnTo>
                  <a:lnTo>
                    <a:pt x="42" y="2359"/>
                  </a:lnTo>
                  <a:lnTo>
                    <a:pt x="82" y="2888"/>
                  </a:lnTo>
                  <a:lnTo>
                    <a:pt x="123" y="3458"/>
                  </a:lnTo>
                  <a:lnTo>
                    <a:pt x="245" y="3986"/>
                  </a:lnTo>
                  <a:lnTo>
                    <a:pt x="367" y="4515"/>
                  </a:lnTo>
                  <a:lnTo>
                    <a:pt x="367" y="4596"/>
                  </a:lnTo>
                  <a:lnTo>
                    <a:pt x="448" y="4637"/>
                  </a:lnTo>
                  <a:lnTo>
                    <a:pt x="570" y="4637"/>
                  </a:lnTo>
                  <a:lnTo>
                    <a:pt x="652" y="4596"/>
                  </a:lnTo>
                  <a:lnTo>
                    <a:pt x="692" y="4556"/>
                  </a:lnTo>
                  <a:lnTo>
                    <a:pt x="733" y="4474"/>
                  </a:lnTo>
                  <a:lnTo>
                    <a:pt x="733" y="4393"/>
                  </a:lnTo>
                  <a:lnTo>
                    <a:pt x="611" y="3864"/>
                  </a:lnTo>
                  <a:lnTo>
                    <a:pt x="530" y="3376"/>
                  </a:lnTo>
                  <a:lnTo>
                    <a:pt x="489" y="2847"/>
                  </a:lnTo>
                  <a:lnTo>
                    <a:pt x="448" y="2319"/>
                  </a:lnTo>
                  <a:lnTo>
                    <a:pt x="408" y="1261"/>
                  </a:lnTo>
                  <a:lnTo>
                    <a:pt x="530" y="203"/>
                  </a:lnTo>
                  <a:lnTo>
                    <a:pt x="530" y="122"/>
                  </a:lnTo>
                  <a:lnTo>
                    <a:pt x="489" y="81"/>
                  </a:lnTo>
                  <a:lnTo>
                    <a:pt x="408" y="41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3661432" y="1796595"/>
              <a:ext cx="186142" cy="68911"/>
            </a:xfrm>
            <a:custGeom>
              <a:rect b="b" l="l" r="r" t="t"/>
              <a:pathLst>
                <a:path extrusionOk="0" h="1506" w="406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26"/>
                  </a:lnTo>
                  <a:lnTo>
                    <a:pt x="122" y="408"/>
                  </a:lnTo>
                  <a:lnTo>
                    <a:pt x="204" y="408"/>
                  </a:lnTo>
                  <a:lnTo>
                    <a:pt x="692" y="448"/>
                  </a:lnTo>
                  <a:lnTo>
                    <a:pt x="1139" y="489"/>
                  </a:lnTo>
                  <a:lnTo>
                    <a:pt x="1627" y="570"/>
                  </a:lnTo>
                  <a:lnTo>
                    <a:pt x="2075" y="692"/>
                  </a:lnTo>
                  <a:lnTo>
                    <a:pt x="2522" y="855"/>
                  </a:lnTo>
                  <a:lnTo>
                    <a:pt x="2929" y="1018"/>
                  </a:lnTo>
                  <a:lnTo>
                    <a:pt x="3376" y="1221"/>
                  </a:lnTo>
                  <a:lnTo>
                    <a:pt x="3783" y="1465"/>
                  </a:lnTo>
                  <a:lnTo>
                    <a:pt x="3864" y="1506"/>
                  </a:lnTo>
                  <a:lnTo>
                    <a:pt x="3905" y="1506"/>
                  </a:lnTo>
                  <a:lnTo>
                    <a:pt x="3987" y="1465"/>
                  </a:lnTo>
                  <a:lnTo>
                    <a:pt x="4027" y="1384"/>
                  </a:lnTo>
                  <a:lnTo>
                    <a:pt x="4068" y="1343"/>
                  </a:lnTo>
                  <a:lnTo>
                    <a:pt x="4068" y="1262"/>
                  </a:lnTo>
                  <a:lnTo>
                    <a:pt x="4027" y="1181"/>
                  </a:lnTo>
                  <a:lnTo>
                    <a:pt x="3987" y="1140"/>
                  </a:lnTo>
                  <a:lnTo>
                    <a:pt x="3539" y="896"/>
                  </a:lnTo>
                  <a:lnTo>
                    <a:pt x="3092" y="652"/>
                  </a:lnTo>
                  <a:lnTo>
                    <a:pt x="2644" y="489"/>
                  </a:lnTo>
                  <a:lnTo>
                    <a:pt x="2156" y="326"/>
                  </a:lnTo>
                  <a:lnTo>
                    <a:pt x="1668" y="204"/>
                  </a:lnTo>
                  <a:lnTo>
                    <a:pt x="1180" y="82"/>
                  </a:lnTo>
                  <a:lnTo>
                    <a:pt x="692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3026713" y="1850590"/>
              <a:ext cx="610542" cy="506307"/>
            </a:xfrm>
            <a:custGeom>
              <a:rect b="b" l="l" r="r" t="t"/>
              <a:pathLst>
                <a:path extrusionOk="0" h="11065" w="13343">
                  <a:moveTo>
                    <a:pt x="10292" y="1"/>
                  </a:moveTo>
                  <a:lnTo>
                    <a:pt x="9926" y="41"/>
                  </a:lnTo>
                  <a:lnTo>
                    <a:pt x="9519" y="123"/>
                  </a:lnTo>
                  <a:lnTo>
                    <a:pt x="9153" y="245"/>
                  </a:lnTo>
                  <a:lnTo>
                    <a:pt x="8827" y="448"/>
                  </a:lnTo>
                  <a:lnTo>
                    <a:pt x="8624" y="651"/>
                  </a:lnTo>
                  <a:lnTo>
                    <a:pt x="8461" y="814"/>
                  </a:lnTo>
                  <a:lnTo>
                    <a:pt x="8339" y="1017"/>
                  </a:lnTo>
                  <a:lnTo>
                    <a:pt x="8217" y="1221"/>
                  </a:lnTo>
                  <a:lnTo>
                    <a:pt x="8014" y="1668"/>
                  </a:lnTo>
                  <a:lnTo>
                    <a:pt x="7851" y="2116"/>
                  </a:lnTo>
                  <a:lnTo>
                    <a:pt x="7729" y="2400"/>
                  </a:lnTo>
                  <a:lnTo>
                    <a:pt x="7648" y="2644"/>
                  </a:lnTo>
                  <a:lnTo>
                    <a:pt x="7485" y="2889"/>
                  </a:lnTo>
                  <a:lnTo>
                    <a:pt x="7282" y="3092"/>
                  </a:lnTo>
                  <a:lnTo>
                    <a:pt x="6916" y="3417"/>
                  </a:lnTo>
                  <a:lnTo>
                    <a:pt x="6509" y="3702"/>
                  </a:lnTo>
                  <a:lnTo>
                    <a:pt x="5695" y="4149"/>
                  </a:lnTo>
                  <a:lnTo>
                    <a:pt x="5289" y="4394"/>
                  </a:lnTo>
                  <a:lnTo>
                    <a:pt x="4922" y="4678"/>
                  </a:lnTo>
                  <a:lnTo>
                    <a:pt x="4597" y="5004"/>
                  </a:lnTo>
                  <a:lnTo>
                    <a:pt x="4353" y="5410"/>
                  </a:lnTo>
                  <a:lnTo>
                    <a:pt x="4150" y="5817"/>
                  </a:lnTo>
                  <a:lnTo>
                    <a:pt x="4028" y="6305"/>
                  </a:lnTo>
                  <a:lnTo>
                    <a:pt x="3865" y="7241"/>
                  </a:lnTo>
                  <a:lnTo>
                    <a:pt x="3784" y="7729"/>
                  </a:lnTo>
                  <a:lnTo>
                    <a:pt x="3621" y="8217"/>
                  </a:lnTo>
                  <a:lnTo>
                    <a:pt x="3539" y="8461"/>
                  </a:lnTo>
                  <a:lnTo>
                    <a:pt x="3377" y="8705"/>
                  </a:lnTo>
                  <a:lnTo>
                    <a:pt x="3173" y="8909"/>
                  </a:lnTo>
                  <a:lnTo>
                    <a:pt x="2970" y="9071"/>
                  </a:lnTo>
                  <a:lnTo>
                    <a:pt x="2645" y="9234"/>
                  </a:lnTo>
                  <a:lnTo>
                    <a:pt x="2319" y="9356"/>
                  </a:lnTo>
                  <a:lnTo>
                    <a:pt x="1668" y="9519"/>
                  </a:lnTo>
                  <a:lnTo>
                    <a:pt x="1140" y="9722"/>
                  </a:lnTo>
                  <a:lnTo>
                    <a:pt x="896" y="9844"/>
                  </a:lnTo>
                  <a:lnTo>
                    <a:pt x="651" y="9966"/>
                  </a:lnTo>
                  <a:lnTo>
                    <a:pt x="448" y="10129"/>
                  </a:lnTo>
                  <a:lnTo>
                    <a:pt x="245" y="10332"/>
                  </a:lnTo>
                  <a:lnTo>
                    <a:pt x="123" y="10536"/>
                  </a:lnTo>
                  <a:lnTo>
                    <a:pt x="1" y="10820"/>
                  </a:lnTo>
                  <a:lnTo>
                    <a:pt x="1" y="10902"/>
                  </a:lnTo>
                  <a:lnTo>
                    <a:pt x="1" y="10983"/>
                  </a:lnTo>
                  <a:lnTo>
                    <a:pt x="82" y="11024"/>
                  </a:lnTo>
                  <a:lnTo>
                    <a:pt x="123" y="11064"/>
                  </a:lnTo>
                  <a:lnTo>
                    <a:pt x="285" y="11064"/>
                  </a:lnTo>
                  <a:lnTo>
                    <a:pt x="326" y="10983"/>
                  </a:lnTo>
                  <a:lnTo>
                    <a:pt x="367" y="10942"/>
                  </a:lnTo>
                  <a:lnTo>
                    <a:pt x="489" y="10698"/>
                  </a:lnTo>
                  <a:lnTo>
                    <a:pt x="611" y="10495"/>
                  </a:lnTo>
                  <a:lnTo>
                    <a:pt x="814" y="10332"/>
                  </a:lnTo>
                  <a:lnTo>
                    <a:pt x="1018" y="10210"/>
                  </a:lnTo>
                  <a:lnTo>
                    <a:pt x="1262" y="10088"/>
                  </a:lnTo>
                  <a:lnTo>
                    <a:pt x="1506" y="10007"/>
                  </a:lnTo>
                  <a:lnTo>
                    <a:pt x="1994" y="9844"/>
                  </a:lnTo>
                  <a:lnTo>
                    <a:pt x="2482" y="9722"/>
                  </a:lnTo>
                  <a:lnTo>
                    <a:pt x="2929" y="9519"/>
                  </a:lnTo>
                  <a:lnTo>
                    <a:pt x="3133" y="9437"/>
                  </a:lnTo>
                  <a:lnTo>
                    <a:pt x="3336" y="9275"/>
                  </a:lnTo>
                  <a:lnTo>
                    <a:pt x="3539" y="9112"/>
                  </a:lnTo>
                  <a:lnTo>
                    <a:pt x="3702" y="8909"/>
                  </a:lnTo>
                  <a:lnTo>
                    <a:pt x="3824" y="8705"/>
                  </a:lnTo>
                  <a:lnTo>
                    <a:pt x="3946" y="8502"/>
                  </a:lnTo>
                  <a:lnTo>
                    <a:pt x="4109" y="8095"/>
                  </a:lnTo>
                  <a:lnTo>
                    <a:pt x="4190" y="7648"/>
                  </a:lnTo>
                  <a:lnTo>
                    <a:pt x="4272" y="7160"/>
                  </a:lnTo>
                  <a:lnTo>
                    <a:pt x="4353" y="6712"/>
                  </a:lnTo>
                  <a:lnTo>
                    <a:pt x="4434" y="6265"/>
                  </a:lnTo>
                  <a:lnTo>
                    <a:pt x="4556" y="5817"/>
                  </a:lnTo>
                  <a:lnTo>
                    <a:pt x="4800" y="5410"/>
                  </a:lnTo>
                  <a:lnTo>
                    <a:pt x="5045" y="5085"/>
                  </a:lnTo>
                  <a:lnTo>
                    <a:pt x="5411" y="4800"/>
                  </a:lnTo>
                  <a:lnTo>
                    <a:pt x="5777" y="4556"/>
                  </a:lnTo>
                  <a:lnTo>
                    <a:pt x="6143" y="4312"/>
                  </a:lnTo>
                  <a:lnTo>
                    <a:pt x="6956" y="3865"/>
                  </a:lnTo>
                  <a:lnTo>
                    <a:pt x="7322" y="3621"/>
                  </a:lnTo>
                  <a:lnTo>
                    <a:pt x="7648" y="3336"/>
                  </a:lnTo>
                  <a:lnTo>
                    <a:pt x="7810" y="3092"/>
                  </a:lnTo>
                  <a:lnTo>
                    <a:pt x="7973" y="2848"/>
                  </a:lnTo>
                  <a:lnTo>
                    <a:pt x="8177" y="2360"/>
                  </a:lnTo>
                  <a:lnTo>
                    <a:pt x="8339" y="1872"/>
                  </a:lnTo>
                  <a:lnTo>
                    <a:pt x="8543" y="1384"/>
                  </a:lnTo>
                  <a:lnTo>
                    <a:pt x="8787" y="1058"/>
                  </a:lnTo>
                  <a:lnTo>
                    <a:pt x="9071" y="773"/>
                  </a:lnTo>
                  <a:lnTo>
                    <a:pt x="9397" y="611"/>
                  </a:lnTo>
                  <a:lnTo>
                    <a:pt x="9763" y="448"/>
                  </a:lnTo>
                  <a:lnTo>
                    <a:pt x="10170" y="407"/>
                  </a:lnTo>
                  <a:lnTo>
                    <a:pt x="10617" y="407"/>
                  </a:lnTo>
                  <a:lnTo>
                    <a:pt x="11065" y="448"/>
                  </a:lnTo>
                  <a:lnTo>
                    <a:pt x="11512" y="570"/>
                  </a:lnTo>
                  <a:lnTo>
                    <a:pt x="11919" y="733"/>
                  </a:lnTo>
                  <a:lnTo>
                    <a:pt x="12326" y="936"/>
                  </a:lnTo>
                  <a:lnTo>
                    <a:pt x="12692" y="1221"/>
                  </a:lnTo>
                  <a:lnTo>
                    <a:pt x="13017" y="1506"/>
                  </a:lnTo>
                  <a:lnTo>
                    <a:pt x="13098" y="1546"/>
                  </a:lnTo>
                  <a:lnTo>
                    <a:pt x="13220" y="1546"/>
                  </a:lnTo>
                  <a:lnTo>
                    <a:pt x="13302" y="1506"/>
                  </a:lnTo>
                  <a:lnTo>
                    <a:pt x="13342" y="1424"/>
                  </a:lnTo>
                  <a:lnTo>
                    <a:pt x="13342" y="1384"/>
                  </a:lnTo>
                  <a:lnTo>
                    <a:pt x="13342" y="1302"/>
                  </a:lnTo>
                  <a:lnTo>
                    <a:pt x="13302" y="1221"/>
                  </a:lnTo>
                  <a:lnTo>
                    <a:pt x="13017" y="936"/>
                  </a:lnTo>
                  <a:lnTo>
                    <a:pt x="12651" y="692"/>
                  </a:lnTo>
                  <a:lnTo>
                    <a:pt x="12326" y="489"/>
                  </a:lnTo>
                  <a:lnTo>
                    <a:pt x="11919" y="285"/>
                  </a:lnTo>
                  <a:lnTo>
                    <a:pt x="11512" y="163"/>
                  </a:lnTo>
                  <a:lnTo>
                    <a:pt x="11105" y="41"/>
                  </a:lnTo>
                  <a:lnTo>
                    <a:pt x="10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3711675" y="517913"/>
              <a:ext cx="251300" cy="1377347"/>
            </a:xfrm>
            <a:custGeom>
              <a:rect b="b" l="l" r="r" t="t"/>
              <a:pathLst>
                <a:path extrusionOk="0" h="30101" w="5492">
                  <a:moveTo>
                    <a:pt x="163" y="0"/>
                  </a:moveTo>
                  <a:lnTo>
                    <a:pt x="82" y="41"/>
                  </a:lnTo>
                  <a:lnTo>
                    <a:pt x="41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1" y="285"/>
                  </a:lnTo>
                  <a:lnTo>
                    <a:pt x="123" y="367"/>
                  </a:lnTo>
                  <a:lnTo>
                    <a:pt x="407" y="529"/>
                  </a:lnTo>
                  <a:lnTo>
                    <a:pt x="692" y="692"/>
                  </a:lnTo>
                  <a:lnTo>
                    <a:pt x="977" y="895"/>
                  </a:lnTo>
                  <a:lnTo>
                    <a:pt x="1221" y="1099"/>
                  </a:lnTo>
                  <a:lnTo>
                    <a:pt x="1668" y="1587"/>
                  </a:lnTo>
                  <a:lnTo>
                    <a:pt x="2034" y="2156"/>
                  </a:lnTo>
                  <a:lnTo>
                    <a:pt x="2319" y="2726"/>
                  </a:lnTo>
                  <a:lnTo>
                    <a:pt x="2604" y="3336"/>
                  </a:lnTo>
                  <a:lnTo>
                    <a:pt x="2766" y="3987"/>
                  </a:lnTo>
                  <a:lnTo>
                    <a:pt x="2889" y="4638"/>
                  </a:lnTo>
                  <a:lnTo>
                    <a:pt x="3011" y="5451"/>
                  </a:lnTo>
                  <a:lnTo>
                    <a:pt x="3051" y="6265"/>
                  </a:lnTo>
                  <a:lnTo>
                    <a:pt x="3051" y="7078"/>
                  </a:lnTo>
                  <a:lnTo>
                    <a:pt x="3011" y="7892"/>
                  </a:lnTo>
                  <a:lnTo>
                    <a:pt x="2929" y="9559"/>
                  </a:lnTo>
                  <a:lnTo>
                    <a:pt x="2929" y="10373"/>
                  </a:lnTo>
                  <a:lnTo>
                    <a:pt x="2929" y="11186"/>
                  </a:lnTo>
                  <a:lnTo>
                    <a:pt x="3011" y="11959"/>
                  </a:lnTo>
                  <a:lnTo>
                    <a:pt x="3133" y="12691"/>
                  </a:lnTo>
                  <a:lnTo>
                    <a:pt x="3295" y="13424"/>
                  </a:lnTo>
                  <a:lnTo>
                    <a:pt x="3539" y="14156"/>
                  </a:lnTo>
                  <a:lnTo>
                    <a:pt x="4149" y="15579"/>
                  </a:lnTo>
                  <a:lnTo>
                    <a:pt x="4434" y="16312"/>
                  </a:lnTo>
                  <a:lnTo>
                    <a:pt x="4678" y="17044"/>
                  </a:lnTo>
                  <a:lnTo>
                    <a:pt x="4882" y="17857"/>
                  </a:lnTo>
                  <a:lnTo>
                    <a:pt x="4963" y="18630"/>
                  </a:lnTo>
                  <a:lnTo>
                    <a:pt x="5004" y="19444"/>
                  </a:lnTo>
                  <a:lnTo>
                    <a:pt x="4963" y="20257"/>
                  </a:lnTo>
                  <a:lnTo>
                    <a:pt x="4922" y="21071"/>
                  </a:lnTo>
                  <a:lnTo>
                    <a:pt x="4800" y="21884"/>
                  </a:lnTo>
                  <a:lnTo>
                    <a:pt x="4597" y="23511"/>
                  </a:lnTo>
                  <a:lnTo>
                    <a:pt x="4516" y="24325"/>
                  </a:lnTo>
                  <a:lnTo>
                    <a:pt x="4434" y="25138"/>
                  </a:lnTo>
                  <a:lnTo>
                    <a:pt x="4394" y="25992"/>
                  </a:lnTo>
                  <a:lnTo>
                    <a:pt x="4394" y="26806"/>
                  </a:lnTo>
                  <a:lnTo>
                    <a:pt x="4475" y="27620"/>
                  </a:lnTo>
                  <a:lnTo>
                    <a:pt x="4597" y="28433"/>
                  </a:lnTo>
                  <a:lnTo>
                    <a:pt x="4841" y="29206"/>
                  </a:lnTo>
                  <a:lnTo>
                    <a:pt x="4963" y="29613"/>
                  </a:lnTo>
                  <a:lnTo>
                    <a:pt x="5126" y="29979"/>
                  </a:lnTo>
                  <a:lnTo>
                    <a:pt x="5207" y="30060"/>
                  </a:lnTo>
                  <a:lnTo>
                    <a:pt x="5248" y="30101"/>
                  </a:lnTo>
                  <a:lnTo>
                    <a:pt x="5329" y="30101"/>
                  </a:lnTo>
                  <a:lnTo>
                    <a:pt x="5410" y="30060"/>
                  </a:lnTo>
                  <a:lnTo>
                    <a:pt x="5451" y="30019"/>
                  </a:lnTo>
                  <a:lnTo>
                    <a:pt x="5492" y="29938"/>
                  </a:lnTo>
                  <a:lnTo>
                    <a:pt x="5492" y="29857"/>
                  </a:lnTo>
                  <a:lnTo>
                    <a:pt x="5492" y="29775"/>
                  </a:lnTo>
                  <a:lnTo>
                    <a:pt x="5207" y="29084"/>
                  </a:lnTo>
                  <a:lnTo>
                    <a:pt x="5004" y="28352"/>
                  </a:lnTo>
                  <a:lnTo>
                    <a:pt x="4841" y="27620"/>
                  </a:lnTo>
                  <a:lnTo>
                    <a:pt x="4800" y="26847"/>
                  </a:lnTo>
                  <a:lnTo>
                    <a:pt x="4760" y="26074"/>
                  </a:lnTo>
                  <a:lnTo>
                    <a:pt x="4800" y="25301"/>
                  </a:lnTo>
                  <a:lnTo>
                    <a:pt x="4882" y="24569"/>
                  </a:lnTo>
                  <a:lnTo>
                    <a:pt x="4963" y="23796"/>
                  </a:lnTo>
                  <a:lnTo>
                    <a:pt x="5166" y="22210"/>
                  </a:lnTo>
                  <a:lnTo>
                    <a:pt x="5288" y="21396"/>
                  </a:lnTo>
                  <a:lnTo>
                    <a:pt x="5329" y="20583"/>
                  </a:lnTo>
                  <a:lnTo>
                    <a:pt x="5370" y="19810"/>
                  </a:lnTo>
                  <a:lnTo>
                    <a:pt x="5370" y="18996"/>
                  </a:lnTo>
                  <a:lnTo>
                    <a:pt x="5329" y="18183"/>
                  </a:lnTo>
                  <a:lnTo>
                    <a:pt x="5166" y="17369"/>
                  </a:lnTo>
                  <a:lnTo>
                    <a:pt x="4963" y="16637"/>
                  </a:lnTo>
                  <a:lnTo>
                    <a:pt x="4719" y="15905"/>
                  </a:lnTo>
                  <a:lnTo>
                    <a:pt x="4109" y="14481"/>
                  </a:lnTo>
                  <a:lnTo>
                    <a:pt x="3824" y="13708"/>
                  </a:lnTo>
                  <a:lnTo>
                    <a:pt x="3580" y="12935"/>
                  </a:lnTo>
                  <a:lnTo>
                    <a:pt x="3417" y="12163"/>
                  </a:lnTo>
                  <a:lnTo>
                    <a:pt x="3336" y="11349"/>
                  </a:lnTo>
                  <a:lnTo>
                    <a:pt x="3295" y="10536"/>
                  </a:lnTo>
                  <a:lnTo>
                    <a:pt x="3336" y="9722"/>
                  </a:lnTo>
                  <a:lnTo>
                    <a:pt x="3377" y="8095"/>
                  </a:lnTo>
                  <a:lnTo>
                    <a:pt x="3417" y="7281"/>
                  </a:lnTo>
                  <a:lnTo>
                    <a:pt x="3417" y="6468"/>
                  </a:lnTo>
                  <a:lnTo>
                    <a:pt x="3417" y="5654"/>
                  </a:lnTo>
                  <a:lnTo>
                    <a:pt x="3336" y="4841"/>
                  </a:lnTo>
                  <a:lnTo>
                    <a:pt x="3214" y="4109"/>
                  </a:lnTo>
                  <a:lnTo>
                    <a:pt x="3011" y="3377"/>
                  </a:lnTo>
                  <a:lnTo>
                    <a:pt x="2766" y="2685"/>
                  </a:lnTo>
                  <a:lnTo>
                    <a:pt x="2400" y="2034"/>
                  </a:lnTo>
                  <a:lnTo>
                    <a:pt x="1994" y="1424"/>
                  </a:lnTo>
                  <a:lnTo>
                    <a:pt x="1790" y="1139"/>
                  </a:lnTo>
                  <a:lnTo>
                    <a:pt x="1546" y="855"/>
                  </a:lnTo>
                  <a:lnTo>
                    <a:pt x="1261" y="611"/>
                  </a:lnTo>
                  <a:lnTo>
                    <a:pt x="977" y="367"/>
                  </a:lnTo>
                  <a:lnTo>
                    <a:pt x="651" y="20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3495785" y="326184"/>
              <a:ext cx="338789" cy="253176"/>
            </a:xfrm>
            <a:custGeom>
              <a:rect b="b" l="l" r="r" t="t"/>
              <a:pathLst>
                <a:path extrusionOk="0" h="5533" w="7404">
                  <a:moveTo>
                    <a:pt x="6386" y="1"/>
                  </a:moveTo>
                  <a:lnTo>
                    <a:pt x="6183" y="41"/>
                  </a:lnTo>
                  <a:lnTo>
                    <a:pt x="6020" y="164"/>
                  </a:lnTo>
                  <a:lnTo>
                    <a:pt x="5898" y="286"/>
                  </a:lnTo>
                  <a:lnTo>
                    <a:pt x="5776" y="489"/>
                  </a:lnTo>
                  <a:lnTo>
                    <a:pt x="5654" y="692"/>
                  </a:lnTo>
                  <a:lnTo>
                    <a:pt x="5613" y="936"/>
                  </a:lnTo>
                  <a:lnTo>
                    <a:pt x="5532" y="1140"/>
                  </a:lnTo>
                  <a:lnTo>
                    <a:pt x="5532" y="1465"/>
                  </a:lnTo>
                  <a:lnTo>
                    <a:pt x="5451" y="1750"/>
                  </a:lnTo>
                  <a:lnTo>
                    <a:pt x="5329" y="1384"/>
                  </a:lnTo>
                  <a:lnTo>
                    <a:pt x="5247" y="1221"/>
                  </a:lnTo>
                  <a:lnTo>
                    <a:pt x="5125" y="1058"/>
                  </a:lnTo>
                  <a:lnTo>
                    <a:pt x="4922" y="814"/>
                  </a:lnTo>
                  <a:lnTo>
                    <a:pt x="4637" y="611"/>
                  </a:lnTo>
                  <a:lnTo>
                    <a:pt x="4515" y="570"/>
                  </a:lnTo>
                  <a:lnTo>
                    <a:pt x="4352" y="530"/>
                  </a:lnTo>
                  <a:lnTo>
                    <a:pt x="4190" y="570"/>
                  </a:lnTo>
                  <a:lnTo>
                    <a:pt x="4027" y="611"/>
                  </a:lnTo>
                  <a:lnTo>
                    <a:pt x="3905" y="692"/>
                  </a:lnTo>
                  <a:lnTo>
                    <a:pt x="3783" y="814"/>
                  </a:lnTo>
                  <a:lnTo>
                    <a:pt x="3661" y="977"/>
                  </a:lnTo>
                  <a:lnTo>
                    <a:pt x="3580" y="1140"/>
                  </a:lnTo>
                  <a:lnTo>
                    <a:pt x="3498" y="1465"/>
                  </a:lnTo>
                  <a:lnTo>
                    <a:pt x="3417" y="1791"/>
                  </a:lnTo>
                  <a:lnTo>
                    <a:pt x="3417" y="2157"/>
                  </a:lnTo>
                  <a:lnTo>
                    <a:pt x="3458" y="2523"/>
                  </a:lnTo>
                  <a:lnTo>
                    <a:pt x="3132" y="2238"/>
                  </a:lnTo>
                  <a:lnTo>
                    <a:pt x="2969" y="2157"/>
                  </a:lnTo>
                  <a:lnTo>
                    <a:pt x="2807" y="2075"/>
                  </a:lnTo>
                  <a:lnTo>
                    <a:pt x="2603" y="2035"/>
                  </a:lnTo>
                  <a:lnTo>
                    <a:pt x="2400" y="2075"/>
                  </a:lnTo>
                  <a:lnTo>
                    <a:pt x="2197" y="2116"/>
                  </a:lnTo>
                  <a:lnTo>
                    <a:pt x="1993" y="2238"/>
                  </a:lnTo>
                  <a:lnTo>
                    <a:pt x="1830" y="2360"/>
                  </a:lnTo>
                  <a:lnTo>
                    <a:pt x="1668" y="2523"/>
                  </a:lnTo>
                  <a:lnTo>
                    <a:pt x="1586" y="2685"/>
                  </a:lnTo>
                  <a:lnTo>
                    <a:pt x="1505" y="2889"/>
                  </a:lnTo>
                  <a:lnTo>
                    <a:pt x="1464" y="3092"/>
                  </a:lnTo>
                  <a:lnTo>
                    <a:pt x="1424" y="3255"/>
                  </a:lnTo>
                  <a:lnTo>
                    <a:pt x="1464" y="3458"/>
                  </a:lnTo>
                  <a:lnTo>
                    <a:pt x="1505" y="3662"/>
                  </a:lnTo>
                  <a:lnTo>
                    <a:pt x="1505" y="3662"/>
                  </a:lnTo>
                  <a:lnTo>
                    <a:pt x="1302" y="3621"/>
                  </a:lnTo>
                  <a:lnTo>
                    <a:pt x="1098" y="3580"/>
                  </a:lnTo>
                  <a:lnTo>
                    <a:pt x="854" y="3621"/>
                  </a:lnTo>
                  <a:lnTo>
                    <a:pt x="570" y="3743"/>
                  </a:lnTo>
                  <a:lnTo>
                    <a:pt x="325" y="3865"/>
                  </a:lnTo>
                  <a:lnTo>
                    <a:pt x="163" y="4109"/>
                  </a:lnTo>
                  <a:lnTo>
                    <a:pt x="41" y="4394"/>
                  </a:lnTo>
                  <a:lnTo>
                    <a:pt x="0" y="4557"/>
                  </a:lnTo>
                  <a:lnTo>
                    <a:pt x="0" y="4679"/>
                  </a:lnTo>
                  <a:lnTo>
                    <a:pt x="41" y="4841"/>
                  </a:lnTo>
                  <a:lnTo>
                    <a:pt x="81" y="5004"/>
                  </a:lnTo>
                  <a:lnTo>
                    <a:pt x="163" y="5126"/>
                  </a:lnTo>
                  <a:lnTo>
                    <a:pt x="285" y="5248"/>
                  </a:lnTo>
                  <a:lnTo>
                    <a:pt x="407" y="5329"/>
                  </a:lnTo>
                  <a:lnTo>
                    <a:pt x="570" y="5411"/>
                  </a:lnTo>
                  <a:lnTo>
                    <a:pt x="895" y="5492"/>
                  </a:lnTo>
                  <a:lnTo>
                    <a:pt x="1220" y="5533"/>
                  </a:lnTo>
                  <a:lnTo>
                    <a:pt x="1993" y="5533"/>
                  </a:lnTo>
                  <a:lnTo>
                    <a:pt x="2400" y="5492"/>
                  </a:lnTo>
                  <a:lnTo>
                    <a:pt x="3173" y="5370"/>
                  </a:lnTo>
                  <a:lnTo>
                    <a:pt x="3824" y="5248"/>
                  </a:lnTo>
                  <a:lnTo>
                    <a:pt x="4108" y="5167"/>
                  </a:lnTo>
                  <a:lnTo>
                    <a:pt x="4393" y="5045"/>
                  </a:lnTo>
                  <a:lnTo>
                    <a:pt x="4841" y="4801"/>
                  </a:lnTo>
                  <a:lnTo>
                    <a:pt x="5247" y="4516"/>
                  </a:lnTo>
                  <a:lnTo>
                    <a:pt x="5613" y="4190"/>
                  </a:lnTo>
                  <a:lnTo>
                    <a:pt x="5939" y="3865"/>
                  </a:lnTo>
                  <a:lnTo>
                    <a:pt x="6264" y="3458"/>
                  </a:lnTo>
                  <a:lnTo>
                    <a:pt x="6549" y="3052"/>
                  </a:lnTo>
                  <a:lnTo>
                    <a:pt x="6834" y="2645"/>
                  </a:lnTo>
                  <a:lnTo>
                    <a:pt x="7037" y="2197"/>
                  </a:lnTo>
                  <a:lnTo>
                    <a:pt x="7240" y="1750"/>
                  </a:lnTo>
                  <a:lnTo>
                    <a:pt x="7322" y="1506"/>
                  </a:lnTo>
                  <a:lnTo>
                    <a:pt x="7403" y="1262"/>
                  </a:lnTo>
                  <a:lnTo>
                    <a:pt x="7403" y="1058"/>
                  </a:lnTo>
                  <a:lnTo>
                    <a:pt x="7403" y="814"/>
                  </a:lnTo>
                  <a:lnTo>
                    <a:pt x="7322" y="570"/>
                  </a:lnTo>
                  <a:lnTo>
                    <a:pt x="7200" y="367"/>
                  </a:lnTo>
                  <a:lnTo>
                    <a:pt x="7078" y="204"/>
                  </a:lnTo>
                  <a:lnTo>
                    <a:pt x="6915" y="82"/>
                  </a:lnTo>
                  <a:lnTo>
                    <a:pt x="67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3694927" y="750550"/>
              <a:ext cx="174977" cy="83828"/>
            </a:xfrm>
            <a:custGeom>
              <a:rect b="b" l="l" r="r" t="t"/>
              <a:pathLst>
                <a:path extrusionOk="0" h="1832" w="3824">
                  <a:moveTo>
                    <a:pt x="204" y="1"/>
                  </a:moveTo>
                  <a:lnTo>
                    <a:pt x="122" y="42"/>
                  </a:lnTo>
                  <a:lnTo>
                    <a:pt x="41" y="82"/>
                  </a:lnTo>
                  <a:lnTo>
                    <a:pt x="0" y="123"/>
                  </a:lnTo>
                  <a:lnTo>
                    <a:pt x="0" y="204"/>
                  </a:lnTo>
                  <a:lnTo>
                    <a:pt x="0" y="286"/>
                  </a:lnTo>
                  <a:lnTo>
                    <a:pt x="41" y="367"/>
                  </a:lnTo>
                  <a:lnTo>
                    <a:pt x="122" y="408"/>
                  </a:lnTo>
                  <a:lnTo>
                    <a:pt x="651" y="408"/>
                  </a:lnTo>
                  <a:lnTo>
                    <a:pt x="1099" y="489"/>
                  </a:lnTo>
                  <a:lnTo>
                    <a:pt x="1546" y="570"/>
                  </a:lnTo>
                  <a:lnTo>
                    <a:pt x="1994" y="733"/>
                  </a:lnTo>
                  <a:lnTo>
                    <a:pt x="2400" y="937"/>
                  </a:lnTo>
                  <a:lnTo>
                    <a:pt x="2766" y="1181"/>
                  </a:lnTo>
                  <a:lnTo>
                    <a:pt x="3132" y="1465"/>
                  </a:lnTo>
                  <a:lnTo>
                    <a:pt x="3499" y="1791"/>
                  </a:lnTo>
                  <a:lnTo>
                    <a:pt x="3539" y="1831"/>
                  </a:lnTo>
                  <a:lnTo>
                    <a:pt x="3702" y="1831"/>
                  </a:lnTo>
                  <a:lnTo>
                    <a:pt x="3743" y="1791"/>
                  </a:lnTo>
                  <a:lnTo>
                    <a:pt x="3783" y="1709"/>
                  </a:lnTo>
                  <a:lnTo>
                    <a:pt x="3824" y="1628"/>
                  </a:lnTo>
                  <a:lnTo>
                    <a:pt x="3824" y="1587"/>
                  </a:lnTo>
                  <a:lnTo>
                    <a:pt x="3743" y="1506"/>
                  </a:lnTo>
                  <a:lnTo>
                    <a:pt x="3417" y="1140"/>
                  </a:lnTo>
                  <a:lnTo>
                    <a:pt x="3010" y="855"/>
                  </a:lnTo>
                  <a:lnTo>
                    <a:pt x="2604" y="570"/>
                  </a:lnTo>
                  <a:lnTo>
                    <a:pt x="2116" y="367"/>
                  </a:lnTo>
                  <a:lnTo>
                    <a:pt x="1668" y="204"/>
                  </a:lnTo>
                  <a:lnTo>
                    <a:pt x="1180" y="8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3851284" y="638899"/>
              <a:ext cx="117276" cy="139652"/>
            </a:xfrm>
            <a:custGeom>
              <a:rect b="b" l="l" r="r" t="t"/>
              <a:pathLst>
                <a:path extrusionOk="0" h="3052" w="2563">
                  <a:moveTo>
                    <a:pt x="2278" y="0"/>
                  </a:moveTo>
                  <a:lnTo>
                    <a:pt x="1871" y="244"/>
                  </a:lnTo>
                  <a:lnTo>
                    <a:pt x="1505" y="489"/>
                  </a:lnTo>
                  <a:lnTo>
                    <a:pt x="1139" y="814"/>
                  </a:lnTo>
                  <a:lnTo>
                    <a:pt x="814" y="1139"/>
                  </a:lnTo>
                  <a:lnTo>
                    <a:pt x="570" y="1505"/>
                  </a:lnTo>
                  <a:lnTo>
                    <a:pt x="326" y="1912"/>
                  </a:lnTo>
                  <a:lnTo>
                    <a:pt x="163" y="2360"/>
                  </a:lnTo>
                  <a:lnTo>
                    <a:pt x="0" y="2807"/>
                  </a:lnTo>
                  <a:lnTo>
                    <a:pt x="0" y="2888"/>
                  </a:lnTo>
                  <a:lnTo>
                    <a:pt x="41" y="2970"/>
                  </a:lnTo>
                  <a:lnTo>
                    <a:pt x="122" y="3010"/>
                  </a:lnTo>
                  <a:lnTo>
                    <a:pt x="163" y="3051"/>
                  </a:lnTo>
                  <a:lnTo>
                    <a:pt x="326" y="3051"/>
                  </a:lnTo>
                  <a:lnTo>
                    <a:pt x="366" y="3010"/>
                  </a:lnTo>
                  <a:lnTo>
                    <a:pt x="407" y="2929"/>
                  </a:lnTo>
                  <a:lnTo>
                    <a:pt x="529" y="2522"/>
                  </a:lnTo>
                  <a:lnTo>
                    <a:pt x="692" y="2116"/>
                  </a:lnTo>
                  <a:lnTo>
                    <a:pt x="895" y="1749"/>
                  </a:lnTo>
                  <a:lnTo>
                    <a:pt x="1139" y="1383"/>
                  </a:lnTo>
                  <a:lnTo>
                    <a:pt x="1424" y="1058"/>
                  </a:lnTo>
                  <a:lnTo>
                    <a:pt x="1749" y="814"/>
                  </a:lnTo>
                  <a:lnTo>
                    <a:pt x="2115" y="570"/>
                  </a:lnTo>
                  <a:lnTo>
                    <a:pt x="2481" y="366"/>
                  </a:lnTo>
                  <a:lnTo>
                    <a:pt x="2563" y="285"/>
                  </a:lnTo>
                  <a:lnTo>
                    <a:pt x="2563" y="244"/>
                  </a:lnTo>
                  <a:lnTo>
                    <a:pt x="2563" y="163"/>
                  </a:lnTo>
                  <a:lnTo>
                    <a:pt x="2563" y="82"/>
                  </a:lnTo>
                  <a:lnTo>
                    <a:pt x="2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3761918" y="964610"/>
              <a:ext cx="106157" cy="119153"/>
            </a:xfrm>
            <a:custGeom>
              <a:rect b="b" l="l" r="r" t="t"/>
              <a:pathLst>
                <a:path extrusionOk="0" h="2604" w="2320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63" y="367"/>
                  </a:lnTo>
                  <a:lnTo>
                    <a:pt x="489" y="530"/>
                  </a:lnTo>
                  <a:lnTo>
                    <a:pt x="774" y="733"/>
                  </a:lnTo>
                  <a:lnTo>
                    <a:pt x="1058" y="936"/>
                  </a:lnTo>
                  <a:lnTo>
                    <a:pt x="1302" y="1180"/>
                  </a:lnTo>
                  <a:lnTo>
                    <a:pt x="1506" y="1465"/>
                  </a:lnTo>
                  <a:lnTo>
                    <a:pt x="1709" y="1790"/>
                  </a:lnTo>
                  <a:lnTo>
                    <a:pt x="1831" y="2116"/>
                  </a:lnTo>
                  <a:lnTo>
                    <a:pt x="1953" y="2441"/>
                  </a:lnTo>
                  <a:lnTo>
                    <a:pt x="1994" y="2523"/>
                  </a:lnTo>
                  <a:lnTo>
                    <a:pt x="2035" y="2563"/>
                  </a:lnTo>
                  <a:lnTo>
                    <a:pt x="2116" y="2604"/>
                  </a:lnTo>
                  <a:lnTo>
                    <a:pt x="2197" y="2563"/>
                  </a:lnTo>
                  <a:lnTo>
                    <a:pt x="2238" y="2563"/>
                  </a:lnTo>
                  <a:lnTo>
                    <a:pt x="2319" y="2482"/>
                  </a:lnTo>
                  <a:lnTo>
                    <a:pt x="2319" y="2441"/>
                  </a:lnTo>
                  <a:lnTo>
                    <a:pt x="2319" y="2319"/>
                  </a:lnTo>
                  <a:lnTo>
                    <a:pt x="2197" y="1953"/>
                  </a:lnTo>
                  <a:lnTo>
                    <a:pt x="2035" y="1587"/>
                  </a:lnTo>
                  <a:lnTo>
                    <a:pt x="1831" y="1221"/>
                  </a:lnTo>
                  <a:lnTo>
                    <a:pt x="1587" y="896"/>
                  </a:lnTo>
                  <a:lnTo>
                    <a:pt x="1302" y="611"/>
                  </a:lnTo>
                  <a:lnTo>
                    <a:pt x="977" y="367"/>
                  </a:lnTo>
                  <a:lnTo>
                    <a:pt x="652" y="163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3873615" y="1003688"/>
              <a:ext cx="80076" cy="147110"/>
            </a:xfrm>
            <a:custGeom>
              <a:rect b="b" l="l" r="r" t="t"/>
              <a:pathLst>
                <a:path extrusionOk="0" h="3215" w="1750">
                  <a:moveTo>
                    <a:pt x="1546" y="1"/>
                  </a:moveTo>
                  <a:lnTo>
                    <a:pt x="1465" y="42"/>
                  </a:lnTo>
                  <a:lnTo>
                    <a:pt x="1139" y="286"/>
                  </a:lnTo>
                  <a:lnTo>
                    <a:pt x="814" y="611"/>
                  </a:lnTo>
                  <a:lnTo>
                    <a:pt x="570" y="936"/>
                  </a:lnTo>
                  <a:lnTo>
                    <a:pt x="326" y="1343"/>
                  </a:lnTo>
                  <a:lnTo>
                    <a:pt x="163" y="1709"/>
                  </a:lnTo>
                  <a:lnTo>
                    <a:pt x="41" y="2157"/>
                  </a:lnTo>
                  <a:lnTo>
                    <a:pt x="0" y="2564"/>
                  </a:lnTo>
                  <a:lnTo>
                    <a:pt x="0" y="3011"/>
                  </a:lnTo>
                  <a:lnTo>
                    <a:pt x="41" y="3092"/>
                  </a:lnTo>
                  <a:lnTo>
                    <a:pt x="82" y="3174"/>
                  </a:lnTo>
                  <a:lnTo>
                    <a:pt x="122" y="3214"/>
                  </a:lnTo>
                  <a:lnTo>
                    <a:pt x="285" y="3214"/>
                  </a:lnTo>
                  <a:lnTo>
                    <a:pt x="366" y="3174"/>
                  </a:lnTo>
                  <a:lnTo>
                    <a:pt x="407" y="3092"/>
                  </a:lnTo>
                  <a:lnTo>
                    <a:pt x="407" y="3011"/>
                  </a:lnTo>
                  <a:lnTo>
                    <a:pt x="407" y="2645"/>
                  </a:lnTo>
                  <a:lnTo>
                    <a:pt x="448" y="2238"/>
                  </a:lnTo>
                  <a:lnTo>
                    <a:pt x="529" y="1872"/>
                  </a:lnTo>
                  <a:lnTo>
                    <a:pt x="692" y="1506"/>
                  </a:lnTo>
                  <a:lnTo>
                    <a:pt x="855" y="1181"/>
                  </a:lnTo>
                  <a:lnTo>
                    <a:pt x="1099" y="896"/>
                  </a:lnTo>
                  <a:lnTo>
                    <a:pt x="1383" y="611"/>
                  </a:lnTo>
                  <a:lnTo>
                    <a:pt x="1668" y="367"/>
                  </a:lnTo>
                  <a:lnTo>
                    <a:pt x="1749" y="286"/>
                  </a:lnTo>
                  <a:lnTo>
                    <a:pt x="1749" y="245"/>
                  </a:lnTo>
                  <a:lnTo>
                    <a:pt x="1749" y="164"/>
                  </a:lnTo>
                  <a:lnTo>
                    <a:pt x="1749" y="82"/>
                  </a:lnTo>
                  <a:lnTo>
                    <a:pt x="1668" y="42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3830785" y="1215871"/>
              <a:ext cx="111740" cy="102451"/>
            </a:xfrm>
            <a:custGeom>
              <a:rect b="b" l="l" r="r" t="t"/>
              <a:pathLst>
                <a:path extrusionOk="0" h="2239" w="2442">
                  <a:moveTo>
                    <a:pt x="82" y="1"/>
                  </a:moveTo>
                  <a:lnTo>
                    <a:pt x="41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448" y="448"/>
                  </a:lnTo>
                  <a:lnTo>
                    <a:pt x="774" y="570"/>
                  </a:lnTo>
                  <a:lnTo>
                    <a:pt x="1058" y="774"/>
                  </a:lnTo>
                  <a:lnTo>
                    <a:pt x="1343" y="977"/>
                  </a:lnTo>
                  <a:lnTo>
                    <a:pt x="1546" y="1221"/>
                  </a:lnTo>
                  <a:lnTo>
                    <a:pt x="1750" y="1506"/>
                  </a:lnTo>
                  <a:lnTo>
                    <a:pt x="1913" y="1791"/>
                  </a:lnTo>
                  <a:lnTo>
                    <a:pt x="2035" y="2116"/>
                  </a:lnTo>
                  <a:lnTo>
                    <a:pt x="2075" y="2197"/>
                  </a:lnTo>
                  <a:lnTo>
                    <a:pt x="2116" y="2238"/>
                  </a:lnTo>
                  <a:lnTo>
                    <a:pt x="2279" y="2238"/>
                  </a:lnTo>
                  <a:lnTo>
                    <a:pt x="2360" y="2197"/>
                  </a:lnTo>
                  <a:lnTo>
                    <a:pt x="2401" y="2157"/>
                  </a:lnTo>
                  <a:lnTo>
                    <a:pt x="2441" y="2075"/>
                  </a:lnTo>
                  <a:lnTo>
                    <a:pt x="2401" y="1994"/>
                  </a:lnTo>
                  <a:lnTo>
                    <a:pt x="2279" y="1628"/>
                  </a:lnTo>
                  <a:lnTo>
                    <a:pt x="2116" y="1303"/>
                  </a:lnTo>
                  <a:lnTo>
                    <a:pt x="1872" y="977"/>
                  </a:lnTo>
                  <a:lnTo>
                    <a:pt x="1628" y="692"/>
                  </a:lnTo>
                  <a:lnTo>
                    <a:pt x="1302" y="448"/>
                  </a:lnTo>
                  <a:lnTo>
                    <a:pt x="977" y="245"/>
                  </a:lnTo>
                  <a:lnTo>
                    <a:pt x="611" y="82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3940605" y="1357357"/>
              <a:ext cx="128487" cy="102405"/>
            </a:xfrm>
            <a:custGeom>
              <a:rect b="b" l="l" r="r" t="t"/>
              <a:pathLst>
                <a:path extrusionOk="0" h="2238" w="2808">
                  <a:moveTo>
                    <a:pt x="2563" y="0"/>
                  </a:moveTo>
                  <a:lnTo>
                    <a:pt x="2156" y="122"/>
                  </a:lnTo>
                  <a:lnTo>
                    <a:pt x="1790" y="285"/>
                  </a:lnTo>
                  <a:lnTo>
                    <a:pt x="1424" y="448"/>
                  </a:lnTo>
                  <a:lnTo>
                    <a:pt x="1099" y="692"/>
                  </a:lnTo>
                  <a:lnTo>
                    <a:pt x="774" y="977"/>
                  </a:lnTo>
                  <a:lnTo>
                    <a:pt x="489" y="1261"/>
                  </a:lnTo>
                  <a:lnTo>
                    <a:pt x="245" y="1587"/>
                  </a:lnTo>
                  <a:lnTo>
                    <a:pt x="41" y="1953"/>
                  </a:lnTo>
                  <a:lnTo>
                    <a:pt x="1" y="2034"/>
                  </a:lnTo>
                  <a:lnTo>
                    <a:pt x="41" y="2116"/>
                  </a:lnTo>
                  <a:lnTo>
                    <a:pt x="82" y="2156"/>
                  </a:lnTo>
                  <a:lnTo>
                    <a:pt x="123" y="2238"/>
                  </a:lnTo>
                  <a:lnTo>
                    <a:pt x="245" y="2238"/>
                  </a:lnTo>
                  <a:lnTo>
                    <a:pt x="326" y="2197"/>
                  </a:lnTo>
                  <a:lnTo>
                    <a:pt x="367" y="2156"/>
                  </a:lnTo>
                  <a:lnTo>
                    <a:pt x="570" y="1831"/>
                  </a:lnTo>
                  <a:lnTo>
                    <a:pt x="814" y="1546"/>
                  </a:lnTo>
                  <a:lnTo>
                    <a:pt x="1058" y="1261"/>
                  </a:lnTo>
                  <a:lnTo>
                    <a:pt x="1343" y="1017"/>
                  </a:lnTo>
                  <a:lnTo>
                    <a:pt x="1628" y="814"/>
                  </a:lnTo>
                  <a:lnTo>
                    <a:pt x="1953" y="611"/>
                  </a:lnTo>
                  <a:lnTo>
                    <a:pt x="2319" y="488"/>
                  </a:lnTo>
                  <a:lnTo>
                    <a:pt x="2685" y="366"/>
                  </a:lnTo>
                  <a:lnTo>
                    <a:pt x="2726" y="366"/>
                  </a:lnTo>
                  <a:lnTo>
                    <a:pt x="2807" y="285"/>
                  </a:lnTo>
                  <a:lnTo>
                    <a:pt x="2807" y="204"/>
                  </a:lnTo>
                  <a:lnTo>
                    <a:pt x="2807" y="163"/>
                  </a:lnTo>
                  <a:lnTo>
                    <a:pt x="2767" y="82"/>
                  </a:lnTo>
                  <a:lnTo>
                    <a:pt x="2726" y="41"/>
                  </a:lnTo>
                  <a:lnTo>
                    <a:pt x="2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3925734" y="1658861"/>
              <a:ext cx="119153" cy="169440"/>
            </a:xfrm>
            <a:custGeom>
              <a:rect b="b" l="l" r="r" t="t"/>
              <a:pathLst>
                <a:path extrusionOk="0" h="3703" w="2604">
                  <a:moveTo>
                    <a:pt x="2441" y="1"/>
                  </a:moveTo>
                  <a:lnTo>
                    <a:pt x="2359" y="42"/>
                  </a:lnTo>
                  <a:lnTo>
                    <a:pt x="1871" y="286"/>
                  </a:lnTo>
                  <a:lnTo>
                    <a:pt x="1383" y="611"/>
                  </a:lnTo>
                  <a:lnTo>
                    <a:pt x="976" y="977"/>
                  </a:lnTo>
                  <a:lnTo>
                    <a:pt x="651" y="1425"/>
                  </a:lnTo>
                  <a:lnTo>
                    <a:pt x="366" y="1913"/>
                  </a:lnTo>
                  <a:lnTo>
                    <a:pt x="163" y="2401"/>
                  </a:lnTo>
                  <a:lnTo>
                    <a:pt x="41" y="2970"/>
                  </a:lnTo>
                  <a:lnTo>
                    <a:pt x="0" y="3540"/>
                  </a:lnTo>
                  <a:lnTo>
                    <a:pt x="41" y="3621"/>
                  </a:lnTo>
                  <a:lnTo>
                    <a:pt x="82" y="3662"/>
                  </a:lnTo>
                  <a:lnTo>
                    <a:pt x="122" y="3702"/>
                  </a:lnTo>
                  <a:lnTo>
                    <a:pt x="285" y="3702"/>
                  </a:lnTo>
                  <a:lnTo>
                    <a:pt x="326" y="3662"/>
                  </a:lnTo>
                  <a:lnTo>
                    <a:pt x="366" y="3621"/>
                  </a:lnTo>
                  <a:lnTo>
                    <a:pt x="407" y="3540"/>
                  </a:lnTo>
                  <a:lnTo>
                    <a:pt x="448" y="3011"/>
                  </a:lnTo>
                  <a:lnTo>
                    <a:pt x="529" y="2563"/>
                  </a:lnTo>
                  <a:lnTo>
                    <a:pt x="732" y="2075"/>
                  </a:lnTo>
                  <a:lnTo>
                    <a:pt x="976" y="1669"/>
                  </a:lnTo>
                  <a:lnTo>
                    <a:pt x="1261" y="1262"/>
                  </a:lnTo>
                  <a:lnTo>
                    <a:pt x="1627" y="936"/>
                  </a:lnTo>
                  <a:lnTo>
                    <a:pt x="2034" y="652"/>
                  </a:lnTo>
                  <a:lnTo>
                    <a:pt x="2481" y="408"/>
                  </a:lnTo>
                  <a:lnTo>
                    <a:pt x="2563" y="367"/>
                  </a:lnTo>
                  <a:lnTo>
                    <a:pt x="2604" y="326"/>
                  </a:lnTo>
                  <a:lnTo>
                    <a:pt x="2604" y="245"/>
                  </a:lnTo>
                  <a:lnTo>
                    <a:pt x="2604" y="164"/>
                  </a:lnTo>
                  <a:lnTo>
                    <a:pt x="2563" y="82"/>
                  </a:lnTo>
                  <a:lnTo>
                    <a:pt x="2522" y="4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7" name="Google Shape;1227;p32"/>
          <p:cNvSpPr/>
          <p:nvPr/>
        </p:nvSpPr>
        <p:spPr>
          <a:xfrm rot="2037842">
            <a:off x="1014003" y="2440074"/>
            <a:ext cx="2997993" cy="2058854"/>
          </a:xfrm>
          <a:custGeom>
            <a:rect b="b" l="l" r="r" t="t"/>
            <a:pathLst>
              <a:path extrusionOk="0" h="11268" w="1619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Цель проекта.</a:t>
            </a:r>
            <a:endParaRPr/>
          </a:p>
        </p:txBody>
      </p:sp>
      <p:sp>
        <p:nvSpPr>
          <p:cNvPr id="1233" name="Google Shape;1233;p3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355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1E3E6"/>
              </a:solidFill>
              <a:highlight>
                <a:srgbClr val="22222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rgbClr val="FF9900"/>
                </a:solidFill>
              </a:rPr>
              <a:t>1. Улучшение ментального здоровья пользователей.</a:t>
            </a:r>
            <a:endParaRPr i="1" sz="1500" u="sng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 u="sng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rgbClr val="FF9900"/>
                </a:solidFill>
              </a:rPr>
              <a:t>2. Повышение доступности психологической помощи.</a:t>
            </a:r>
            <a:endParaRPr i="1" sz="1500" u="sng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 u="sng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rgbClr val="FF9900"/>
                </a:solidFill>
              </a:rPr>
              <a:t>3. Привлечение большего количества психологов к работе с приложением.</a:t>
            </a:r>
            <a:endParaRPr i="1" sz="1500" u="sng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 u="sng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rgbClr val="FF9900"/>
                </a:solidFill>
              </a:rPr>
              <a:t>4. Расширение базы пользователей приложения.</a:t>
            </a:r>
            <a:endParaRPr i="1" sz="1500" u="sng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 u="sng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rgbClr val="FF9900"/>
                </a:solidFill>
              </a:rPr>
              <a:t>5. Получение прибыли от рекламы или платных услуг.</a:t>
            </a:r>
            <a:endParaRPr i="1" sz="1500" u="sng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 u="sng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oogle Shape;1238;p34"/>
          <p:cNvGrpSpPr/>
          <p:nvPr/>
        </p:nvGrpSpPr>
        <p:grpSpPr>
          <a:xfrm>
            <a:off x="4651049" y="1053933"/>
            <a:ext cx="3572226" cy="2000796"/>
            <a:chOff x="526736" y="916254"/>
            <a:chExt cx="4031857" cy="2258235"/>
          </a:xfrm>
        </p:grpSpPr>
        <p:sp>
          <p:nvSpPr>
            <p:cNvPr id="1239" name="Google Shape;1239;p34"/>
            <p:cNvSpPr/>
            <p:nvPr/>
          </p:nvSpPr>
          <p:spPr>
            <a:xfrm flipH="1" rot="10313485">
              <a:off x="1265357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4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1" name="Google Shape;1241;p34"/>
          <p:cNvGrpSpPr/>
          <p:nvPr/>
        </p:nvGrpSpPr>
        <p:grpSpPr>
          <a:xfrm rot="10800000">
            <a:off x="4651049" y="2617296"/>
            <a:ext cx="3572226" cy="2000796"/>
            <a:chOff x="526736" y="916254"/>
            <a:chExt cx="4031857" cy="2258235"/>
          </a:xfrm>
        </p:grpSpPr>
        <p:sp>
          <p:nvSpPr>
            <p:cNvPr id="1242" name="Google Shape;1242;p34"/>
            <p:cNvSpPr/>
            <p:nvPr/>
          </p:nvSpPr>
          <p:spPr>
            <a:xfrm flipH="1" rot="10313485">
              <a:off x="1265357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4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34"/>
          <p:cNvGrpSpPr/>
          <p:nvPr/>
        </p:nvGrpSpPr>
        <p:grpSpPr>
          <a:xfrm rot="10800000">
            <a:off x="804445" y="2617308"/>
            <a:ext cx="3572226" cy="2000796"/>
            <a:chOff x="526736" y="916254"/>
            <a:chExt cx="4031857" cy="2258235"/>
          </a:xfrm>
        </p:grpSpPr>
        <p:sp>
          <p:nvSpPr>
            <p:cNvPr id="1245" name="Google Shape;1245;p34"/>
            <p:cNvSpPr/>
            <p:nvPr/>
          </p:nvSpPr>
          <p:spPr>
            <a:xfrm flipH="1" rot="10313485">
              <a:off x="1265357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4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7" name="Google Shape;1247;p34"/>
          <p:cNvGrpSpPr/>
          <p:nvPr/>
        </p:nvGrpSpPr>
        <p:grpSpPr>
          <a:xfrm>
            <a:off x="804446" y="1053921"/>
            <a:ext cx="3572226" cy="2000796"/>
            <a:chOff x="526736" y="916254"/>
            <a:chExt cx="4031857" cy="2258235"/>
          </a:xfrm>
        </p:grpSpPr>
        <p:sp>
          <p:nvSpPr>
            <p:cNvPr id="1248" name="Google Shape;1248;p34"/>
            <p:cNvSpPr/>
            <p:nvPr/>
          </p:nvSpPr>
          <p:spPr>
            <a:xfrm flipH="1" rot="10313485">
              <a:off x="1265357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4"/>
            <p:cNvSpPr/>
            <p:nvPr/>
          </p:nvSpPr>
          <p:spPr>
            <a:xfrm rot="-10313485">
              <a:off x="639755" y="1131401"/>
              <a:ext cx="3180219" cy="1827941"/>
            </a:xfrm>
            <a:custGeom>
              <a:rect b="b" l="l" r="r" t="t"/>
              <a:pathLst>
                <a:path extrusionOk="0" h="20014" w="34820">
                  <a:moveTo>
                    <a:pt x="27294" y="1"/>
                  </a:moveTo>
                  <a:lnTo>
                    <a:pt x="26765" y="41"/>
                  </a:lnTo>
                  <a:lnTo>
                    <a:pt x="25626" y="123"/>
                  </a:lnTo>
                  <a:lnTo>
                    <a:pt x="24487" y="326"/>
                  </a:lnTo>
                  <a:lnTo>
                    <a:pt x="23348" y="529"/>
                  </a:lnTo>
                  <a:lnTo>
                    <a:pt x="22210" y="814"/>
                  </a:lnTo>
                  <a:lnTo>
                    <a:pt x="17044" y="1953"/>
                  </a:lnTo>
                  <a:lnTo>
                    <a:pt x="11878" y="3133"/>
                  </a:lnTo>
                  <a:lnTo>
                    <a:pt x="10698" y="3377"/>
                  </a:lnTo>
                  <a:lnTo>
                    <a:pt x="9559" y="3662"/>
                  </a:lnTo>
                  <a:lnTo>
                    <a:pt x="8380" y="3987"/>
                  </a:lnTo>
                  <a:lnTo>
                    <a:pt x="7281" y="4394"/>
                  </a:lnTo>
                  <a:lnTo>
                    <a:pt x="6264" y="4760"/>
                  </a:lnTo>
                  <a:lnTo>
                    <a:pt x="5288" y="5248"/>
                  </a:lnTo>
                  <a:lnTo>
                    <a:pt x="4353" y="5777"/>
                  </a:lnTo>
                  <a:lnTo>
                    <a:pt x="3905" y="6061"/>
                  </a:lnTo>
                  <a:lnTo>
                    <a:pt x="3458" y="6387"/>
                  </a:lnTo>
                  <a:lnTo>
                    <a:pt x="2766" y="6997"/>
                  </a:lnTo>
                  <a:lnTo>
                    <a:pt x="2156" y="7648"/>
                  </a:lnTo>
                  <a:lnTo>
                    <a:pt x="1587" y="8339"/>
                  </a:lnTo>
                  <a:lnTo>
                    <a:pt x="1099" y="9112"/>
                  </a:lnTo>
                  <a:lnTo>
                    <a:pt x="692" y="9885"/>
                  </a:lnTo>
                  <a:lnTo>
                    <a:pt x="366" y="10699"/>
                  </a:lnTo>
                  <a:lnTo>
                    <a:pt x="244" y="11146"/>
                  </a:lnTo>
                  <a:lnTo>
                    <a:pt x="122" y="11553"/>
                  </a:lnTo>
                  <a:lnTo>
                    <a:pt x="82" y="11959"/>
                  </a:lnTo>
                  <a:lnTo>
                    <a:pt x="0" y="12407"/>
                  </a:lnTo>
                  <a:lnTo>
                    <a:pt x="0" y="12854"/>
                  </a:lnTo>
                  <a:lnTo>
                    <a:pt x="0" y="13261"/>
                  </a:lnTo>
                  <a:lnTo>
                    <a:pt x="41" y="13709"/>
                  </a:lnTo>
                  <a:lnTo>
                    <a:pt x="122" y="14115"/>
                  </a:lnTo>
                  <a:lnTo>
                    <a:pt x="244" y="14522"/>
                  </a:lnTo>
                  <a:lnTo>
                    <a:pt x="366" y="14929"/>
                  </a:lnTo>
                  <a:lnTo>
                    <a:pt x="529" y="15336"/>
                  </a:lnTo>
                  <a:lnTo>
                    <a:pt x="732" y="15742"/>
                  </a:lnTo>
                  <a:lnTo>
                    <a:pt x="1017" y="16190"/>
                  </a:lnTo>
                  <a:lnTo>
                    <a:pt x="1302" y="16597"/>
                  </a:lnTo>
                  <a:lnTo>
                    <a:pt x="1668" y="17003"/>
                  </a:lnTo>
                  <a:lnTo>
                    <a:pt x="1993" y="17369"/>
                  </a:lnTo>
                  <a:lnTo>
                    <a:pt x="2400" y="17695"/>
                  </a:lnTo>
                  <a:lnTo>
                    <a:pt x="2807" y="17980"/>
                  </a:lnTo>
                  <a:lnTo>
                    <a:pt x="3214" y="18264"/>
                  </a:lnTo>
                  <a:lnTo>
                    <a:pt x="3661" y="18549"/>
                  </a:lnTo>
                  <a:lnTo>
                    <a:pt x="4109" y="18793"/>
                  </a:lnTo>
                  <a:lnTo>
                    <a:pt x="4597" y="18996"/>
                  </a:lnTo>
                  <a:lnTo>
                    <a:pt x="5532" y="19363"/>
                  </a:lnTo>
                  <a:lnTo>
                    <a:pt x="6549" y="19607"/>
                  </a:lnTo>
                  <a:lnTo>
                    <a:pt x="7525" y="19810"/>
                  </a:lnTo>
                  <a:lnTo>
                    <a:pt x="8136" y="19891"/>
                  </a:lnTo>
                  <a:lnTo>
                    <a:pt x="8746" y="19932"/>
                  </a:lnTo>
                  <a:lnTo>
                    <a:pt x="10007" y="20013"/>
                  </a:lnTo>
                  <a:lnTo>
                    <a:pt x="11227" y="19973"/>
                  </a:lnTo>
                  <a:lnTo>
                    <a:pt x="12447" y="19891"/>
                  </a:lnTo>
                  <a:lnTo>
                    <a:pt x="14928" y="19688"/>
                  </a:lnTo>
                  <a:lnTo>
                    <a:pt x="16149" y="19566"/>
                  </a:lnTo>
                  <a:lnTo>
                    <a:pt x="17369" y="19485"/>
                  </a:lnTo>
                  <a:lnTo>
                    <a:pt x="18711" y="19444"/>
                  </a:lnTo>
                  <a:lnTo>
                    <a:pt x="20013" y="19485"/>
                  </a:lnTo>
                  <a:lnTo>
                    <a:pt x="22657" y="19566"/>
                  </a:lnTo>
                  <a:lnTo>
                    <a:pt x="23837" y="19647"/>
                  </a:lnTo>
                  <a:lnTo>
                    <a:pt x="25626" y="19647"/>
                  </a:lnTo>
                  <a:lnTo>
                    <a:pt x="26196" y="19607"/>
                  </a:lnTo>
                  <a:lnTo>
                    <a:pt x="26806" y="19525"/>
                  </a:lnTo>
                  <a:lnTo>
                    <a:pt x="27375" y="19403"/>
                  </a:lnTo>
                  <a:lnTo>
                    <a:pt x="27823" y="19281"/>
                  </a:lnTo>
                  <a:lnTo>
                    <a:pt x="28311" y="19118"/>
                  </a:lnTo>
                  <a:lnTo>
                    <a:pt x="28758" y="18915"/>
                  </a:lnTo>
                  <a:lnTo>
                    <a:pt x="29206" y="18712"/>
                  </a:lnTo>
                  <a:lnTo>
                    <a:pt x="29613" y="18508"/>
                  </a:lnTo>
                  <a:lnTo>
                    <a:pt x="30060" y="18264"/>
                  </a:lnTo>
                  <a:lnTo>
                    <a:pt x="30833" y="17695"/>
                  </a:lnTo>
                  <a:lnTo>
                    <a:pt x="31565" y="17044"/>
                  </a:lnTo>
                  <a:lnTo>
                    <a:pt x="32257" y="16352"/>
                  </a:lnTo>
                  <a:lnTo>
                    <a:pt x="32867" y="15580"/>
                  </a:lnTo>
                  <a:lnTo>
                    <a:pt x="33395" y="14766"/>
                  </a:lnTo>
                  <a:lnTo>
                    <a:pt x="33680" y="14278"/>
                  </a:lnTo>
                  <a:lnTo>
                    <a:pt x="33884" y="13749"/>
                  </a:lnTo>
                  <a:lnTo>
                    <a:pt x="34128" y="13261"/>
                  </a:lnTo>
                  <a:lnTo>
                    <a:pt x="34290" y="12732"/>
                  </a:lnTo>
                  <a:lnTo>
                    <a:pt x="34453" y="12204"/>
                  </a:lnTo>
                  <a:lnTo>
                    <a:pt x="34575" y="11634"/>
                  </a:lnTo>
                  <a:lnTo>
                    <a:pt x="34697" y="11105"/>
                  </a:lnTo>
                  <a:lnTo>
                    <a:pt x="34778" y="10536"/>
                  </a:lnTo>
                  <a:lnTo>
                    <a:pt x="34819" y="9966"/>
                  </a:lnTo>
                  <a:lnTo>
                    <a:pt x="34819" y="9438"/>
                  </a:lnTo>
                  <a:lnTo>
                    <a:pt x="34819" y="8868"/>
                  </a:lnTo>
                  <a:lnTo>
                    <a:pt x="34819" y="8299"/>
                  </a:lnTo>
                  <a:lnTo>
                    <a:pt x="34738" y="7729"/>
                  </a:lnTo>
                  <a:lnTo>
                    <a:pt x="34656" y="7200"/>
                  </a:lnTo>
                  <a:lnTo>
                    <a:pt x="34575" y="6631"/>
                  </a:lnTo>
                  <a:lnTo>
                    <a:pt x="34412" y="6102"/>
                  </a:lnTo>
                  <a:lnTo>
                    <a:pt x="34290" y="5533"/>
                  </a:lnTo>
                  <a:lnTo>
                    <a:pt x="34087" y="5004"/>
                  </a:lnTo>
                  <a:lnTo>
                    <a:pt x="33884" y="4475"/>
                  </a:lnTo>
                  <a:lnTo>
                    <a:pt x="33640" y="3946"/>
                  </a:lnTo>
                  <a:lnTo>
                    <a:pt x="33395" y="3499"/>
                  </a:lnTo>
                  <a:lnTo>
                    <a:pt x="33111" y="3051"/>
                  </a:lnTo>
                  <a:lnTo>
                    <a:pt x="32826" y="2604"/>
                  </a:lnTo>
                  <a:lnTo>
                    <a:pt x="32501" y="2238"/>
                  </a:lnTo>
                  <a:lnTo>
                    <a:pt x="32134" y="1831"/>
                  </a:lnTo>
                  <a:lnTo>
                    <a:pt x="31768" y="1465"/>
                  </a:lnTo>
                  <a:lnTo>
                    <a:pt x="31362" y="1180"/>
                  </a:lnTo>
                  <a:lnTo>
                    <a:pt x="30914" y="896"/>
                  </a:lnTo>
                  <a:lnTo>
                    <a:pt x="30426" y="611"/>
                  </a:lnTo>
                  <a:lnTo>
                    <a:pt x="29938" y="407"/>
                  </a:lnTo>
                  <a:lnTo>
                    <a:pt x="29450" y="285"/>
                  </a:lnTo>
                  <a:lnTo>
                    <a:pt x="28921" y="163"/>
                  </a:lnTo>
                  <a:lnTo>
                    <a:pt x="28392" y="82"/>
                  </a:lnTo>
                  <a:lnTo>
                    <a:pt x="27823" y="41"/>
                  </a:lnTo>
                  <a:lnTo>
                    <a:pt x="27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0" name="Google Shape;1250;p34"/>
          <p:cNvSpPr txBox="1"/>
          <p:nvPr>
            <p:ph idx="9" type="title"/>
          </p:nvPr>
        </p:nvSpPr>
        <p:spPr>
          <a:xfrm>
            <a:off x="878925" y="3153175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51" name="Google Shape;1251;p34"/>
          <p:cNvSpPr txBox="1"/>
          <p:nvPr>
            <p:ph idx="8" type="title"/>
          </p:nvPr>
        </p:nvSpPr>
        <p:spPr>
          <a:xfrm>
            <a:off x="878925" y="1521275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2" name="Google Shape;1252;p34"/>
          <p:cNvSpPr txBox="1"/>
          <p:nvPr>
            <p:ph idx="13" type="title"/>
          </p:nvPr>
        </p:nvSpPr>
        <p:spPr>
          <a:xfrm>
            <a:off x="4732275" y="1521275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53" name="Google Shape;1253;p34"/>
          <p:cNvSpPr txBox="1"/>
          <p:nvPr>
            <p:ph idx="14" type="title"/>
          </p:nvPr>
        </p:nvSpPr>
        <p:spPr>
          <a:xfrm>
            <a:off x="4732275" y="3153175"/>
            <a:ext cx="1048200" cy="10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54" name="Google Shape;1254;p3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Целевая Аудитория.</a:t>
            </a:r>
            <a:endParaRPr/>
          </a:p>
        </p:txBody>
      </p:sp>
      <p:sp>
        <p:nvSpPr>
          <p:cNvPr id="1255" name="Google Shape;1255;p34"/>
          <p:cNvSpPr txBox="1"/>
          <p:nvPr>
            <p:ph type="title"/>
          </p:nvPr>
        </p:nvSpPr>
        <p:spPr>
          <a:xfrm>
            <a:off x="2031325" y="1782150"/>
            <a:ext cx="229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Студенты</a:t>
            </a:r>
            <a:endParaRPr/>
          </a:p>
        </p:txBody>
      </p:sp>
      <p:sp>
        <p:nvSpPr>
          <p:cNvPr id="1256" name="Google Shape;1256;p34"/>
          <p:cNvSpPr txBox="1"/>
          <p:nvPr>
            <p:ph idx="2" type="title"/>
          </p:nvPr>
        </p:nvSpPr>
        <p:spPr>
          <a:xfrm>
            <a:off x="5925875" y="1805550"/>
            <a:ext cx="229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Школьники</a:t>
            </a:r>
            <a:endParaRPr/>
          </a:p>
        </p:txBody>
      </p:sp>
      <p:sp>
        <p:nvSpPr>
          <p:cNvPr id="1257" name="Google Shape;1257;p34"/>
          <p:cNvSpPr txBox="1"/>
          <p:nvPr>
            <p:ph idx="4" type="title"/>
          </p:nvPr>
        </p:nvSpPr>
        <p:spPr>
          <a:xfrm>
            <a:off x="1927125" y="3413425"/>
            <a:ext cx="3282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Люди от 20-45 лет</a:t>
            </a:r>
            <a:endParaRPr/>
          </a:p>
        </p:txBody>
      </p:sp>
      <p:sp>
        <p:nvSpPr>
          <p:cNvPr id="1258" name="Google Shape;1258;p34"/>
          <p:cNvSpPr txBox="1"/>
          <p:nvPr>
            <p:ph idx="6" type="title"/>
          </p:nvPr>
        </p:nvSpPr>
        <p:spPr>
          <a:xfrm>
            <a:off x="5847450" y="3413421"/>
            <a:ext cx="2297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Пожилые люди</a:t>
            </a:r>
            <a:endParaRPr/>
          </a:p>
        </p:txBody>
      </p:sp>
      <p:grpSp>
        <p:nvGrpSpPr>
          <p:cNvPr id="1259" name="Google Shape;1259;p34"/>
          <p:cNvGrpSpPr/>
          <p:nvPr/>
        </p:nvGrpSpPr>
        <p:grpSpPr>
          <a:xfrm>
            <a:off x="7680381" y="1216202"/>
            <a:ext cx="307124" cy="305294"/>
            <a:chOff x="1026043" y="1162815"/>
            <a:chExt cx="307124" cy="305294"/>
          </a:xfrm>
        </p:grpSpPr>
        <p:sp>
          <p:nvSpPr>
            <p:cNvPr id="1260" name="Google Shape;1260;p34"/>
            <p:cNvSpPr/>
            <p:nvPr/>
          </p:nvSpPr>
          <p:spPr>
            <a:xfrm>
              <a:off x="1026043" y="1162815"/>
              <a:ext cx="307124" cy="305294"/>
            </a:xfrm>
            <a:custGeom>
              <a:rect b="b" l="l" r="r" t="t"/>
              <a:pathLst>
                <a:path extrusionOk="0" h="6672" w="6712">
                  <a:moveTo>
                    <a:pt x="2766" y="1"/>
                  </a:moveTo>
                  <a:lnTo>
                    <a:pt x="2644" y="41"/>
                  </a:lnTo>
                  <a:lnTo>
                    <a:pt x="2563" y="82"/>
                  </a:lnTo>
                  <a:lnTo>
                    <a:pt x="2441" y="163"/>
                  </a:lnTo>
                  <a:lnTo>
                    <a:pt x="2359" y="245"/>
                  </a:lnTo>
                  <a:lnTo>
                    <a:pt x="2319" y="367"/>
                  </a:lnTo>
                  <a:lnTo>
                    <a:pt x="2237" y="651"/>
                  </a:lnTo>
                  <a:lnTo>
                    <a:pt x="2197" y="936"/>
                  </a:lnTo>
                  <a:lnTo>
                    <a:pt x="2197" y="1221"/>
                  </a:lnTo>
                  <a:lnTo>
                    <a:pt x="2237" y="1506"/>
                  </a:lnTo>
                  <a:lnTo>
                    <a:pt x="2075" y="1343"/>
                  </a:lnTo>
                  <a:lnTo>
                    <a:pt x="1871" y="1221"/>
                  </a:lnTo>
                  <a:lnTo>
                    <a:pt x="1546" y="1139"/>
                  </a:lnTo>
                  <a:lnTo>
                    <a:pt x="1424" y="1099"/>
                  </a:lnTo>
                  <a:lnTo>
                    <a:pt x="1261" y="1139"/>
                  </a:lnTo>
                  <a:lnTo>
                    <a:pt x="1139" y="1180"/>
                  </a:lnTo>
                  <a:lnTo>
                    <a:pt x="1017" y="1262"/>
                  </a:lnTo>
                  <a:lnTo>
                    <a:pt x="895" y="1343"/>
                  </a:lnTo>
                  <a:lnTo>
                    <a:pt x="814" y="1506"/>
                  </a:lnTo>
                  <a:lnTo>
                    <a:pt x="773" y="1790"/>
                  </a:lnTo>
                  <a:lnTo>
                    <a:pt x="773" y="2075"/>
                  </a:lnTo>
                  <a:lnTo>
                    <a:pt x="854" y="2360"/>
                  </a:lnTo>
                  <a:lnTo>
                    <a:pt x="1017" y="2604"/>
                  </a:lnTo>
                  <a:lnTo>
                    <a:pt x="1180" y="2807"/>
                  </a:lnTo>
                  <a:lnTo>
                    <a:pt x="1383" y="3011"/>
                  </a:lnTo>
                  <a:lnTo>
                    <a:pt x="1017" y="2970"/>
                  </a:lnTo>
                  <a:lnTo>
                    <a:pt x="814" y="3011"/>
                  </a:lnTo>
                  <a:lnTo>
                    <a:pt x="651" y="3051"/>
                  </a:lnTo>
                  <a:lnTo>
                    <a:pt x="407" y="3214"/>
                  </a:lnTo>
                  <a:lnTo>
                    <a:pt x="204" y="3377"/>
                  </a:lnTo>
                  <a:lnTo>
                    <a:pt x="82" y="3621"/>
                  </a:lnTo>
                  <a:lnTo>
                    <a:pt x="0" y="3865"/>
                  </a:lnTo>
                  <a:lnTo>
                    <a:pt x="0" y="4109"/>
                  </a:lnTo>
                  <a:lnTo>
                    <a:pt x="82" y="4353"/>
                  </a:lnTo>
                  <a:lnTo>
                    <a:pt x="244" y="4516"/>
                  </a:lnTo>
                  <a:lnTo>
                    <a:pt x="488" y="4678"/>
                  </a:lnTo>
                  <a:lnTo>
                    <a:pt x="692" y="4719"/>
                  </a:lnTo>
                  <a:lnTo>
                    <a:pt x="936" y="4760"/>
                  </a:lnTo>
                  <a:lnTo>
                    <a:pt x="1424" y="4719"/>
                  </a:lnTo>
                  <a:lnTo>
                    <a:pt x="1180" y="5004"/>
                  </a:lnTo>
                  <a:lnTo>
                    <a:pt x="1098" y="5166"/>
                  </a:lnTo>
                  <a:lnTo>
                    <a:pt x="1058" y="5370"/>
                  </a:lnTo>
                  <a:lnTo>
                    <a:pt x="1017" y="5655"/>
                  </a:lnTo>
                  <a:lnTo>
                    <a:pt x="1098" y="5939"/>
                  </a:lnTo>
                  <a:lnTo>
                    <a:pt x="1139" y="6061"/>
                  </a:lnTo>
                  <a:lnTo>
                    <a:pt x="1220" y="6143"/>
                  </a:lnTo>
                  <a:lnTo>
                    <a:pt x="1342" y="6265"/>
                  </a:lnTo>
                  <a:lnTo>
                    <a:pt x="1464" y="6305"/>
                  </a:lnTo>
                  <a:lnTo>
                    <a:pt x="1709" y="6387"/>
                  </a:lnTo>
                  <a:lnTo>
                    <a:pt x="1993" y="6387"/>
                  </a:lnTo>
                  <a:lnTo>
                    <a:pt x="2237" y="6346"/>
                  </a:lnTo>
                  <a:lnTo>
                    <a:pt x="2481" y="6224"/>
                  </a:lnTo>
                  <a:lnTo>
                    <a:pt x="2685" y="6021"/>
                  </a:lnTo>
                  <a:lnTo>
                    <a:pt x="2888" y="5777"/>
                  </a:lnTo>
                  <a:lnTo>
                    <a:pt x="3010" y="6102"/>
                  </a:lnTo>
                  <a:lnTo>
                    <a:pt x="3092" y="6265"/>
                  </a:lnTo>
                  <a:lnTo>
                    <a:pt x="3173" y="6387"/>
                  </a:lnTo>
                  <a:lnTo>
                    <a:pt x="3295" y="6509"/>
                  </a:lnTo>
                  <a:lnTo>
                    <a:pt x="3417" y="6590"/>
                  </a:lnTo>
                  <a:lnTo>
                    <a:pt x="3580" y="6671"/>
                  </a:lnTo>
                  <a:lnTo>
                    <a:pt x="3905" y="6671"/>
                  </a:lnTo>
                  <a:lnTo>
                    <a:pt x="4108" y="6590"/>
                  </a:lnTo>
                  <a:lnTo>
                    <a:pt x="4312" y="6468"/>
                  </a:lnTo>
                  <a:lnTo>
                    <a:pt x="4475" y="6305"/>
                  </a:lnTo>
                  <a:lnTo>
                    <a:pt x="4597" y="6102"/>
                  </a:lnTo>
                  <a:lnTo>
                    <a:pt x="4678" y="5777"/>
                  </a:lnTo>
                  <a:lnTo>
                    <a:pt x="4678" y="5451"/>
                  </a:lnTo>
                  <a:lnTo>
                    <a:pt x="4841" y="5533"/>
                  </a:lnTo>
                  <a:lnTo>
                    <a:pt x="5003" y="5573"/>
                  </a:lnTo>
                  <a:lnTo>
                    <a:pt x="5166" y="5614"/>
                  </a:lnTo>
                  <a:lnTo>
                    <a:pt x="5329" y="5573"/>
                  </a:lnTo>
                  <a:lnTo>
                    <a:pt x="5491" y="5533"/>
                  </a:lnTo>
                  <a:lnTo>
                    <a:pt x="5654" y="5492"/>
                  </a:lnTo>
                  <a:lnTo>
                    <a:pt x="5817" y="5370"/>
                  </a:lnTo>
                  <a:lnTo>
                    <a:pt x="5939" y="5248"/>
                  </a:lnTo>
                  <a:lnTo>
                    <a:pt x="6061" y="5085"/>
                  </a:lnTo>
                  <a:lnTo>
                    <a:pt x="6142" y="4922"/>
                  </a:lnTo>
                  <a:lnTo>
                    <a:pt x="6183" y="4760"/>
                  </a:lnTo>
                  <a:lnTo>
                    <a:pt x="6224" y="4597"/>
                  </a:lnTo>
                  <a:lnTo>
                    <a:pt x="6224" y="4434"/>
                  </a:lnTo>
                  <a:lnTo>
                    <a:pt x="6183" y="4231"/>
                  </a:lnTo>
                  <a:lnTo>
                    <a:pt x="6102" y="4068"/>
                  </a:lnTo>
                  <a:lnTo>
                    <a:pt x="6020" y="3946"/>
                  </a:lnTo>
                  <a:lnTo>
                    <a:pt x="6183" y="3865"/>
                  </a:lnTo>
                  <a:lnTo>
                    <a:pt x="6346" y="3783"/>
                  </a:lnTo>
                  <a:lnTo>
                    <a:pt x="6468" y="3702"/>
                  </a:lnTo>
                  <a:lnTo>
                    <a:pt x="6549" y="3539"/>
                  </a:lnTo>
                  <a:lnTo>
                    <a:pt x="6630" y="3417"/>
                  </a:lnTo>
                  <a:lnTo>
                    <a:pt x="6712" y="3255"/>
                  </a:lnTo>
                  <a:lnTo>
                    <a:pt x="6712" y="3051"/>
                  </a:lnTo>
                  <a:lnTo>
                    <a:pt x="6712" y="2889"/>
                  </a:lnTo>
                  <a:lnTo>
                    <a:pt x="6671" y="2685"/>
                  </a:lnTo>
                  <a:lnTo>
                    <a:pt x="6590" y="2522"/>
                  </a:lnTo>
                  <a:lnTo>
                    <a:pt x="6468" y="2360"/>
                  </a:lnTo>
                  <a:lnTo>
                    <a:pt x="6346" y="2238"/>
                  </a:lnTo>
                  <a:lnTo>
                    <a:pt x="6183" y="2156"/>
                  </a:lnTo>
                  <a:lnTo>
                    <a:pt x="6020" y="2116"/>
                  </a:lnTo>
                  <a:lnTo>
                    <a:pt x="5858" y="2075"/>
                  </a:lnTo>
                  <a:lnTo>
                    <a:pt x="5654" y="2075"/>
                  </a:lnTo>
                  <a:lnTo>
                    <a:pt x="5776" y="1750"/>
                  </a:lnTo>
                  <a:lnTo>
                    <a:pt x="5817" y="1546"/>
                  </a:lnTo>
                  <a:lnTo>
                    <a:pt x="5817" y="1384"/>
                  </a:lnTo>
                  <a:lnTo>
                    <a:pt x="5776" y="1099"/>
                  </a:lnTo>
                  <a:lnTo>
                    <a:pt x="5654" y="855"/>
                  </a:lnTo>
                  <a:lnTo>
                    <a:pt x="5491" y="651"/>
                  </a:lnTo>
                  <a:lnTo>
                    <a:pt x="5369" y="570"/>
                  </a:lnTo>
                  <a:lnTo>
                    <a:pt x="5247" y="489"/>
                  </a:lnTo>
                  <a:lnTo>
                    <a:pt x="4963" y="448"/>
                  </a:lnTo>
                  <a:lnTo>
                    <a:pt x="4678" y="489"/>
                  </a:lnTo>
                  <a:lnTo>
                    <a:pt x="4434" y="570"/>
                  </a:lnTo>
                  <a:lnTo>
                    <a:pt x="4190" y="733"/>
                  </a:lnTo>
                  <a:lnTo>
                    <a:pt x="3946" y="977"/>
                  </a:lnTo>
                  <a:lnTo>
                    <a:pt x="3783" y="1262"/>
                  </a:lnTo>
                  <a:lnTo>
                    <a:pt x="3661" y="895"/>
                  </a:lnTo>
                  <a:lnTo>
                    <a:pt x="3458" y="448"/>
                  </a:lnTo>
                  <a:lnTo>
                    <a:pt x="3336" y="245"/>
                  </a:lnTo>
                  <a:lnTo>
                    <a:pt x="3132" y="82"/>
                  </a:lnTo>
                  <a:lnTo>
                    <a:pt x="3010" y="41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1109780" y="1246551"/>
              <a:ext cx="169440" cy="158275"/>
            </a:xfrm>
            <a:custGeom>
              <a:rect b="b" l="l" r="r" t="t"/>
              <a:pathLst>
                <a:path extrusionOk="0" h="3459" w="3703">
                  <a:moveTo>
                    <a:pt x="1668" y="1"/>
                  </a:moveTo>
                  <a:lnTo>
                    <a:pt x="1424" y="82"/>
                  </a:lnTo>
                  <a:lnTo>
                    <a:pt x="1140" y="164"/>
                  </a:lnTo>
                  <a:lnTo>
                    <a:pt x="936" y="286"/>
                  </a:lnTo>
                  <a:lnTo>
                    <a:pt x="692" y="448"/>
                  </a:lnTo>
                  <a:lnTo>
                    <a:pt x="489" y="652"/>
                  </a:lnTo>
                  <a:lnTo>
                    <a:pt x="285" y="896"/>
                  </a:lnTo>
                  <a:lnTo>
                    <a:pt x="163" y="1140"/>
                  </a:lnTo>
                  <a:lnTo>
                    <a:pt x="41" y="1425"/>
                  </a:lnTo>
                  <a:lnTo>
                    <a:pt x="1" y="1709"/>
                  </a:lnTo>
                  <a:lnTo>
                    <a:pt x="1" y="1994"/>
                  </a:lnTo>
                  <a:lnTo>
                    <a:pt x="82" y="2320"/>
                  </a:lnTo>
                  <a:lnTo>
                    <a:pt x="204" y="2604"/>
                  </a:lnTo>
                  <a:lnTo>
                    <a:pt x="367" y="2848"/>
                  </a:lnTo>
                  <a:lnTo>
                    <a:pt x="570" y="3052"/>
                  </a:lnTo>
                  <a:lnTo>
                    <a:pt x="814" y="3214"/>
                  </a:lnTo>
                  <a:lnTo>
                    <a:pt x="1058" y="3336"/>
                  </a:lnTo>
                  <a:lnTo>
                    <a:pt x="1302" y="3418"/>
                  </a:lnTo>
                  <a:lnTo>
                    <a:pt x="1587" y="3458"/>
                  </a:lnTo>
                  <a:lnTo>
                    <a:pt x="1912" y="3458"/>
                  </a:lnTo>
                  <a:lnTo>
                    <a:pt x="2197" y="3377"/>
                  </a:lnTo>
                  <a:lnTo>
                    <a:pt x="2441" y="3255"/>
                  </a:lnTo>
                  <a:lnTo>
                    <a:pt x="2726" y="3092"/>
                  </a:lnTo>
                  <a:lnTo>
                    <a:pt x="2970" y="2889"/>
                  </a:lnTo>
                  <a:lnTo>
                    <a:pt x="3173" y="2686"/>
                  </a:lnTo>
                  <a:lnTo>
                    <a:pt x="3377" y="2401"/>
                  </a:lnTo>
                  <a:lnTo>
                    <a:pt x="3539" y="2157"/>
                  </a:lnTo>
                  <a:lnTo>
                    <a:pt x="3621" y="1831"/>
                  </a:lnTo>
                  <a:lnTo>
                    <a:pt x="3702" y="1547"/>
                  </a:lnTo>
                  <a:lnTo>
                    <a:pt x="3702" y="1303"/>
                  </a:lnTo>
                  <a:lnTo>
                    <a:pt x="3661" y="1059"/>
                  </a:lnTo>
                  <a:lnTo>
                    <a:pt x="3580" y="815"/>
                  </a:lnTo>
                  <a:lnTo>
                    <a:pt x="3458" y="611"/>
                  </a:lnTo>
                  <a:lnTo>
                    <a:pt x="3336" y="448"/>
                  </a:lnTo>
                  <a:lnTo>
                    <a:pt x="3173" y="286"/>
                  </a:lnTo>
                  <a:lnTo>
                    <a:pt x="2929" y="164"/>
                  </a:lnTo>
                  <a:lnTo>
                    <a:pt x="2726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1200974" y="1274509"/>
              <a:ext cx="18669" cy="18623"/>
            </a:xfrm>
            <a:custGeom>
              <a:rect b="b" l="l" r="r" t="t"/>
              <a:pathLst>
                <a:path extrusionOk="0" h="407" w="408">
                  <a:moveTo>
                    <a:pt x="204" y="0"/>
                  </a:moveTo>
                  <a:lnTo>
                    <a:pt x="123" y="41"/>
                  </a:lnTo>
                  <a:lnTo>
                    <a:pt x="82" y="8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85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85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81"/>
                  </a:lnTo>
                  <a:lnTo>
                    <a:pt x="285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1158191" y="1281922"/>
              <a:ext cx="18623" cy="16793"/>
            </a:xfrm>
            <a:custGeom>
              <a:rect b="b" l="l" r="r" t="t"/>
              <a:pathLst>
                <a:path extrusionOk="0" h="367" w="407">
                  <a:moveTo>
                    <a:pt x="122" y="1"/>
                  </a:moveTo>
                  <a:lnTo>
                    <a:pt x="41" y="42"/>
                  </a:lnTo>
                  <a:lnTo>
                    <a:pt x="0" y="123"/>
                  </a:lnTo>
                  <a:lnTo>
                    <a:pt x="0" y="164"/>
                  </a:lnTo>
                  <a:lnTo>
                    <a:pt x="0" y="245"/>
                  </a:lnTo>
                  <a:lnTo>
                    <a:pt x="41" y="326"/>
                  </a:lnTo>
                  <a:lnTo>
                    <a:pt x="82" y="367"/>
                  </a:lnTo>
                  <a:lnTo>
                    <a:pt x="285" y="367"/>
                  </a:lnTo>
                  <a:lnTo>
                    <a:pt x="366" y="326"/>
                  </a:lnTo>
                  <a:lnTo>
                    <a:pt x="407" y="245"/>
                  </a:lnTo>
                  <a:lnTo>
                    <a:pt x="407" y="164"/>
                  </a:lnTo>
                  <a:lnTo>
                    <a:pt x="407" y="123"/>
                  </a:lnTo>
                  <a:lnTo>
                    <a:pt x="366" y="42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1143274" y="1328457"/>
              <a:ext cx="16793" cy="18669"/>
            </a:xfrm>
            <a:custGeom>
              <a:rect b="b" l="l" r="r" t="t"/>
              <a:pathLst>
                <a:path extrusionOk="0" h="408" w="367">
                  <a:moveTo>
                    <a:pt x="123" y="1"/>
                  </a:moveTo>
                  <a:lnTo>
                    <a:pt x="41" y="8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5"/>
                  </a:lnTo>
                  <a:lnTo>
                    <a:pt x="41" y="326"/>
                  </a:lnTo>
                  <a:lnTo>
                    <a:pt x="123" y="367"/>
                  </a:lnTo>
                  <a:lnTo>
                    <a:pt x="204" y="407"/>
                  </a:lnTo>
                  <a:lnTo>
                    <a:pt x="285" y="367"/>
                  </a:lnTo>
                  <a:lnTo>
                    <a:pt x="326" y="326"/>
                  </a:lnTo>
                  <a:lnTo>
                    <a:pt x="367" y="285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82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1182351" y="1356369"/>
              <a:ext cx="16839" cy="18669"/>
            </a:xfrm>
            <a:custGeom>
              <a:rect b="b" l="l" r="r" t="t"/>
              <a:pathLst>
                <a:path extrusionOk="0" h="408" w="368">
                  <a:moveTo>
                    <a:pt x="123" y="1"/>
                  </a:moveTo>
                  <a:lnTo>
                    <a:pt x="42" y="42"/>
                  </a:lnTo>
                  <a:lnTo>
                    <a:pt x="1" y="123"/>
                  </a:lnTo>
                  <a:lnTo>
                    <a:pt x="1" y="204"/>
                  </a:lnTo>
                  <a:lnTo>
                    <a:pt x="1" y="286"/>
                  </a:lnTo>
                  <a:lnTo>
                    <a:pt x="42" y="326"/>
                  </a:lnTo>
                  <a:lnTo>
                    <a:pt x="123" y="367"/>
                  </a:lnTo>
                  <a:lnTo>
                    <a:pt x="204" y="408"/>
                  </a:lnTo>
                  <a:lnTo>
                    <a:pt x="286" y="367"/>
                  </a:lnTo>
                  <a:lnTo>
                    <a:pt x="326" y="326"/>
                  </a:lnTo>
                  <a:lnTo>
                    <a:pt x="367" y="286"/>
                  </a:lnTo>
                  <a:lnTo>
                    <a:pt x="367" y="204"/>
                  </a:lnTo>
                  <a:lnTo>
                    <a:pt x="367" y="123"/>
                  </a:lnTo>
                  <a:lnTo>
                    <a:pt x="326" y="4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1225180" y="1319168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123" y="0"/>
                  </a:moveTo>
                  <a:lnTo>
                    <a:pt x="82" y="41"/>
                  </a:lnTo>
                  <a:lnTo>
                    <a:pt x="41" y="122"/>
                  </a:lnTo>
                  <a:lnTo>
                    <a:pt x="1" y="204"/>
                  </a:lnTo>
                  <a:lnTo>
                    <a:pt x="41" y="244"/>
                  </a:lnTo>
                  <a:lnTo>
                    <a:pt x="82" y="326"/>
                  </a:lnTo>
                  <a:lnTo>
                    <a:pt x="123" y="366"/>
                  </a:lnTo>
                  <a:lnTo>
                    <a:pt x="204" y="407"/>
                  </a:lnTo>
                  <a:lnTo>
                    <a:pt x="285" y="366"/>
                  </a:lnTo>
                  <a:lnTo>
                    <a:pt x="367" y="326"/>
                  </a:lnTo>
                  <a:lnTo>
                    <a:pt x="407" y="244"/>
                  </a:lnTo>
                  <a:lnTo>
                    <a:pt x="407" y="204"/>
                  </a:lnTo>
                  <a:lnTo>
                    <a:pt x="407" y="122"/>
                  </a:lnTo>
                  <a:lnTo>
                    <a:pt x="367" y="41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1186103" y="1309834"/>
              <a:ext cx="18669" cy="18669"/>
            </a:xfrm>
            <a:custGeom>
              <a:rect b="b" l="l" r="r" t="t"/>
              <a:pathLst>
                <a:path extrusionOk="0" h="408" w="408">
                  <a:moveTo>
                    <a:pt x="204" y="1"/>
                  </a:moveTo>
                  <a:lnTo>
                    <a:pt x="122" y="42"/>
                  </a:lnTo>
                  <a:lnTo>
                    <a:pt x="82" y="82"/>
                  </a:lnTo>
                  <a:lnTo>
                    <a:pt x="41" y="123"/>
                  </a:lnTo>
                  <a:lnTo>
                    <a:pt x="0" y="204"/>
                  </a:lnTo>
                  <a:lnTo>
                    <a:pt x="41" y="286"/>
                  </a:lnTo>
                  <a:lnTo>
                    <a:pt x="82" y="367"/>
                  </a:lnTo>
                  <a:lnTo>
                    <a:pt x="122" y="408"/>
                  </a:lnTo>
                  <a:lnTo>
                    <a:pt x="285" y="408"/>
                  </a:lnTo>
                  <a:lnTo>
                    <a:pt x="366" y="367"/>
                  </a:lnTo>
                  <a:lnTo>
                    <a:pt x="407" y="286"/>
                  </a:lnTo>
                  <a:lnTo>
                    <a:pt x="407" y="204"/>
                  </a:lnTo>
                  <a:lnTo>
                    <a:pt x="407" y="123"/>
                  </a:lnTo>
                  <a:lnTo>
                    <a:pt x="366" y="82"/>
                  </a:lnTo>
                  <a:lnTo>
                    <a:pt x="285" y="42"/>
                  </a:lnTo>
                  <a:lnTo>
                    <a:pt x="2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8" name="Google Shape;1268;p34"/>
          <p:cNvSpPr txBox="1"/>
          <p:nvPr/>
        </p:nvSpPr>
        <p:spPr>
          <a:xfrm>
            <a:off x="3924700" y="1966775"/>
            <a:ext cx="632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=</a:t>
            </a:r>
            <a:endParaRPr sz="72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5"/>
          <p:cNvSpPr txBox="1"/>
          <p:nvPr>
            <p:ph type="title"/>
          </p:nvPr>
        </p:nvSpPr>
        <p:spPr>
          <a:xfrm>
            <a:off x="1991650" y="1223250"/>
            <a:ext cx="5658000" cy="17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/>
              <a:t>Проблема</a:t>
            </a:r>
            <a:endParaRPr sz="9400"/>
          </a:p>
        </p:txBody>
      </p:sp>
      <p:sp>
        <p:nvSpPr>
          <p:cNvPr id="1274" name="Google Shape;1274;p35"/>
          <p:cNvSpPr txBox="1"/>
          <p:nvPr>
            <p:ph idx="1" type="subTitle"/>
          </p:nvPr>
        </p:nvSpPr>
        <p:spPr>
          <a:xfrm>
            <a:off x="2009650" y="3187900"/>
            <a:ext cx="51477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Смысл жизни не в том, чтобы ждать, когда закончится гроза, а в том, чтобы учиться танцевать под дождем.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35"/>
          <p:cNvSpPr/>
          <p:nvPr/>
        </p:nvSpPr>
        <p:spPr>
          <a:xfrm rot="2037842">
            <a:off x="3073003" y="1893099"/>
            <a:ext cx="2997993" cy="2058854"/>
          </a:xfrm>
          <a:custGeom>
            <a:rect b="b" l="l" r="r" t="t"/>
            <a:pathLst>
              <a:path extrusionOk="0" h="11268" w="1619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6"/>
          <p:cNvSpPr txBox="1"/>
          <p:nvPr>
            <p:ph type="title"/>
          </p:nvPr>
        </p:nvSpPr>
        <p:spPr>
          <a:xfrm>
            <a:off x="4353450" y="1629175"/>
            <a:ext cx="4070700" cy="6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мы?</a:t>
            </a:r>
            <a:endParaRPr/>
          </a:p>
        </p:txBody>
      </p:sp>
      <p:sp>
        <p:nvSpPr>
          <p:cNvPr id="1281" name="Google Shape;1281;p36"/>
          <p:cNvSpPr txBox="1"/>
          <p:nvPr>
            <p:ph idx="1" type="subTitle"/>
          </p:nvPr>
        </p:nvSpPr>
        <p:spPr>
          <a:xfrm>
            <a:off x="4353425" y="2391750"/>
            <a:ext cx="4070700" cy="1322400"/>
          </a:xfrm>
          <a:prstGeom prst="rect">
            <a:avLst/>
          </a:prstGeom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343A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Никто не должен покидать своего ближнего, когда тот в беде. Каждый обязан помочь и поддержать своего ближнего, если хочет, чтобы ему самому помогли в несчастье.</a:t>
            </a:r>
            <a:endParaRPr/>
          </a:p>
        </p:txBody>
      </p:sp>
      <p:grpSp>
        <p:nvGrpSpPr>
          <p:cNvPr id="1282" name="Google Shape;1282;p36"/>
          <p:cNvGrpSpPr/>
          <p:nvPr/>
        </p:nvGrpSpPr>
        <p:grpSpPr>
          <a:xfrm>
            <a:off x="1070277" y="812751"/>
            <a:ext cx="2642676" cy="3517987"/>
            <a:chOff x="7075926" y="587568"/>
            <a:chExt cx="1989068" cy="2647890"/>
          </a:xfrm>
        </p:grpSpPr>
        <p:sp>
          <p:nvSpPr>
            <p:cNvPr id="1283" name="Google Shape;1283;p36"/>
            <p:cNvSpPr/>
            <p:nvPr/>
          </p:nvSpPr>
          <p:spPr>
            <a:xfrm>
              <a:off x="7252746" y="1359124"/>
              <a:ext cx="1158657" cy="1261119"/>
            </a:xfrm>
            <a:custGeom>
              <a:rect b="b" l="l" r="r" t="t"/>
              <a:pathLst>
                <a:path extrusionOk="0" h="20013" w="18387">
                  <a:moveTo>
                    <a:pt x="16719" y="0"/>
                  </a:moveTo>
                  <a:lnTo>
                    <a:pt x="12895" y="407"/>
                  </a:lnTo>
                  <a:lnTo>
                    <a:pt x="1750" y="1668"/>
                  </a:lnTo>
                  <a:lnTo>
                    <a:pt x="1709" y="2034"/>
                  </a:lnTo>
                  <a:lnTo>
                    <a:pt x="1750" y="2400"/>
                  </a:lnTo>
                  <a:lnTo>
                    <a:pt x="1831" y="3132"/>
                  </a:lnTo>
                  <a:lnTo>
                    <a:pt x="1994" y="3864"/>
                  </a:lnTo>
                  <a:lnTo>
                    <a:pt x="2075" y="4597"/>
                  </a:lnTo>
                  <a:lnTo>
                    <a:pt x="2238" y="6183"/>
                  </a:lnTo>
                  <a:lnTo>
                    <a:pt x="2482" y="7769"/>
                  </a:lnTo>
                  <a:lnTo>
                    <a:pt x="1831" y="7973"/>
                  </a:lnTo>
                  <a:lnTo>
                    <a:pt x="1506" y="8095"/>
                  </a:lnTo>
                  <a:lnTo>
                    <a:pt x="1221" y="8217"/>
                  </a:lnTo>
                  <a:lnTo>
                    <a:pt x="936" y="8380"/>
                  </a:lnTo>
                  <a:lnTo>
                    <a:pt x="692" y="8583"/>
                  </a:lnTo>
                  <a:lnTo>
                    <a:pt x="448" y="8868"/>
                  </a:lnTo>
                  <a:lnTo>
                    <a:pt x="245" y="9152"/>
                  </a:lnTo>
                  <a:lnTo>
                    <a:pt x="123" y="9396"/>
                  </a:lnTo>
                  <a:lnTo>
                    <a:pt x="41" y="9681"/>
                  </a:lnTo>
                  <a:lnTo>
                    <a:pt x="1" y="9966"/>
                  </a:lnTo>
                  <a:lnTo>
                    <a:pt x="1" y="10251"/>
                  </a:lnTo>
                  <a:lnTo>
                    <a:pt x="1" y="10535"/>
                  </a:lnTo>
                  <a:lnTo>
                    <a:pt x="82" y="10820"/>
                  </a:lnTo>
                  <a:lnTo>
                    <a:pt x="204" y="11064"/>
                  </a:lnTo>
                  <a:lnTo>
                    <a:pt x="367" y="11308"/>
                  </a:lnTo>
                  <a:lnTo>
                    <a:pt x="611" y="11512"/>
                  </a:lnTo>
                  <a:lnTo>
                    <a:pt x="936" y="11674"/>
                  </a:lnTo>
                  <a:lnTo>
                    <a:pt x="1262" y="11796"/>
                  </a:lnTo>
                  <a:lnTo>
                    <a:pt x="1628" y="11837"/>
                  </a:lnTo>
                  <a:lnTo>
                    <a:pt x="2401" y="11878"/>
                  </a:lnTo>
                  <a:lnTo>
                    <a:pt x="3133" y="11918"/>
                  </a:lnTo>
                  <a:lnTo>
                    <a:pt x="3499" y="15661"/>
                  </a:lnTo>
                  <a:lnTo>
                    <a:pt x="3784" y="18304"/>
                  </a:lnTo>
                  <a:lnTo>
                    <a:pt x="3987" y="19769"/>
                  </a:lnTo>
                  <a:lnTo>
                    <a:pt x="6143" y="19932"/>
                  </a:lnTo>
                  <a:lnTo>
                    <a:pt x="8299" y="20013"/>
                  </a:lnTo>
                  <a:lnTo>
                    <a:pt x="10495" y="19972"/>
                  </a:lnTo>
                  <a:lnTo>
                    <a:pt x="12651" y="19850"/>
                  </a:lnTo>
                  <a:lnTo>
                    <a:pt x="12610" y="17288"/>
                  </a:lnTo>
                  <a:lnTo>
                    <a:pt x="12610" y="15701"/>
                  </a:lnTo>
                  <a:lnTo>
                    <a:pt x="12651" y="15010"/>
                  </a:lnTo>
                  <a:lnTo>
                    <a:pt x="13383" y="14847"/>
                  </a:lnTo>
                  <a:lnTo>
                    <a:pt x="14115" y="14725"/>
                  </a:lnTo>
                  <a:lnTo>
                    <a:pt x="14848" y="14522"/>
                  </a:lnTo>
                  <a:lnTo>
                    <a:pt x="15539" y="14278"/>
                  </a:lnTo>
                  <a:lnTo>
                    <a:pt x="16231" y="13952"/>
                  </a:lnTo>
                  <a:lnTo>
                    <a:pt x="16556" y="13749"/>
                  </a:lnTo>
                  <a:lnTo>
                    <a:pt x="16841" y="13545"/>
                  </a:lnTo>
                  <a:lnTo>
                    <a:pt x="17125" y="13301"/>
                  </a:lnTo>
                  <a:lnTo>
                    <a:pt x="17369" y="13017"/>
                  </a:lnTo>
                  <a:lnTo>
                    <a:pt x="17614" y="12732"/>
                  </a:lnTo>
                  <a:lnTo>
                    <a:pt x="17817" y="12447"/>
                  </a:lnTo>
                  <a:lnTo>
                    <a:pt x="17980" y="12162"/>
                  </a:lnTo>
                  <a:lnTo>
                    <a:pt x="18102" y="11837"/>
                  </a:lnTo>
                  <a:lnTo>
                    <a:pt x="18183" y="11512"/>
                  </a:lnTo>
                  <a:lnTo>
                    <a:pt x="18264" y="11186"/>
                  </a:lnTo>
                  <a:lnTo>
                    <a:pt x="18346" y="10535"/>
                  </a:lnTo>
                  <a:lnTo>
                    <a:pt x="18386" y="9844"/>
                  </a:lnTo>
                  <a:lnTo>
                    <a:pt x="18346" y="9152"/>
                  </a:lnTo>
                  <a:lnTo>
                    <a:pt x="18264" y="8461"/>
                  </a:lnTo>
                  <a:lnTo>
                    <a:pt x="18061" y="7159"/>
                  </a:lnTo>
                  <a:lnTo>
                    <a:pt x="17776" y="5207"/>
                  </a:lnTo>
                  <a:lnTo>
                    <a:pt x="17451" y="3254"/>
                  </a:lnTo>
                  <a:lnTo>
                    <a:pt x="17329" y="2481"/>
                  </a:lnTo>
                  <a:lnTo>
                    <a:pt x="17207" y="1587"/>
                  </a:lnTo>
                  <a:lnTo>
                    <a:pt x="17125" y="1180"/>
                  </a:lnTo>
                  <a:lnTo>
                    <a:pt x="17003" y="732"/>
                  </a:lnTo>
                  <a:lnTo>
                    <a:pt x="16881" y="366"/>
                  </a:lnTo>
                  <a:lnTo>
                    <a:pt x="167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7239954" y="1348852"/>
              <a:ext cx="1181720" cy="1281662"/>
            </a:xfrm>
            <a:custGeom>
              <a:rect b="b" l="l" r="r" t="t"/>
              <a:pathLst>
                <a:path extrusionOk="0" h="20339" w="18753">
                  <a:moveTo>
                    <a:pt x="16825" y="377"/>
                  </a:moveTo>
                  <a:lnTo>
                    <a:pt x="16922" y="570"/>
                  </a:lnTo>
                  <a:lnTo>
                    <a:pt x="17003" y="855"/>
                  </a:lnTo>
                  <a:lnTo>
                    <a:pt x="17206" y="1506"/>
                  </a:lnTo>
                  <a:lnTo>
                    <a:pt x="17288" y="2197"/>
                  </a:lnTo>
                  <a:lnTo>
                    <a:pt x="17369" y="2848"/>
                  </a:lnTo>
                  <a:lnTo>
                    <a:pt x="17613" y="4434"/>
                  </a:lnTo>
                  <a:lnTo>
                    <a:pt x="17898" y="6021"/>
                  </a:lnTo>
                  <a:lnTo>
                    <a:pt x="18101" y="7485"/>
                  </a:lnTo>
                  <a:lnTo>
                    <a:pt x="18305" y="8949"/>
                  </a:lnTo>
                  <a:lnTo>
                    <a:pt x="18386" y="9641"/>
                  </a:lnTo>
                  <a:lnTo>
                    <a:pt x="18386" y="10332"/>
                  </a:lnTo>
                  <a:lnTo>
                    <a:pt x="18345" y="11024"/>
                  </a:lnTo>
                  <a:lnTo>
                    <a:pt x="18305" y="11390"/>
                  </a:lnTo>
                  <a:lnTo>
                    <a:pt x="18223" y="11715"/>
                  </a:lnTo>
                  <a:lnTo>
                    <a:pt x="18061" y="12081"/>
                  </a:lnTo>
                  <a:lnTo>
                    <a:pt x="17898" y="12407"/>
                  </a:lnTo>
                  <a:lnTo>
                    <a:pt x="17735" y="12732"/>
                  </a:lnTo>
                  <a:lnTo>
                    <a:pt x="17491" y="13017"/>
                  </a:lnTo>
                  <a:lnTo>
                    <a:pt x="17247" y="13261"/>
                  </a:lnTo>
                  <a:lnTo>
                    <a:pt x="17003" y="13505"/>
                  </a:lnTo>
                  <a:lnTo>
                    <a:pt x="16678" y="13708"/>
                  </a:lnTo>
                  <a:lnTo>
                    <a:pt x="16393" y="13912"/>
                  </a:lnTo>
                  <a:lnTo>
                    <a:pt x="15742" y="14237"/>
                  </a:lnTo>
                  <a:lnTo>
                    <a:pt x="15051" y="14481"/>
                  </a:lnTo>
                  <a:lnTo>
                    <a:pt x="14318" y="14685"/>
                  </a:lnTo>
                  <a:lnTo>
                    <a:pt x="13627" y="14847"/>
                  </a:lnTo>
                  <a:lnTo>
                    <a:pt x="13220" y="14888"/>
                  </a:lnTo>
                  <a:lnTo>
                    <a:pt x="13017" y="14929"/>
                  </a:lnTo>
                  <a:lnTo>
                    <a:pt x="12813" y="14969"/>
                  </a:lnTo>
                  <a:lnTo>
                    <a:pt x="12732" y="15051"/>
                  </a:lnTo>
                  <a:lnTo>
                    <a:pt x="12691" y="15132"/>
                  </a:lnTo>
                  <a:lnTo>
                    <a:pt x="12651" y="15295"/>
                  </a:lnTo>
                  <a:lnTo>
                    <a:pt x="12651" y="15457"/>
                  </a:lnTo>
                  <a:lnTo>
                    <a:pt x="12651" y="16881"/>
                  </a:lnTo>
                  <a:lnTo>
                    <a:pt x="12651" y="19862"/>
                  </a:lnTo>
                  <a:lnTo>
                    <a:pt x="12651" y="19862"/>
                  </a:lnTo>
                  <a:lnTo>
                    <a:pt x="10698" y="19973"/>
                  </a:lnTo>
                  <a:lnTo>
                    <a:pt x="8502" y="19973"/>
                  </a:lnTo>
                  <a:lnTo>
                    <a:pt x="6346" y="19891"/>
                  </a:lnTo>
                  <a:lnTo>
                    <a:pt x="4333" y="19739"/>
                  </a:lnTo>
                  <a:lnTo>
                    <a:pt x="4333" y="19739"/>
                  </a:lnTo>
                  <a:lnTo>
                    <a:pt x="4231" y="18956"/>
                  </a:lnTo>
                  <a:lnTo>
                    <a:pt x="4027" y="17044"/>
                  </a:lnTo>
                  <a:lnTo>
                    <a:pt x="3621" y="13058"/>
                  </a:lnTo>
                  <a:lnTo>
                    <a:pt x="3539" y="12366"/>
                  </a:lnTo>
                  <a:lnTo>
                    <a:pt x="3539" y="12163"/>
                  </a:lnTo>
                  <a:lnTo>
                    <a:pt x="3539" y="12081"/>
                  </a:lnTo>
                  <a:lnTo>
                    <a:pt x="3498" y="12122"/>
                  </a:lnTo>
                  <a:lnTo>
                    <a:pt x="3498" y="12000"/>
                  </a:lnTo>
                  <a:lnTo>
                    <a:pt x="3458" y="11919"/>
                  </a:lnTo>
                  <a:lnTo>
                    <a:pt x="3336" y="11878"/>
                  </a:lnTo>
                  <a:lnTo>
                    <a:pt x="2400" y="11878"/>
                  </a:lnTo>
                  <a:lnTo>
                    <a:pt x="1953" y="11837"/>
                  </a:lnTo>
                  <a:lnTo>
                    <a:pt x="1465" y="11756"/>
                  </a:lnTo>
                  <a:lnTo>
                    <a:pt x="1261" y="11715"/>
                  </a:lnTo>
                  <a:lnTo>
                    <a:pt x="1058" y="11593"/>
                  </a:lnTo>
                  <a:lnTo>
                    <a:pt x="855" y="11471"/>
                  </a:lnTo>
                  <a:lnTo>
                    <a:pt x="692" y="11349"/>
                  </a:lnTo>
                  <a:lnTo>
                    <a:pt x="570" y="11146"/>
                  </a:lnTo>
                  <a:lnTo>
                    <a:pt x="488" y="10983"/>
                  </a:lnTo>
                  <a:lnTo>
                    <a:pt x="407" y="10739"/>
                  </a:lnTo>
                  <a:lnTo>
                    <a:pt x="366" y="10495"/>
                  </a:lnTo>
                  <a:lnTo>
                    <a:pt x="366" y="10292"/>
                  </a:lnTo>
                  <a:lnTo>
                    <a:pt x="407" y="10048"/>
                  </a:lnTo>
                  <a:lnTo>
                    <a:pt x="448" y="9803"/>
                  </a:lnTo>
                  <a:lnTo>
                    <a:pt x="529" y="9600"/>
                  </a:lnTo>
                  <a:lnTo>
                    <a:pt x="610" y="9397"/>
                  </a:lnTo>
                  <a:lnTo>
                    <a:pt x="773" y="9193"/>
                  </a:lnTo>
                  <a:lnTo>
                    <a:pt x="895" y="8990"/>
                  </a:lnTo>
                  <a:lnTo>
                    <a:pt x="1058" y="8827"/>
                  </a:lnTo>
                  <a:lnTo>
                    <a:pt x="1261" y="8705"/>
                  </a:lnTo>
                  <a:lnTo>
                    <a:pt x="1465" y="8583"/>
                  </a:lnTo>
                  <a:lnTo>
                    <a:pt x="1871" y="8380"/>
                  </a:lnTo>
                  <a:lnTo>
                    <a:pt x="2319" y="8258"/>
                  </a:lnTo>
                  <a:lnTo>
                    <a:pt x="2726" y="8136"/>
                  </a:lnTo>
                  <a:lnTo>
                    <a:pt x="2807" y="8095"/>
                  </a:lnTo>
                  <a:lnTo>
                    <a:pt x="2848" y="8054"/>
                  </a:lnTo>
                  <a:lnTo>
                    <a:pt x="2888" y="7892"/>
                  </a:lnTo>
                  <a:lnTo>
                    <a:pt x="2644" y="6305"/>
                  </a:lnTo>
                  <a:lnTo>
                    <a:pt x="2482" y="4719"/>
                  </a:lnTo>
                  <a:lnTo>
                    <a:pt x="2360" y="3987"/>
                  </a:lnTo>
                  <a:lnTo>
                    <a:pt x="2238" y="3255"/>
                  </a:lnTo>
                  <a:lnTo>
                    <a:pt x="2116" y="2563"/>
                  </a:lnTo>
                  <a:lnTo>
                    <a:pt x="2116" y="2197"/>
                  </a:lnTo>
                  <a:lnTo>
                    <a:pt x="2116" y="1976"/>
                  </a:lnTo>
                  <a:lnTo>
                    <a:pt x="2116" y="1976"/>
                  </a:lnTo>
                  <a:lnTo>
                    <a:pt x="13098" y="773"/>
                  </a:lnTo>
                  <a:lnTo>
                    <a:pt x="16825" y="377"/>
                  </a:lnTo>
                  <a:close/>
                  <a:moveTo>
                    <a:pt x="16922" y="1"/>
                  </a:moveTo>
                  <a:lnTo>
                    <a:pt x="13098" y="407"/>
                  </a:lnTo>
                  <a:lnTo>
                    <a:pt x="13057" y="407"/>
                  </a:lnTo>
                  <a:lnTo>
                    <a:pt x="13052" y="412"/>
                  </a:lnTo>
                  <a:lnTo>
                    <a:pt x="13052" y="412"/>
                  </a:lnTo>
                  <a:lnTo>
                    <a:pt x="1953" y="1628"/>
                  </a:lnTo>
                  <a:lnTo>
                    <a:pt x="1831" y="1668"/>
                  </a:lnTo>
                  <a:lnTo>
                    <a:pt x="1790" y="1750"/>
                  </a:lnTo>
                  <a:lnTo>
                    <a:pt x="1749" y="1831"/>
                  </a:lnTo>
                  <a:lnTo>
                    <a:pt x="1749" y="2197"/>
                  </a:lnTo>
                  <a:lnTo>
                    <a:pt x="1749" y="2563"/>
                  </a:lnTo>
                  <a:lnTo>
                    <a:pt x="1871" y="3295"/>
                  </a:lnTo>
                  <a:lnTo>
                    <a:pt x="1993" y="4027"/>
                  </a:lnTo>
                  <a:lnTo>
                    <a:pt x="2116" y="4800"/>
                  </a:lnTo>
                  <a:lnTo>
                    <a:pt x="2278" y="6387"/>
                  </a:lnTo>
                  <a:lnTo>
                    <a:pt x="2492" y="7815"/>
                  </a:lnTo>
                  <a:lnTo>
                    <a:pt x="2492" y="7815"/>
                  </a:lnTo>
                  <a:lnTo>
                    <a:pt x="2238" y="7892"/>
                  </a:lnTo>
                  <a:lnTo>
                    <a:pt x="1831" y="8014"/>
                  </a:lnTo>
                  <a:lnTo>
                    <a:pt x="1465" y="8176"/>
                  </a:lnTo>
                  <a:lnTo>
                    <a:pt x="1099" y="8380"/>
                  </a:lnTo>
                  <a:lnTo>
                    <a:pt x="814" y="8583"/>
                  </a:lnTo>
                  <a:lnTo>
                    <a:pt x="529" y="8868"/>
                  </a:lnTo>
                  <a:lnTo>
                    <a:pt x="285" y="9234"/>
                  </a:lnTo>
                  <a:lnTo>
                    <a:pt x="122" y="9600"/>
                  </a:lnTo>
                  <a:lnTo>
                    <a:pt x="0" y="10048"/>
                  </a:lnTo>
                  <a:lnTo>
                    <a:pt x="0" y="10454"/>
                  </a:lnTo>
                  <a:lnTo>
                    <a:pt x="41" y="10861"/>
                  </a:lnTo>
                  <a:lnTo>
                    <a:pt x="204" y="11268"/>
                  </a:lnTo>
                  <a:lnTo>
                    <a:pt x="326" y="11431"/>
                  </a:lnTo>
                  <a:lnTo>
                    <a:pt x="448" y="11593"/>
                  </a:lnTo>
                  <a:lnTo>
                    <a:pt x="570" y="11715"/>
                  </a:lnTo>
                  <a:lnTo>
                    <a:pt x="733" y="11837"/>
                  </a:lnTo>
                  <a:lnTo>
                    <a:pt x="1058" y="12041"/>
                  </a:lnTo>
                  <a:lnTo>
                    <a:pt x="1465" y="12122"/>
                  </a:lnTo>
                  <a:lnTo>
                    <a:pt x="1912" y="12203"/>
                  </a:lnTo>
                  <a:lnTo>
                    <a:pt x="2400" y="12244"/>
                  </a:lnTo>
                  <a:lnTo>
                    <a:pt x="3176" y="12278"/>
                  </a:lnTo>
                  <a:lnTo>
                    <a:pt x="3176" y="12278"/>
                  </a:lnTo>
                  <a:lnTo>
                    <a:pt x="3214" y="12773"/>
                  </a:lnTo>
                  <a:lnTo>
                    <a:pt x="3376" y="14522"/>
                  </a:lnTo>
                  <a:lnTo>
                    <a:pt x="3865" y="18752"/>
                  </a:lnTo>
                  <a:lnTo>
                    <a:pt x="3905" y="19362"/>
                  </a:lnTo>
                  <a:lnTo>
                    <a:pt x="3987" y="19973"/>
                  </a:lnTo>
                  <a:lnTo>
                    <a:pt x="4027" y="20013"/>
                  </a:lnTo>
                  <a:lnTo>
                    <a:pt x="4068" y="20054"/>
                  </a:lnTo>
                  <a:lnTo>
                    <a:pt x="4190" y="20095"/>
                  </a:lnTo>
                  <a:lnTo>
                    <a:pt x="6346" y="20257"/>
                  </a:lnTo>
                  <a:lnTo>
                    <a:pt x="8502" y="20339"/>
                  </a:lnTo>
                  <a:lnTo>
                    <a:pt x="10698" y="20339"/>
                  </a:lnTo>
                  <a:lnTo>
                    <a:pt x="12854" y="20217"/>
                  </a:lnTo>
                  <a:lnTo>
                    <a:pt x="12935" y="20217"/>
                  </a:lnTo>
                  <a:lnTo>
                    <a:pt x="12976" y="20176"/>
                  </a:lnTo>
                  <a:lnTo>
                    <a:pt x="13017" y="20095"/>
                  </a:lnTo>
                  <a:lnTo>
                    <a:pt x="13017" y="20013"/>
                  </a:lnTo>
                  <a:lnTo>
                    <a:pt x="13017" y="17247"/>
                  </a:lnTo>
                  <a:lnTo>
                    <a:pt x="13017" y="15702"/>
                  </a:lnTo>
                  <a:lnTo>
                    <a:pt x="13017" y="15335"/>
                  </a:lnTo>
                  <a:lnTo>
                    <a:pt x="13139" y="15335"/>
                  </a:lnTo>
                  <a:lnTo>
                    <a:pt x="13383" y="15254"/>
                  </a:lnTo>
                  <a:lnTo>
                    <a:pt x="13830" y="15173"/>
                  </a:lnTo>
                  <a:lnTo>
                    <a:pt x="14522" y="15010"/>
                  </a:lnTo>
                  <a:lnTo>
                    <a:pt x="15213" y="14807"/>
                  </a:lnTo>
                  <a:lnTo>
                    <a:pt x="15905" y="14563"/>
                  </a:lnTo>
                  <a:lnTo>
                    <a:pt x="16556" y="14237"/>
                  </a:lnTo>
                  <a:lnTo>
                    <a:pt x="16840" y="14074"/>
                  </a:lnTo>
                  <a:lnTo>
                    <a:pt x="17125" y="13871"/>
                  </a:lnTo>
                  <a:lnTo>
                    <a:pt x="17410" y="13627"/>
                  </a:lnTo>
                  <a:lnTo>
                    <a:pt x="17654" y="13383"/>
                  </a:lnTo>
                  <a:lnTo>
                    <a:pt x="17898" y="13139"/>
                  </a:lnTo>
                  <a:lnTo>
                    <a:pt x="18101" y="12814"/>
                  </a:lnTo>
                  <a:lnTo>
                    <a:pt x="18264" y="12529"/>
                  </a:lnTo>
                  <a:lnTo>
                    <a:pt x="18427" y="12163"/>
                  </a:lnTo>
                  <a:lnTo>
                    <a:pt x="18549" y="11837"/>
                  </a:lnTo>
                  <a:lnTo>
                    <a:pt x="18630" y="11512"/>
                  </a:lnTo>
                  <a:lnTo>
                    <a:pt x="18752" y="10820"/>
                  </a:lnTo>
                  <a:lnTo>
                    <a:pt x="18752" y="10129"/>
                  </a:lnTo>
                  <a:lnTo>
                    <a:pt x="18752" y="9437"/>
                  </a:lnTo>
                  <a:lnTo>
                    <a:pt x="18671" y="8746"/>
                  </a:lnTo>
                  <a:lnTo>
                    <a:pt x="18589" y="8014"/>
                  </a:lnTo>
                  <a:lnTo>
                    <a:pt x="18345" y="6631"/>
                  </a:lnTo>
                  <a:lnTo>
                    <a:pt x="18061" y="4800"/>
                  </a:lnTo>
                  <a:lnTo>
                    <a:pt x="17776" y="2929"/>
                  </a:lnTo>
                  <a:lnTo>
                    <a:pt x="17654" y="2197"/>
                  </a:lnTo>
                  <a:lnTo>
                    <a:pt x="17532" y="1465"/>
                  </a:lnTo>
                  <a:lnTo>
                    <a:pt x="17491" y="1099"/>
                  </a:lnTo>
                  <a:lnTo>
                    <a:pt x="17369" y="733"/>
                  </a:lnTo>
                  <a:lnTo>
                    <a:pt x="17247" y="407"/>
                  </a:lnTo>
                  <a:lnTo>
                    <a:pt x="17084" y="82"/>
                  </a:lnTo>
                  <a:lnTo>
                    <a:pt x="17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7288664" y="1438586"/>
              <a:ext cx="1148385" cy="948439"/>
            </a:xfrm>
            <a:custGeom>
              <a:rect b="b" l="l" r="r" t="t"/>
              <a:pathLst>
                <a:path extrusionOk="0" h="15051" w="18224">
                  <a:moveTo>
                    <a:pt x="3254" y="0"/>
                  </a:moveTo>
                  <a:lnTo>
                    <a:pt x="1749" y="244"/>
                  </a:lnTo>
                  <a:lnTo>
                    <a:pt x="976" y="326"/>
                  </a:lnTo>
                  <a:lnTo>
                    <a:pt x="204" y="366"/>
                  </a:lnTo>
                  <a:lnTo>
                    <a:pt x="122" y="366"/>
                  </a:lnTo>
                  <a:lnTo>
                    <a:pt x="82" y="407"/>
                  </a:lnTo>
                  <a:lnTo>
                    <a:pt x="41" y="488"/>
                  </a:lnTo>
                  <a:lnTo>
                    <a:pt x="0" y="570"/>
                  </a:lnTo>
                  <a:lnTo>
                    <a:pt x="122" y="1627"/>
                  </a:lnTo>
                  <a:lnTo>
                    <a:pt x="244" y="2726"/>
                  </a:lnTo>
                  <a:lnTo>
                    <a:pt x="448" y="3783"/>
                  </a:lnTo>
                  <a:lnTo>
                    <a:pt x="692" y="4841"/>
                  </a:lnTo>
                  <a:lnTo>
                    <a:pt x="692" y="5166"/>
                  </a:lnTo>
                  <a:lnTo>
                    <a:pt x="773" y="5532"/>
                  </a:lnTo>
                  <a:lnTo>
                    <a:pt x="895" y="5858"/>
                  </a:lnTo>
                  <a:lnTo>
                    <a:pt x="1017" y="6142"/>
                  </a:lnTo>
                  <a:lnTo>
                    <a:pt x="1383" y="6915"/>
                  </a:lnTo>
                  <a:lnTo>
                    <a:pt x="1749" y="7647"/>
                  </a:lnTo>
                  <a:lnTo>
                    <a:pt x="2237" y="8339"/>
                  </a:lnTo>
                  <a:lnTo>
                    <a:pt x="2725" y="9030"/>
                  </a:lnTo>
                  <a:lnTo>
                    <a:pt x="3295" y="9640"/>
                  </a:lnTo>
                  <a:lnTo>
                    <a:pt x="3864" y="10251"/>
                  </a:lnTo>
                  <a:lnTo>
                    <a:pt x="4515" y="10861"/>
                  </a:lnTo>
                  <a:lnTo>
                    <a:pt x="5207" y="11430"/>
                  </a:lnTo>
                  <a:lnTo>
                    <a:pt x="6427" y="12488"/>
                  </a:lnTo>
                  <a:lnTo>
                    <a:pt x="7159" y="13098"/>
                  </a:lnTo>
                  <a:lnTo>
                    <a:pt x="7891" y="13667"/>
                  </a:lnTo>
                  <a:lnTo>
                    <a:pt x="8705" y="14155"/>
                  </a:lnTo>
                  <a:lnTo>
                    <a:pt x="9112" y="14359"/>
                  </a:lnTo>
                  <a:lnTo>
                    <a:pt x="9559" y="14522"/>
                  </a:lnTo>
                  <a:lnTo>
                    <a:pt x="10373" y="14806"/>
                  </a:lnTo>
                  <a:lnTo>
                    <a:pt x="11227" y="14969"/>
                  </a:lnTo>
                  <a:lnTo>
                    <a:pt x="12081" y="15050"/>
                  </a:lnTo>
                  <a:lnTo>
                    <a:pt x="12528" y="15050"/>
                  </a:lnTo>
                  <a:lnTo>
                    <a:pt x="12976" y="15010"/>
                  </a:lnTo>
                  <a:lnTo>
                    <a:pt x="13383" y="14969"/>
                  </a:lnTo>
                  <a:lnTo>
                    <a:pt x="13789" y="14888"/>
                  </a:lnTo>
                  <a:lnTo>
                    <a:pt x="14237" y="14806"/>
                  </a:lnTo>
                  <a:lnTo>
                    <a:pt x="14644" y="14644"/>
                  </a:lnTo>
                  <a:lnTo>
                    <a:pt x="15010" y="14481"/>
                  </a:lnTo>
                  <a:lnTo>
                    <a:pt x="15416" y="14318"/>
                  </a:lnTo>
                  <a:lnTo>
                    <a:pt x="15783" y="14074"/>
                  </a:lnTo>
                  <a:lnTo>
                    <a:pt x="16149" y="13830"/>
                  </a:lnTo>
                  <a:lnTo>
                    <a:pt x="16433" y="13586"/>
                  </a:lnTo>
                  <a:lnTo>
                    <a:pt x="16718" y="13301"/>
                  </a:lnTo>
                  <a:lnTo>
                    <a:pt x="16962" y="13017"/>
                  </a:lnTo>
                  <a:lnTo>
                    <a:pt x="17206" y="12732"/>
                  </a:lnTo>
                  <a:lnTo>
                    <a:pt x="17450" y="12406"/>
                  </a:lnTo>
                  <a:lnTo>
                    <a:pt x="17654" y="12081"/>
                  </a:lnTo>
                  <a:lnTo>
                    <a:pt x="17816" y="11715"/>
                  </a:lnTo>
                  <a:lnTo>
                    <a:pt x="17938" y="11349"/>
                  </a:lnTo>
                  <a:lnTo>
                    <a:pt x="18060" y="11023"/>
                  </a:lnTo>
                  <a:lnTo>
                    <a:pt x="18142" y="10617"/>
                  </a:lnTo>
                  <a:lnTo>
                    <a:pt x="18182" y="10251"/>
                  </a:lnTo>
                  <a:lnTo>
                    <a:pt x="18223" y="9885"/>
                  </a:lnTo>
                  <a:lnTo>
                    <a:pt x="18182" y="9478"/>
                  </a:lnTo>
                  <a:lnTo>
                    <a:pt x="18142" y="9112"/>
                  </a:lnTo>
                  <a:lnTo>
                    <a:pt x="18020" y="8746"/>
                  </a:lnTo>
                  <a:lnTo>
                    <a:pt x="17857" y="8420"/>
                  </a:lnTo>
                  <a:lnTo>
                    <a:pt x="17735" y="8217"/>
                  </a:lnTo>
                  <a:lnTo>
                    <a:pt x="17613" y="8095"/>
                  </a:lnTo>
                  <a:lnTo>
                    <a:pt x="17288" y="7851"/>
                  </a:lnTo>
                  <a:lnTo>
                    <a:pt x="16962" y="7647"/>
                  </a:lnTo>
                  <a:lnTo>
                    <a:pt x="16555" y="7566"/>
                  </a:lnTo>
                  <a:lnTo>
                    <a:pt x="16189" y="7485"/>
                  </a:lnTo>
                  <a:lnTo>
                    <a:pt x="15742" y="7485"/>
                  </a:lnTo>
                  <a:lnTo>
                    <a:pt x="14969" y="7525"/>
                  </a:lnTo>
                  <a:lnTo>
                    <a:pt x="14115" y="7607"/>
                  </a:lnTo>
                  <a:lnTo>
                    <a:pt x="13261" y="7810"/>
                  </a:lnTo>
                  <a:lnTo>
                    <a:pt x="12447" y="8054"/>
                  </a:lnTo>
                  <a:lnTo>
                    <a:pt x="11674" y="8379"/>
                  </a:lnTo>
                  <a:lnTo>
                    <a:pt x="10901" y="8746"/>
                  </a:lnTo>
                  <a:lnTo>
                    <a:pt x="10169" y="9193"/>
                  </a:lnTo>
                  <a:lnTo>
                    <a:pt x="9478" y="9722"/>
                  </a:lnTo>
                  <a:lnTo>
                    <a:pt x="8868" y="10291"/>
                  </a:lnTo>
                  <a:lnTo>
                    <a:pt x="8542" y="10576"/>
                  </a:lnTo>
                  <a:lnTo>
                    <a:pt x="8339" y="10698"/>
                  </a:lnTo>
                  <a:lnTo>
                    <a:pt x="8176" y="10820"/>
                  </a:lnTo>
                  <a:lnTo>
                    <a:pt x="7973" y="10901"/>
                  </a:lnTo>
                  <a:lnTo>
                    <a:pt x="7769" y="10942"/>
                  </a:lnTo>
                  <a:lnTo>
                    <a:pt x="7566" y="10942"/>
                  </a:lnTo>
                  <a:lnTo>
                    <a:pt x="7322" y="10861"/>
                  </a:lnTo>
                  <a:lnTo>
                    <a:pt x="7119" y="10779"/>
                  </a:lnTo>
                  <a:lnTo>
                    <a:pt x="6956" y="10698"/>
                  </a:lnTo>
                  <a:lnTo>
                    <a:pt x="6590" y="10413"/>
                  </a:lnTo>
                  <a:lnTo>
                    <a:pt x="6305" y="10088"/>
                  </a:lnTo>
                  <a:lnTo>
                    <a:pt x="6020" y="9762"/>
                  </a:lnTo>
                  <a:lnTo>
                    <a:pt x="5410" y="8868"/>
                  </a:lnTo>
                  <a:lnTo>
                    <a:pt x="4881" y="7973"/>
                  </a:lnTo>
                  <a:lnTo>
                    <a:pt x="4393" y="6997"/>
                  </a:lnTo>
                  <a:lnTo>
                    <a:pt x="3986" y="5980"/>
                  </a:lnTo>
                  <a:lnTo>
                    <a:pt x="3661" y="5044"/>
                  </a:lnTo>
                  <a:lnTo>
                    <a:pt x="3498" y="4515"/>
                  </a:lnTo>
                  <a:lnTo>
                    <a:pt x="3417" y="4027"/>
                  </a:lnTo>
                  <a:lnTo>
                    <a:pt x="3376" y="3661"/>
                  </a:lnTo>
                  <a:lnTo>
                    <a:pt x="3295" y="3254"/>
                  </a:lnTo>
                  <a:lnTo>
                    <a:pt x="3417" y="2481"/>
                  </a:lnTo>
                  <a:lnTo>
                    <a:pt x="3498" y="1709"/>
                  </a:lnTo>
                  <a:lnTo>
                    <a:pt x="3539" y="936"/>
                  </a:lnTo>
                  <a:lnTo>
                    <a:pt x="3539" y="529"/>
                  </a:lnTo>
                  <a:lnTo>
                    <a:pt x="3458" y="122"/>
                  </a:lnTo>
                  <a:lnTo>
                    <a:pt x="3458" y="82"/>
                  </a:lnTo>
                  <a:lnTo>
                    <a:pt x="3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7075926" y="2533030"/>
              <a:ext cx="1427731" cy="702428"/>
            </a:xfrm>
            <a:custGeom>
              <a:rect b="b" l="l" r="r" t="t"/>
              <a:pathLst>
                <a:path extrusionOk="0" h="11147" w="22657">
                  <a:moveTo>
                    <a:pt x="13627" y="1"/>
                  </a:moveTo>
                  <a:lnTo>
                    <a:pt x="12691" y="42"/>
                  </a:lnTo>
                  <a:lnTo>
                    <a:pt x="11755" y="82"/>
                  </a:lnTo>
                  <a:lnTo>
                    <a:pt x="9844" y="204"/>
                  </a:lnTo>
                  <a:lnTo>
                    <a:pt x="7932" y="245"/>
                  </a:lnTo>
                  <a:lnTo>
                    <a:pt x="7078" y="326"/>
                  </a:lnTo>
                  <a:lnTo>
                    <a:pt x="6224" y="408"/>
                  </a:lnTo>
                  <a:lnTo>
                    <a:pt x="5817" y="489"/>
                  </a:lnTo>
                  <a:lnTo>
                    <a:pt x="5369" y="611"/>
                  </a:lnTo>
                  <a:lnTo>
                    <a:pt x="4963" y="733"/>
                  </a:lnTo>
                  <a:lnTo>
                    <a:pt x="4556" y="936"/>
                  </a:lnTo>
                  <a:lnTo>
                    <a:pt x="4230" y="1099"/>
                  </a:lnTo>
                  <a:lnTo>
                    <a:pt x="3946" y="1303"/>
                  </a:lnTo>
                  <a:lnTo>
                    <a:pt x="3336" y="1750"/>
                  </a:lnTo>
                  <a:lnTo>
                    <a:pt x="2807" y="2279"/>
                  </a:lnTo>
                  <a:lnTo>
                    <a:pt x="2319" y="2848"/>
                  </a:lnTo>
                  <a:lnTo>
                    <a:pt x="2075" y="3214"/>
                  </a:lnTo>
                  <a:lnTo>
                    <a:pt x="1830" y="3621"/>
                  </a:lnTo>
                  <a:lnTo>
                    <a:pt x="1424" y="4435"/>
                  </a:lnTo>
                  <a:lnTo>
                    <a:pt x="1098" y="5248"/>
                  </a:lnTo>
                  <a:lnTo>
                    <a:pt x="814" y="6143"/>
                  </a:lnTo>
                  <a:lnTo>
                    <a:pt x="570" y="7160"/>
                  </a:lnTo>
                  <a:lnTo>
                    <a:pt x="325" y="8217"/>
                  </a:lnTo>
                  <a:lnTo>
                    <a:pt x="163" y="9275"/>
                  </a:lnTo>
                  <a:lnTo>
                    <a:pt x="0" y="10333"/>
                  </a:lnTo>
                  <a:lnTo>
                    <a:pt x="0" y="10414"/>
                  </a:lnTo>
                  <a:lnTo>
                    <a:pt x="41" y="10455"/>
                  </a:lnTo>
                  <a:lnTo>
                    <a:pt x="122" y="10536"/>
                  </a:lnTo>
                  <a:lnTo>
                    <a:pt x="244" y="10577"/>
                  </a:lnTo>
                  <a:lnTo>
                    <a:pt x="285" y="10536"/>
                  </a:lnTo>
                  <a:lnTo>
                    <a:pt x="325" y="10495"/>
                  </a:lnTo>
                  <a:lnTo>
                    <a:pt x="448" y="10455"/>
                  </a:lnTo>
                  <a:lnTo>
                    <a:pt x="2237" y="10455"/>
                  </a:lnTo>
                  <a:lnTo>
                    <a:pt x="4230" y="10577"/>
                  </a:lnTo>
                  <a:lnTo>
                    <a:pt x="6224" y="10699"/>
                  </a:lnTo>
                  <a:lnTo>
                    <a:pt x="9722" y="11024"/>
                  </a:lnTo>
                  <a:lnTo>
                    <a:pt x="10861" y="11105"/>
                  </a:lnTo>
                  <a:lnTo>
                    <a:pt x="12000" y="11146"/>
                  </a:lnTo>
                  <a:lnTo>
                    <a:pt x="13138" y="11146"/>
                  </a:lnTo>
                  <a:lnTo>
                    <a:pt x="14277" y="11065"/>
                  </a:lnTo>
                  <a:lnTo>
                    <a:pt x="16311" y="10902"/>
                  </a:lnTo>
                  <a:lnTo>
                    <a:pt x="18386" y="10658"/>
                  </a:lnTo>
                  <a:lnTo>
                    <a:pt x="20420" y="10414"/>
                  </a:lnTo>
                  <a:lnTo>
                    <a:pt x="22453" y="10251"/>
                  </a:lnTo>
                  <a:lnTo>
                    <a:pt x="22494" y="10251"/>
                  </a:lnTo>
                  <a:lnTo>
                    <a:pt x="22616" y="10170"/>
                  </a:lnTo>
                  <a:lnTo>
                    <a:pt x="22616" y="10129"/>
                  </a:lnTo>
                  <a:lnTo>
                    <a:pt x="22657" y="10048"/>
                  </a:lnTo>
                  <a:lnTo>
                    <a:pt x="22413" y="8299"/>
                  </a:lnTo>
                  <a:lnTo>
                    <a:pt x="22291" y="7404"/>
                  </a:lnTo>
                  <a:lnTo>
                    <a:pt x="22128" y="6550"/>
                  </a:lnTo>
                  <a:lnTo>
                    <a:pt x="21925" y="5696"/>
                  </a:lnTo>
                  <a:lnTo>
                    <a:pt x="21640" y="4841"/>
                  </a:lnTo>
                  <a:lnTo>
                    <a:pt x="21274" y="4028"/>
                  </a:lnTo>
                  <a:lnTo>
                    <a:pt x="21070" y="3621"/>
                  </a:lnTo>
                  <a:lnTo>
                    <a:pt x="20826" y="3255"/>
                  </a:lnTo>
                  <a:lnTo>
                    <a:pt x="20379" y="2604"/>
                  </a:lnTo>
                  <a:lnTo>
                    <a:pt x="19850" y="2035"/>
                  </a:lnTo>
                  <a:lnTo>
                    <a:pt x="19565" y="1750"/>
                  </a:lnTo>
                  <a:lnTo>
                    <a:pt x="19281" y="1506"/>
                  </a:lnTo>
                  <a:lnTo>
                    <a:pt x="18955" y="1262"/>
                  </a:lnTo>
                  <a:lnTo>
                    <a:pt x="18630" y="1058"/>
                  </a:lnTo>
                  <a:lnTo>
                    <a:pt x="18264" y="855"/>
                  </a:lnTo>
                  <a:lnTo>
                    <a:pt x="17898" y="692"/>
                  </a:lnTo>
                  <a:lnTo>
                    <a:pt x="17125" y="408"/>
                  </a:lnTo>
                  <a:lnTo>
                    <a:pt x="16311" y="204"/>
                  </a:lnTo>
                  <a:lnTo>
                    <a:pt x="15498" y="82"/>
                  </a:lnTo>
                  <a:lnTo>
                    <a:pt x="145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8055053" y="1733307"/>
              <a:ext cx="125652" cy="194905"/>
            </a:xfrm>
            <a:custGeom>
              <a:rect b="b" l="l" r="r" t="t"/>
              <a:pathLst>
                <a:path extrusionOk="0" h="3093" w="1994">
                  <a:moveTo>
                    <a:pt x="611" y="1"/>
                  </a:moveTo>
                  <a:lnTo>
                    <a:pt x="529" y="42"/>
                  </a:lnTo>
                  <a:lnTo>
                    <a:pt x="488" y="82"/>
                  </a:lnTo>
                  <a:lnTo>
                    <a:pt x="448" y="164"/>
                  </a:lnTo>
                  <a:lnTo>
                    <a:pt x="448" y="204"/>
                  </a:lnTo>
                  <a:lnTo>
                    <a:pt x="488" y="286"/>
                  </a:lnTo>
                  <a:lnTo>
                    <a:pt x="1099" y="1384"/>
                  </a:lnTo>
                  <a:lnTo>
                    <a:pt x="1424" y="1872"/>
                  </a:lnTo>
                  <a:lnTo>
                    <a:pt x="1546" y="2116"/>
                  </a:lnTo>
                  <a:lnTo>
                    <a:pt x="1587" y="2279"/>
                  </a:lnTo>
                  <a:lnTo>
                    <a:pt x="1627" y="2401"/>
                  </a:lnTo>
                  <a:lnTo>
                    <a:pt x="1587" y="2482"/>
                  </a:lnTo>
                  <a:lnTo>
                    <a:pt x="1546" y="2564"/>
                  </a:lnTo>
                  <a:lnTo>
                    <a:pt x="1424" y="2645"/>
                  </a:lnTo>
                  <a:lnTo>
                    <a:pt x="1261" y="2726"/>
                  </a:lnTo>
                  <a:lnTo>
                    <a:pt x="1058" y="2726"/>
                  </a:lnTo>
                  <a:lnTo>
                    <a:pt x="855" y="2604"/>
                  </a:lnTo>
                  <a:lnTo>
                    <a:pt x="651" y="2482"/>
                  </a:lnTo>
                  <a:lnTo>
                    <a:pt x="285" y="2116"/>
                  </a:lnTo>
                  <a:lnTo>
                    <a:pt x="244" y="2075"/>
                  </a:lnTo>
                  <a:lnTo>
                    <a:pt x="122" y="2075"/>
                  </a:lnTo>
                  <a:lnTo>
                    <a:pt x="41" y="2116"/>
                  </a:lnTo>
                  <a:lnTo>
                    <a:pt x="0" y="2197"/>
                  </a:lnTo>
                  <a:lnTo>
                    <a:pt x="0" y="2238"/>
                  </a:lnTo>
                  <a:lnTo>
                    <a:pt x="0" y="2320"/>
                  </a:lnTo>
                  <a:lnTo>
                    <a:pt x="41" y="2401"/>
                  </a:lnTo>
                  <a:lnTo>
                    <a:pt x="244" y="2604"/>
                  </a:lnTo>
                  <a:lnTo>
                    <a:pt x="488" y="2808"/>
                  </a:lnTo>
                  <a:lnTo>
                    <a:pt x="733" y="2970"/>
                  </a:lnTo>
                  <a:lnTo>
                    <a:pt x="1017" y="3052"/>
                  </a:lnTo>
                  <a:lnTo>
                    <a:pt x="1261" y="3092"/>
                  </a:lnTo>
                  <a:lnTo>
                    <a:pt x="1546" y="3011"/>
                  </a:lnTo>
                  <a:lnTo>
                    <a:pt x="1749" y="2889"/>
                  </a:lnTo>
                  <a:lnTo>
                    <a:pt x="1831" y="2808"/>
                  </a:lnTo>
                  <a:lnTo>
                    <a:pt x="1912" y="2686"/>
                  </a:lnTo>
                  <a:lnTo>
                    <a:pt x="1993" y="2523"/>
                  </a:lnTo>
                  <a:lnTo>
                    <a:pt x="1993" y="2360"/>
                  </a:lnTo>
                  <a:lnTo>
                    <a:pt x="1953" y="2197"/>
                  </a:lnTo>
                  <a:lnTo>
                    <a:pt x="1912" y="2035"/>
                  </a:lnTo>
                  <a:lnTo>
                    <a:pt x="1749" y="1709"/>
                  </a:lnTo>
                  <a:lnTo>
                    <a:pt x="1587" y="1425"/>
                  </a:lnTo>
                  <a:lnTo>
                    <a:pt x="814" y="123"/>
                  </a:lnTo>
                  <a:lnTo>
                    <a:pt x="733" y="42"/>
                  </a:lnTo>
                  <a:lnTo>
                    <a:pt x="6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7337375" y="587568"/>
              <a:ext cx="820266" cy="730596"/>
            </a:xfrm>
            <a:custGeom>
              <a:rect b="b" l="l" r="r" t="t"/>
              <a:pathLst>
                <a:path extrusionOk="0" h="11594" w="13017">
                  <a:moveTo>
                    <a:pt x="3783" y="1628"/>
                  </a:moveTo>
                  <a:lnTo>
                    <a:pt x="3905" y="1668"/>
                  </a:lnTo>
                  <a:lnTo>
                    <a:pt x="4149" y="1791"/>
                  </a:lnTo>
                  <a:lnTo>
                    <a:pt x="4393" y="1953"/>
                  </a:lnTo>
                  <a:lnTo>
                    <a:pt x="3864" y="2645"/>
                  </a:lnTo>
                  <a:lnTo>
                    <a:pt x="3417" y="3336"/>
                  </a:lnTo>
                  <a:lnTo>
                    <a:pt x="3376" y="3133"/>
                  </a:lnTo>
                  <a:lnTo>
                    <a:pt x="3213" y="2645"/>
                  </a:lnTo>
                  <a:lnTo>
                    <a:pt x="3173" y="2401"/>
                  </a:lnTo>
                  <a:lnTo>
                    <a:pt x="3213" y="2116"/>
                  </a:lnTo>
                  <a:lnTo>
                    <a:pt x="3213" y="1994"/>
                  </a:lnTo>
                  <a:lnTo>
                    <a:pt x="3295" y="1872"/>
                  </a:lnTo>
                  <a:lnTo>
                    <a:pt x="3335" y="1791"/>
                  </a:lnTo>
                  <a:lnTo>
                    <a:pt x="3417" y="1709"/>
                  </a:lnTo>
                  <a:lnTo>
                    <a:pt x="3539" y="1668"/>
                  </a:lnTo>
                  <a:lnTo>
                    <a:pt x="3661" y="1628"/>
                  </a:lnTo>
                  <a:close/>
                  <a:moveTo>
                    <a:pt x="7078" y="367"/>
                  </a:moveTo>
                  <a:lnTo>
                    <a:pt x="7200" y="408"/>
                  </a:lnTo>
                  <a:lnTo>
                    <a:pt x="7322" y="448"/>
                  </a:lnTo>
                  <a:lnTo>
                    <a:pt x="7403" y="530"/>
                  </a:lnTo>
                  <a:lnTo>
                    <a:pt x="7484" y="652"/>
                  </a:lnTo>
                  <a:lnTo>
                    <a:pt x="7525" y="814"/>
                  </a:lnTo>
                  <a:lnTo>
                    <a:pt x="7525" y="1140"/>
                  </a:lnTo>
                  <a:lnTo>
                    <a:pt x="7484" y="1424"/>
                  </a:lnTo>
                  <a:lnTo>
                    <a:pt x="7362" y="1994"/>
                  </a:lnTo>
                  <a:lnTo>
                    <a:pt x="7037" y="3418"/>
                  </a:lnTo>
                  <a:lnTo>
                    <a:pt x="6874" y="4272"/>
                  </a:lnTo>
                  <a:lnTo>
                    <a:pt x="6834" y="4231"/>
                  </a:lnTo>
                  <a:lnTo>
                    <a:pt x="5735" y="2929"/>
                  </a:lnTo>
                  <a:lnTo>
                    <a:pt x="5329" y="2401"/>
                  </a:lnTo>
                  <a:lnTo>
                    <a:pt x="4881" y="1913"/>
                  </a:lnTo>
                  <a:lnTo>
                    <a:pt x="5247" y="1506"/>
                  </a:lnTo>
                  <a:lnTo>
                    <a:pt x="5613" y="1140"/>
                  </a:lnTo>
                  <a:lnTo>
                    <a:pt x="6061" y="814"/>
                  </a:lnTo>
                  <a:lnTo>
                    <a:pt x="6346" y="611"/>
                  </a:lnTo>
                  <a:lnTo>
                    <a:pt x="6630" y="448"/>
                  </a:lnTo>
                  <a:lnTo>
                    <a:pt x="6915" y="367"/>
                  </a:lnTo>
                  <a:close/>
                  <a:moveTo>
                    <a:pt x="4637" y="2197"/>
                  </a:moveTo>
                  <a:lnTo>
                    <a:pt x="4840" y="2401"/>
                  </a:lnTo>
                  <a:lnTo>
                    <a:pt x="6590" y="4516"/>
                  </a:lnTo>
                  <a:lnTo>
                    <a:pt x="5817" y="4923"/>
                  </a:lnTo>
                  <a:lnTo>
                    <a:pt x="5288" y="4719"/>
                  </a:lnTo>
                  <a:lnTo>
                    <a:pt x="3783" y="4272"/>
                  </a:lnTo>
                  <a:lnTo>
                    <a:pt x="3702" y="4150"/>
                  </a:lnTo>
                  <a:lnTo>
                    <a:pt x="3580" y="3824"/>
                  </a:lnTo>
                  <a:lnTo>
                    <a:pt x="4027" y="3092"/>
                  </a:lnTo>
                  <a:lnTo>
                    <a:pt x="4312" y="2645"/>
                  </a:lnTo>
                  <a:lnTo>
                    <a:pt x="4637" y="2197"/>
                  </a:lnTo>
                  <a:close/>
                  <a:moveTo>
                    <a:pt x="6712" y="4841"/>
                  </a:moveTo>
                  <a:lnTo>
                    <a:pt x="6671" y="5207"/>
                  </a:lnTo>
                  <a:lnTo>
                    <a:pt x="6305" y="5085"/>
                  </a:lnTo>
                  <a:lnTo>
                    <a:pt x="6712" y="4841"/>
                  </a:lnTo>
                  <a:close/>
                  <a:moveTo>
                    <a:pt x="7078" y="5085"/>
                  </a:moveTo>
                  <a:lnTo>
                    <a:pt x="7362" y="5451"/>
                  </a:lnTo>
                  <a:lnTo>
                    <a:pt x="6996" y="5329"/>
                  </a:lnTo>
                  <a:lnTo>
                    <a:pt x="7078" y="5085"/>
                  </a:lnTo>
                  <a:close/>
                  <a:moveTo>
                    <a:pt x="3946" y="4719"/>
                  </a:moveTo>
                  <a:lnTo>
                    <a:pt x="5369" y="5167"/>
                  </a:lnTo>
                  <a:lnTo>
                    <a:pt x="4474" y="5655"/>
                  </a:lnTo>
                  <a:lnTo>
                    <a:pt x="4190" y="5207"/>
                  </a:lnTo>
                  <a:lnTo>
                    <a:pt x="3946" y="4719"/>
                  </a:lnTo>
                  <a:close/>
                  <a:moveTo>
                    <a:pt x="936" y="3987"/>
                  </a:moveTo>
                  <a:lnTo>
                    <a:pt x="1302" y="4109"/>
                  </a:lnTo>
                  <a:lnTo>
                    <a:pt x="2685" y="4394"/>
                  </a:lnTo>
                  <a:lnTo>
                    <a:pt x="2888" y="4434"/>
                  </a:lnTo>
                  <a:lnTo>
                    <a:pt x="2725" y="4841"/>
                  </a:lnTo>
                  <a:lnTo>
                    <a:pt x="2603" y="5207"/>
                  </a:lnTo>
                  <a:lnTo>
                    <a:pt x="2481" y="5695"/>
                  </a:lnTo>
                  <a:lnTo>
                    <a:pt x="2400" y="6224"/>
                  </a:lnTo>
                  <a:lnTo>
                    <a:pt x="2115" y="6102"/>
                  </a:lnTo>
                  <a:lnTo>
                    <a:pt x="1586" y="5817"/>
                  </a:lnTo>
                  <a:lnTo>
                    <a:pt x="1139" y="5451"/>
                  </a:lnTo>
                  <a:lnTo>
                    <a:pt x="895" y="5248"/>
                  </a:lnTo>
                  <a:lnTo>
                    <a:pt x="692" y="5045"/>
                  </a:lnTo>
                  <a:lnTo>
                    <a:pt x="529" y="4801"/>
                  </a:lnTo>
                  <a:lnTo>
                    <a:pt x="407" y="4516"/>
                  </a:lnTo>
                  <a:lnTo>
                    <a:pt x="366" y="4394"/>
                  </a:lnTo>
                  <a:lnTo>
                    <a:pt x="407" y="4272"/>
                  </a:lnTo>
                  <a:lnTo>
                    <a:pt x="447" y="4109"/>
                  </a:lnTo>
                  <a:lnTo>
                    <a:pt x="529" y="4028"/>
                  </a:lnTo>
                  <a:lnTo>
                    <a:pt x="732" y="3987"/>
                  </a:lnTo>
                  <a:close/>
                  <a:moveTo>
                    <a:pt x="3254" y="4556"/>
                  </a:moveTo>
                  <a:lnTo>
                    <a:pt x="3498" y="4597"/>
                  </a:lnTo>
                  <a:lnTo>
                    <a:pt x="3783" y="5248"/>
                  </a:lnTo>
                  <a:lnTo>
                    <a:pt x="3986" y="5533"/>
                  </a:lnTo>
                  <a:lnTo>
                    <a:pt x="4190" y="5817"/>
                  </a:lnTo>
                  <a:lnTo>
                    <a:pt x="3173" y="6468"/>
                  </a:lnTo>
                  <a:lnTo>
                    <a:pt x="2725" y="6346"/>
                  </a:lnTo>
                  <a:lnTo>
                    <a:pt x="2807" y="5899"/>
                  </a:lnTo>
                  <a:lnTo>
                    <a:pt x="2929" y="5451"/>
                  </a:lnTo>
                  <a:lnTo>
                    <a:pt x="3051" y="4963"/>
                  </a:lnTo>
                  <a:lnTo>
                    <a:pt x="3254" y="4556"/>
                  </a:lnTo>
                  <a:close/>
                  <a:moveTo>
                    <a:pt x="11064" y="3214"/>
                  </a:moveTo>
                  <a:lnTo>
                    <a:pt x="11389" y="3255"/>
                  </a:lnTo>
                  <a:lnTo>
                    <a:pt x="11674" y="3336"/>
                  </a:lnTo>
                  <a:lnTo>
                    <a:pt x="11918" y="3458"/>
                  </a:lnTo>
                  <a:lnTo>
                    <a:pt x="12162" y="3621"/>
                  </a:lnTo>
                  <a:lnTo>
                    <a:pt x="12406" y="3865"/>
                  </a:lnTo>
                  <a:lnTo>
                    <a:pt x="12528" y="4109"/>
                  </a:lnTo>
                  <a:lnTo>
                    <a:pt x="12650" y="4353"/>
                  </a:lnTo>
                  <a:lnTo>
                    <a:pt x="12650" y="4597"/>
                  </a:lnTo>
                  <a:lnTo>
                    <a:pt x="12650" y="4882"/>
                  </a:lnTo>
                  <a:lnTo>
                    <a:pt x="12528" y="5126"/>
                  </a:lnTo>
                  <a:lnTo>
                    <a:pt x="12366" y="5329"/>
                  </a:lnTo>
                  <a:lnTo>
                    <a:pt x="12162" y="5533"/>
                  </a:lnTo>
                  <a:lnTo>
                    <a:pt x="11918" y="5695"/>
                  </a:lnTo>
                  <a:lnTo>
                    <a:pt x="11430" y="5939"/>
                  </a:lnTo>
                  <a:lnTo>
                    <a:pt x="10901" y="6184"/>
                  </a:lnTo>
                  <a:lnTo>
                    <a:pt x="10372" y="6346"/>
                  </a:lnTo>
                  <a:lnTo>
                    <a:pt x="9803" y="6509"/>
                  </a:lnTo>
                  <a:lnTo>
                    <a:pt x="9437" y="6306"/>
                  </a:lnTo>
                  <a:lnTo>
                    <a:pt x="9071" y="6102"/>
                  </a:lnTo>
                  <a:lnTo>
                    <a:pt x="8298" y="5817"/>
                  </a:lnTo>
                  <a:lnTo>
                    <a:pt x="8054" y="5695"/>
                  </a:lnTo>
                  <a:lnTo>
                    <a:pt x="7159" y="4638"/>
                  </a:lnTo>
                  <a:lnTo>
                    <a:pt x="7606" y="4394"/>
                  </a:lnTo>
                  <a:lnTo>
                    <a:pt x="8867" y="3784"/>
                  </a:lnTo>
                  <a:lnTo>
                    <a:pt x="9518" y="3540"/>
                  </a:lnTo>
                  <a:lnTo>
                    <a:pt x="10169" y="3296"/>
                  </a:lnTo>
                  <a:lnTo>
                    <a:pt x="10454" y="3255"/>
                  </a:lnTo>
                  <a:lnTo>
                    <a:pt x="10779" y="3214"/>
                  </a:lnTo>
                  <a:close/>
                  <a:moveTo>
                    <a:pt x="8542" y="6306"/>
                  </a:moveTo>
                  <a:lnTo>
                    <a:pt x="9315" y="6631"/>
                  </a:lnTo>
                  <a:lnTo>
                    <a:pt x="8908" y="6712"/>
                  </a:lnTo>
                  <a:lnTo>
                    <a:pt x="8542" y="6306"/>
                  </a:lnTo>
                  <a:close/>
                  <a:moveTo>
                    <a:pt x="4434" y="6143"/>
                  </a:moveTo>
                  <a:lnTo>
                    <a:pt x="4434" y="6184"/>
                  </a:lnTo>
                  <a:lnTo>
                    <a:pt x="4800" y="6509"/>
                  </a:lnTo>
                  <a:lnTo>
                    <a:pt x="5166" y="6753"/>
                  </a:lnTo>
                  <a:lnTo>
                    <a:pt x="4393" y="6712"/>
                  </a:lnTo>
                  <a:lnTo>
                    <a:pt x="3661" y="6590"/>
                  </a:lnTo>
                  <a:lnTo>
                    <a:pt x="4434" y="6143"/>
                  </a:lnTo>
                  <a:close/>
                  <a:moveTo>
                    <a:pt x="5857" y="5329"/>
                  </a:moveTo>
                  <a:lnTo>
                    <a:pt x="6590" y="5533"/>
                  </a:lnTo>
                  <a:lnTo>
                    <a:pt x="6427" y="6265"/>
                  </a:lnTo>
                  <a:lnTo>
                    <a:pt x="6305" y="6753"/>
                  </a:lnTo>
                  <a:lnTo>
                    <a:pt x="6183" y="6753"/>
                  </a:lnTo>
                  <a:lnTo>
                    <a:pt x="6142" y="6712"/>
                  </a:lnTo>
                  <a:lnTo>
                    <a:pt x="6061" y="6672"/>
                  </a:lnTo>
                  <a:lnTo>
                    <a:pt x="5939" y="6712"/>
                  </a:lnTo>
                  <a:lnTo>
                    <a:pt x="5613" y="6590"/>
                  </a:lnTo>
                  <a:lnTo>
                    <a:pt x="5329" y="6428"/>
                  </a:lnTo>
                  <a:lnTo>
                    <a:pt x="5044" y="6224"/>
                  </a:lnTo>
                  <a:lnTo>
                    <a:pt x="4759" y="5980"/>
                  </a:lnTo>
                  <a:lnTo>
                    <a:pt x="4759" y="5939"/>
                  </a:lnTo>
                  <a:lnTo>
                    <a:pt x="5207" y="5655"/>
                  </a:lnTo>
                  <a:lnTo>
                    <a:pt x="5857" y="5329"/>
                  </a:lnTo>
                  <a:close/>
                  <a:moveTo>
                    <a:pt x="2766" y="6753"/>
                  </a:moveTo>
                  <a:lnTo>
                    <a:pt x="2725" y="6794"/>
                  </a:lnTo>
                  <a:lnTo>
                    <a:pt x="2725" y="6753"/>
                  </a:lnTo>
                  <a:close/>
                  <a:moveTo>
                    <a:pt x="6915" y="5695"/>
                  </a:moveTo>
                  <a:lnTo>
                    <a:pt x="7851" y="6021"/>
                  </a:lnTo>
                  <a:lnTo>
                    <a:pt x="8501" y="6794"/>
                  </a:lnTo>
                  <a:lnTo>
                    <a:pt x="7606" y="6875"/>
                  </a:lnTo>
                  <a:lnTo>
                    <a:pt x="7606" y="6834"/>
                  </a:lnTo>
                  <a:lnTo>
                    <a:pt x="7606" y="6753"/>
                  </a:lnTo>
                  <a:lnTo>
                    <a:pt x="7525" y="6712"/>
                  </a:lnTo>
                  <a:lnTo>
                    <a:pt x="7444" y="6672"/>
                  </a:lnTo>
                  <a:lnTo>
                    <a:pt x="6712" y="6712"/>
                  </a:lnTo>
                  <a:lnTo>
                    <a:pt x="6712" y="6712"/>
                  </a:lnTo>
                  <a:lnTo>
                    <a:pt x="6752" y="6509"/>
                  </a:lnTo>
                  <a:lnTo>
                    <a:pt x="6915" y="5695"/>
                  </a:lnTo>
                  <a:close/>
                  <a:moveTo>
                    <a:pt x="9762" y="6916"/>
                  </a:moveTo>
                  <a:lnTo>
                    <a:pt x="10088" y="7160"/>
                  </a:lnTo>
                  <a:lnTo>
                    <a:pt x="10250" y="7322"/>
                  </a:lnTo>
                  <a:lnTo>
                    <a:pt x="10372" y="7485"/>
                  </a:lnTo>
                  <a:lnTo>
                    <a:pt x="10454" y="7648"/>
                  </a:lnTo>
                  <a:lnTo>
                    <a:pt x="10535" y="7851"/>
                  </a:lnTo>
                  <a:lnTo>
                    <a:pt x="10576" y="8014"/>
                  </a:lnTo>
                  <a:lnTo>
                    <a:pt x="10576" y="8217"/>
                  </a:lnTo>
                  <a:lnTo>
                    <a:pt x="10535" y="8421"/>
                  </a:lnTo>
                  <a:lnTo>
                    <a:pt x="10454" y="8583"/>
                  </a:lnTo>
                  <a:lnTo>
                    <a:pt x="9152" y="7038"/>
                  </a:lnTo>
                  <a:lnTo>
                    <a:pt x="9640" y="6916"/>
                  </a:lnTo>
                  <a:close/>
                  <a:moveTo>
                    <a:pt x="8745" y="7119"/>
                  </a:moveTo>
                  <a:lnTo>
                    <a:pt x="10250" y="8909"/>
                  </a:lnTo>
                  <a:lnTo>
                    <a:pt x="10047" y="9072"/>
                  </a:lnTo>
                  <a:lnTo>
                    <a:pt x="9844" y="9234"/>
                  </a:lnTo>
                  <a:lnTo>
                    <a:pt x="9356" y="9478"/>
                  </a:lnTo>
                  <a:lnTo>
                    <a:pt x="8867" y="9682"/>
                  </a:lnTo>
                  <a:lnTo>
                    <a:pt x="8379" y="9844"/>
                  </a:lnTo>
                  <a:lnTo>
                    <a:pt x="8176" y="9926"/>
                  </a:lnTo>
                  <a:lnTo>
                    <a:pt x="7606" y="9356"/>
                  </a:lnTo>
                  <a:lnTo>
                    <a:pt x="7159" y="8746"/>
                  </a:lnTo>
                  <a:lnTo>
                    <a:pt x="6793" y="8177"/>
                  </a:lnTo>
                  <a:lnTo>
                    <a:pt x="6468" y="7567"/>
                  </a:lnTo>
                  <a:lnTo>
                    <a:pt x="6590" y="7241"/>
                  </a:lnTo>
                  <a:lnTo>
                    <a:pt x="7118" y="7282"/>
                  </a:lnTo>
                  <a:lnTo>
                    <a:pt x="7647" y="7241"/>
                  </a:lnTo>
                  <a:lnTo>
                    <a:pt x="8217" y="7200"/>
                  </a:lnTo>
                  <a:lnTo>
                    <a:pt x="8745" y="7119"/>
                  </a:lnTo>
                  <a:close/>
                  <a:moveTo>
                    <a:pt x="3254" y="6875"/>
                  </a:moveTo>
                  <a:lnTo>
                    <a:pt x="3742" y="6997"/>
                  </a:lnTo>
                  <a:lnTo>
                    <a:pt x="4230" y="7078"/>
                  </a:lnTo>
                  <a:lnTo>
                    <a:pt x="5085" y="7119"/>
                  </a:lnTo>
                  <a:lnTo>
                    <a:pt x="5939" y="7119"/>
                  </a:lnTo>
                  <a:lnTo>
                    <a:pt x="6101" y="7567"/>
                  </a:lnTo>
                  <a:lnTo>
                    <a:pt x="5857" y="8258"/>
                  </a:lnTo>
                  <a:lnTo>
                    <a:pt x="5573" y="8909"/>
                  </a:lnTo>
                  <a:lnTo>
                    <a:pt x="5410" y="9234"/>
                  </a:lnTo>
                  <a:lnTo>
                    <a:pt x="5207" y="9519"/>
                  </a:lnTo>
                  <a:lnTo>
                    <a:pt x="5003" y="9804"/>
                  </a:lnTo>
                  <a:lnTo>
                    <a:pt x="4759" y="10048"/>
                  </a:lnTo>
                  <a:lnTo>
                    <a:pt x="4312" y="9844"/>
                  </a:lnTo>
                  <a:lnTo>
                    <a:pt x="4108" y="9722"/>
                  </a:lnTo>
                  <a:lnTo>
                    <a:pt x="3905" y="9600"/>
                  </a:lnTo>
                  <a:lnTo>
                    <a:pt x="3702" y="9397"/>
                  </a:lnTo>
                  <a:lnTo>
                    <a:pt x="3498" y="9194"/>
                  </a:lnTo>
                  <a:lnTo>
                    <a:pt x="3213" y="8746"/>
                  </a:lnTo>
                  <a:lnTo>
                    <a:pt x="2969" y="8258"/>
                  </a:lnTo>
                  <a:lnTo>
                    <a:pt x="2807" y="7729"/>
                  </a:lnTo>
                  <a:lnTo>
                    <a:pt x="2725" y="7241"/>
                  </a:lnTo>
                  <a:lnTo>
                    <a:pt x="2929" y="7119"/>
                  </a:lnTo>
                  <a:lnTo>
                    <a:pt x="3254" y="6875"/>
                  </a:lnTo>
                  <a:close/>
                  <a:moveTo>
                    <a:pt x="6305" y="8095"/>
                  </a:moveTo>
                  <a:lnTo>
                    <a:pt x="6630" y="8624"/>
                  </a:lnTo>
                  <a:lnTo>
                    <a:pt x="6956" y="9112"/>
                  </a:lnTo>
                  <a:lnTo>
                    <a:pt x="7322" y="9600"/>
                  </a:lnTo>
                  <a:lnTo>
                    <a:pt x="7729" y="10007"/>
                  </a:lnTo>
                  <a:lnTo>
                    <a:pt x="7322" y="10129"/>
                  </a:lnTo>
                  <a:lnTo>
                    <a:pt x="6915" y="10210"/>
                  </a:lnTo>
                  <a:lnTo>
                    <a:pt x="6468" y="10251"/>
                  </a:lnTo>
                  <a:lnTo>
                    <a:pt x="6061" y="10292"/>
                  </a:lnTo>
                  <a:lnTo>
                    <a:pt x="5613" y="10251"/>
                  </a:lnTo>
                  <a:lnTo>
                    <a:pt x="5166" y="10170"/>
                  </a:lnTo>
                  <a:lnTo>
                    <a:pt x="5532" y="9722"/>
                  </a:lnTo>
                  <a:lnTo>
                    <a:pt x="5817" y="9234"/>
                  </a:lnTo>
                  <a:lnTo>
                    <a:pt x="6101" y="8665"/>
                  </a:lnTo>
                  <a:lnTo>
                    <a:pt x="6305" y="8095"/>
                  </a:lnTo>
                  <a:close/>
                  <a:moveTo>
                    <a:pt x="2400" y="7526"/>
                  </a:moveTo>
                  <a:lnTo>
                    <a:pt x="2481" y="7851"/>
                  </a:lnTo>
                  <a:lnTo>
                    <a:pt x="2563" y="8177"/>
                  </a:lnTo>
                  <a:lnTo>
                    <a:pt x="2685" y="8502"/>
                  </a:lnTo>
                  <a:lnTo>
                    <a:pt x="2807" y="8827"/>
                  </a:lnTo>
                  <a:lnTo>
                    <a:pt x="2969" y="9112"/>
                  </a:lnTo>
                  <a:lnTo>
                    <a:pt x="3173" y="9397"/>
                  </a:lnTo>
                  <a:lnTo>
                    <a:pt x="3417" y="9641"/>
                  </a:lnTo>
                  <a:lnTo>
                    <a:pt x="3702" y="9885"/>
                  </a:lnTo>
                  <a:lnTo>
                    <a:pt x="4068" y="10129"/>
                  </a:lnTo>
                  <a:lnTo>
                    <a:pt x="4434" y="10332"/>
                  </a:lnTo>
                  <a:lnTo>
                    <a:pt x="4149" y="10536"/>
                  </a:lnTo>
                  <a:lnTo>
                    <a:pt x="3905" y="10658"/>
                  </a:lnTo>
                  <a:lnTo>
                    <a:pt x="3661" y="10780"/>
                  </a:lnTo>
                  <a:lnTo>
                    <a:pt x="3376" y="10821"/>
                  </a:lnTo>
                  <a:lnTo>
                    <a:pt x="3132" y="10861"/>
                  </a:lnTo>
                  <a:lnTo>
                    <a:pt x="2847" y="10861"/>
                  </a:lnTo>
                  <a:lnTo>
                    <a:pt x="2603" y="10821"/>
                  </a:lnTo>
                  <a:lnTo>
                    <a:pt x="2319" y="10780"/>
                  </a:lnTo>
                  <a:lnTo>
                    <a:pt x="2075" y="10658"/>
                  </a:lnTo>
                  <a:lnTo>
                    <a:pt x="1830" y="10495"/>
                  </a:lnTo>
                  <a:lnTo>
                    <a:pt x="1668" y="10332"/>
                  </a:lnTo>
                  <a:lnTo>
                    <a:pt x="1505" y="10088"/>
                  </a:lnTo>
                  <a:lnTo>
                    <a:pt x="1383" y="9885"/>
                  </a:lnTo>
                  <a:lnTo>
                    <a:pt x="1302" y="9641"/>
                  </a:lnTo>
                  <a:lnTo>
                    <a:pt x="1302" y="9397"/>
                  </a:lnTo>
                  <a:lnTo>
                    <a:pt x="1302" y="9112"/>
                  </a:lnTo>
                  <a:lnTo>
                    <a:pt x="1383" y="8868"/>
                  </a:lnTo>
                  <a:lnTo>
                    <a:pt x="1546" y="8461"/>
                  </a:lnTo>
                  <a:lnTo>
                    <a:pt x="1790" y="8136"/>
                  </a:lnTo>
                  <a:lnTo>
                    <a:pt x="2075" y="7811"/>
                  </a:lnTo>
                  <a:lnTo>
                    <a:pt x="2400" y="7526"/>
                  </a:lnTo>
                  <a:close/>
                  <a:moveTo>
                    <a:pt x="10494" y="9194"/>
                  </a:moveTo>
                  <a:lnTo>
                    <a:pt x="10942" y="9722"/>
                  </a:lnTo>
                  <a:lnTo>
                    <a:pt x="11145" y="10007"/>
                  </a:lnTo>
                  <a:lnTo>
                    <a:pt x="11349" y="10292"/>
                  </a:lnTo>
                  <a:lnTo>
                    <a:pt x="11430" y="10414"/>
                  </a:lnTo>
                  <a:lnTo>
                    <a:pt x="11430" y="10577"/>
                  </a:lnTo>
                  <a:lnTo>
                    <a:pt x="11430" y="10699"/>
                  </a:lnTo>
                  <a:lnTo>
                    <a:pt x="11389" y="10861"/>
                  </a:lnTo>
                  <a:lnTo>
                    <a:pt x="11308" y="10943"/>
                  </a:lnTo>
                  <a:lnTo>
                    <a:pt x="11186" y="11065"/>
                  </a:lnTo>
                  <a:lnTo>
                    <a:pt x="11064" y="11146"/>
                  </a:lnTo>
                  <a:lnTo>
                    <a:pt x="10901" y="11187"/>
                  </a:lnTo>
                  <a:lnTo>
                    <a:pt x="10739" y="11227"/>
                  </a:lnTo>
                  <a:lnTo>
                    <a:pt x="10576" y="11227"/>
                  </a:lnTo>
                  <a:lnTo>
                    <a:pt x="10291" y="11146"/>
                  </a:lnTo>
                  <a:lnTo>
                    <a:pt x="9966" y="11065"/>
                  </a:lnTo>
                  <a:lnTo>
                    <a:pt x="9681" y="10902"/>
                  </a:lnTo>
                  <a:lnTo>
                    <a:pt x="9193" y="10658"/>
                  </a:lnTo>
                  <a:lnTo>
                    <a:pt x="8705" y="10373"/>
                  </a:lnTo>
                  <a:lnTo>
                    <a:pt x="8501" y="10210"/>
                  </a:lnTo>
                  <a:lnTo>
                    <a:pt x="8664" y="10129"/>
                  </a:lnTo>
                  <a:lnTo>
                    <a:pt x="9152" y="9966"/>
                  </a:lnTo>
                  <a:lnTo>
                    <a:pt x="9640" y="9763"/>
                  </a:lnTo>
                  <a:lnTo>
                    <a:pt x="10088" y="9519"/>
                  </a:lnTo>
                  <a:lnTo>
                    <a:pt x="10291" y="9356"/>
                  </a:lnTo>
                  <a:lnTo>
                    <a:pt x="10494" y="9194"/>
                  </a:lnTo>
                  <a:close/>
                  <a:moveTo>
                    <a:pt x="7118" y="1"/>
                  </a:moveTo>
                  <a:lnTo>
                    <a:pt x="6834" y="41"/>
                  </a:lnTo>
                  <a:lnTo>
                    <a:pt x="6549" y="123"/>
                  </a:lnTo>
                  <a:lnTo>
                    <a:pt x="6264" y="245"/>
                  </a:lnTo>
                  <a:lnTo>
                    <a:pt x="5979" y="367"/>
                  </a:lnTo>
                  <a:lnTo>
                    <a:pt x="5735" y="530"/>
                  </a:lnTo>
                  <a:lnTo>
                    <a:pt x="5451" y="774"/>
                  </a:lnTo>
                  <a:lnTo>
                    <a:pt x="5125" y="1058"/>
                  </a:lnTo>
                  <a:lnTo>
                    <a:pt x="4596" y="1628"/>
                  </a:lnTo>
                  <a:lnTo>
                    <a:pt x="4393" y="1506"/>
                  </a:lnTo>
                  <a:lnTo>
                    <a:pt x="4149" y="1343"/>
                  </a:lnTo>
                  <a:lnTo>
                    <a:pt x="3905" y="1262"/>
                  </a:lnTo>
                  <a:lnTo>
                    <a:pt x="3620" y="1262"/>
                  </a:lnTo>
                  <a:lnTo>
                    <a:pt x="3376" y="1302"/>
                  </a:lnTo>
                  <a:lnTo>
                    <a:pt x="3173" y="1424"/>
                  </a:lnTo>
                  <a:lnTo>
                    <a:pt x="3010" y="1628"/>
                  </a:lnTo>
                  <a:lnTo>
                    <a:pt x="2888" y="1831"/>
                  </a:lnTo>
                  <a:lnTo>
                    <a:pt x="2847" y="2116"/>
                  </a:lnTo>
                  <a:lnTo>
                    <a:pt x="2807" y="2360"/>
                  </a:lnTo>
                  <a:lnTo>
                    <a:pt x="2847" y="2645"/>
                  </a:lnTo>
                  <a:lnTo>
                    <a:pt x="2929" y="2929"/>
                  </a:lnTo>
                  <a:lnTo>
                    <a:pt x="3051" y="3377"/>
                  </a:lnTo>
                  <a:lnTo>
                    <a:pt x="3173" y="3784"/>
                  </a:lnTo>
                  <a:lnTo>
                    <a:pt x="3010" y="4109"/>
                  </a:lnTo>
                  <a:lnTo>
                    <a:pt x="2156" y="3906"/>
                  </a:lnTo>
                  <a:lnTo>
                    <a:pt x="1383" y="3743"/>
                  </a:lnTo>
                  <a:lnTo>
                    <a:pt x="1017" y="3662"/>
                  </a:lnTo>
                  <a:lnTo>
                    <a:pt x="814" y="3621"/>
                  </a:lnTo>
                  <a:lnTo>
                    <a:pt x="610" y="3621"/>
                  </a:lnTo>
                  <a:lnTo>
                    <a:pt x="488" y="3662"/>
                  </a:lnTo>
                  <a:lnTo>
                    <a:pt x="366" y="3702"/>
                  </a:lnTo>
                  <a:lnTo>
                    <a:pt x="244" y="3784"/>
                  </a:lnTo>
                  <a:lnTo>
                    <a:pt x="163" y="3906"/>
                  </a:lnTo>
                  <a:lnTo>
                    <a:pt x="41" y="4150"/>
                  </a:lnTo>
                  <a:lnTo>
                    <a:pt x="0" y="4394"/>
                  </a:lnTo>
                  <a:lnTo>
                    <a:pt x="41" y="4556"/>
                  </a:lnTo>
                  <a:lnTo>
                    <a:pt x="81" y="4719"/>
                  </a:lnTo>
                  <a:lnTo>
                    <a:pt x="203" y="4963"/>
                  </a:lnTo>
                  <a:lnTo>
                    <a:pt x="366" y="5207"/>
                  </a:lnTo>
                  <a:lnTo>
                    <a:pt x="570" y="5451"/>
                  </a:lnTo>
                  <a:lnTo>
                    <a:pt x="814" y="5695"/>
                  </a:lnTo>
                  <a:lnTo>
                    <a:pt x="1058" y="5899"/>
                  </a:lnTo>
                  <a:lnTo>
                    <a:pt x="1627" y="6265"/>
                  </a:lnTo>
                  <a:lnTo>
                    <a:pt x="1993" y="6428"/>
                  </a:lnTo>
                  <a:lnTo>
                    <a:pt x="2359" y="6590"/>
                  </a:lnTo>
                  <a:lnTo>
                    <a:pt x="2359" y="7078"/>
                  </a:lnTo>
                  <a:lnTo>
                    <a:pt x="1912" y="7444"/>
                  </a:lnTo>
                  <a:lnTo>
                    <a:pt x="1505" y="7892"/>
                  </a:lnTo>
                  <a:lnTo>
                    <a:pt x="1342" y="8136"/>
                  </a:lnTo>
                  <a:lnTo>
                    <a:pt x="1180" y="8380"/>
                  </a:lnTo>
                  <a:lnTo>
                    <a:pt x="1058" y="8665"/>
                  </a:lnTo>
                  <a:lnTo>
                    <a:pt x="976" y="8909"/>
                  </a:lnTo>
                  <a:lnTo>
                    <a:pt x="936" y="9234"/>
                  </a:lnTo>
                  <a:lnTo>
                    <a:pt x="936" y="9519"/>
                  </a:lnTo>
                  <a:lnTo>
                    <a:pt x="976" y="9763"/>
                  </a:lnTo>
                  <a:lnTo>
                    <a:pt x="1058" y="10048"/>
                  </a:lnTo>
                  <a:lnTo>
                    <a:pt x="1180" y="10292"/>
                  </a:lnTo>
                  <a:lnTo>
                    <a:pt x="1342" y="10536"/>
                  </a:lnTo>
                  <a:lnTo>
                    <a:pt x="1546" y="10739"/>
                  </a:lnTo>
                  <a:lnTo>
                    <a:pt x="1790" y="10902"/>
                  </a:lnTo>
                  <a:lnTo>
                    <a:pt x="2034" y="11065"/>
                  </a:lnTo>
                  <a:lnTo>
                    <a:pt x="2319" y="11146"/>
                  </a:lnTo>
                  <a:lnTo>
                    <a:pt x="2603" y="11227"/>
                  </a:lnTo>
                  <a:lnTo>
                    <a:pt x="2888" y="11268"/>
                  </a:lnTo>
                  <a:lnTo>
                    <a:pt x="3173" y="11227"/>
                  </a:lnTo>
                  <a:lnTo>
                    <a:pt x="3458" y="11227"/>
                  </a:lnTo>
                  <a:lnTo>
                    <a:pt x="3742" y="11146"/>
                  </a:lnTo>
                  <a:lnTo>
                    <a:pt x="3986" y="11024"/>
                  </a:lnTo>
                  <a:lnTo>
                    <a:pt x="4434" y="10780"/>
                  </a:lnTo>
                  <a:lnTo>
                    <a:pt x="4840" y="10495"/>
                  </a:lnTo>
                  <a:lnTo>
                    <a:pt x="5247" y="10577"/>
                  </a:lnTo>
                  <a:lnTo>
                    <a:pt x="5654" y="10617"/>
                  </a:lnTo>
                  <a:lnTo>
                    <a:pt x="6061" y="10658"/>
                  </a:lnTo>
                  <a:lnTo>
                    <a:pt x="6468" y="10617"/>
                  </a:lnTo>
                  <a:lnTo>
                    <a:pt x="6874" y="10577"/>
                  </a:lnTo>
                  <a:lnTo>
                    <a:pt x="7281" y="10495"/>
                  </a:lnTo>
                  <a:lnTo>
                    <a:pt x="8054" y="10332"/>
                  </a:lnTo>
                  <a:lnTo>
                    <a:pt x="8420" y="10617"/>
                  </a:lnTo>
                  <a:lnTo>
                    <a:pt x="8827" y="10861"/>
                  </a:lnTo>
                  <a:lnTo>
                    <a:pt x="9356" y="11187"/>
                  </a:lnTo>
                  <a:lnTo>
                    <a:pt x="9681" y="11349"/>
                  </a:lnTo>
                  <a:lnTo>
                    <a:pt x="9966" y="11471"/>
                  </a:lnTo>
                  <a:lnTo>
                    <a:pt x="10291" y="11553"/>
                  </a:lnTo>
                  <a:lnTo>
                    <a:pt x="10617" y="11593"/>
                  </a:lnTo>
                  <a:lnTo>
                    <a:pt x="10942" y="11553"/>
                  </a:lnTo>
                  <a:lnTo>
                    <a:pt x="11227" y="11471"/>
                  </a:lnTo>
                  <a:lnTo>
                    <a:pt x="11471" y="11309"/>
                  </a:lnTo>
                  <a:lnTo>
                    <a:pt x="11674" y="11105"/>
                  </a:lnTo>
                  <a:lnTo>
                    <a:pt x="11796" y="10861"/>
                  </a:lnTo>
                  <a:lnTo>
                    <a:pt x="11796" y="10699"/>
                  </a:lnTo>
                  <a:lnTo>
                    <a:pt x="11837" y="10577"/>
                  </a:lnTo>
                  <a:lnTo>
                    <a:pt x="11796" y="10414"/>
                  </a:lnTo>
                  <a:lnTo>
                    <a:pt x="11755" y="10251"/>
                  </a:lnTo>
                  <a:lnTo>
                    <a:pt x="11593" y="9966"/>
                  </a:lnTo>
                  <a:lnTo>
                    <a:pt x="11389" y="9682"/>
                  </a:lnTo>
                  <a:lnTo>
                    <a:pt x="11186" y="9438"/>
                  </a:lnTo>
                  <a:lnTo>
                    <a:pt x="10739" y="8909"/>
                  </a:lnTo>
                  <a:lnTo>
                    <a:pt x="10861" y="8665"/>
                  </a:lnTo>
                  <a:lnTo>
                    <a:pt x="10942" y="8421"/>
                  </a:lnTo>
                  <a:lnTo>
                    <a:pt x="10942" y="8177"/>
                  </a:lnTo>
                  <a:lnTo>
                    <a:pt x="10942" y="7933"/>
                  </a:lnTo>
                  <a:lnTo>
                    <a:pt x="10901" y="7689"/>
                  </a:lnTo>
                  <a:lnTo>
                    <a:pt x="10779" y="7444"/>
                  </a:lnTo>
                  <a:lnTo>
                    <a:pt x="10657" y="7241"/>
                  </a:lnTo>
                  <a:lnTo>
                    <a:pt x="10494" y="7038"/>
                  </a:lnTo>
                  <a:lnTo>
                    <a:pt x="10210" y="6794"/>
                  </a:lnTo>
                  <a:lnTo>
                    <a:pt x="11145" y="6468"/>
                  </a:lnTo>
                  <a:lnTo>
                    <a:pt x="11755" y="6224"/>
                  </a:lnTo>
                  <a:lnTo>
                    <a:pt x="12040" y="6061"/>
                  </a:lnTo>
                  <a:lnTo>
                    <a:pt x="12325" y="5858"/>
                  </a:lnTo>
                  <a:lnTo>
                    <a:pt x="12528" y="5695"/>
                  </a:lnTo>
                  <a:lnTo>
                    <a:pt x="12732" y="5451"/>
                  </a:lnTo>
                  <a:lnTo>
                    <a:pt x="12854" y="5248"/>
                  </a:lnTo>
                  <a:lnTo>
                    <a:pt x="12976" y="5004"/>
                  </a:lnTo>
                  <a:lnTo>
                    <a:pt x="13016" y="4719"/>
                  </a:lnTo>
                  <a:lnTo>
                    <a:pt x="13016" y="4475"/>
                  </a:lnTo>
                  <a:lnTo>
                    <a:pt x="12976" y="4190"/>
                  </a:lnTo>
                  <a:lnTo>
                    <a:pt x="12854" y="3906"/>
                  </a:lnTo>
                  <a:lnTo>
                    <a:pt x="12691" y="3621"/>
                  </a:lnTo>
                  <a:lnTo>
                    <a:pt x="12488" y="3418"/>
                  </a:lnTo>
                  <a:lnTo>
                    <a:pt x="12244" y="3214"/>
                  </a:lnTo>
                  <a:lnTo>
                    <a:pt x="12000" y="3051"/>
                  </a:lnTo>
                  <a:lnTo>
                    <a:pt x="11715" y="2929"/>
                  </a:lnTo>
                  <a:lnTo>
                    <a:pt x="11389" y="2889"/>
                  </a:lnTo>
                  <a:lnTo>
                    <a:pt x="11105" y="2848"/>
                  </a:lnTo>
                  <a:lnTo>
                    <a:pt x="10779" y="2848"/>
                  </a:lnTo>
                  <a:lnTo>
                    <a:pt x="10413" y="2889"/>
                  </a:lnTo>
                  <a:lnTo>
                    <a:pt x="10047" y="2970"/>
                  </a:lnTo>
                  <a:lnTo>
                    <a:pt x="9640" y="3051"/>
                  </a:lnTo>
                  <a:lnTo>
                    <a:pt x="9315" y="3214"/>
                  </a:lnTo>
                  <a:lnTo>
                    <a:pt x="8583" y="3540"/>
                  </a:lnTo>
                  <a:lnTo>
                    <a:pt x="7891" y="3865"/>
                  </a:lnTo>
                  <a:lnTo>
                    <a:pt x="7281" y="4190"/>
                  </a:lnTo>
                  <a:lnTo>
                    <a:pt x="7484" y="3214"/>
                  </a:lnTo>
                  <a:lnTo>
                    <a:pt x="7851" y="1587"/>
                  </a:lnTo>
                  <a:lnTo>
                    <a:pt x="7891" y="1343"/>
                  </a:lnTo>
                  <a:lnTo>
                    <a:pt x="7891" y="1058"/>
                  </a:lnTo>
                  <a:lnTo>
                    <a:pt x="7891" y="774"/>
                  </a:lnTo>
                  <a:lnTo>
                    <a:pt x="7810" y="489"/>
                  </a:lnTo>
                  <a:lnTo>
                    <a:pt x="7729" y="367"/>
                  </a:lnTo>
                  <a:lnTo>
                    <a:pt x="7606" y="245"/>
                  </a:lnTo>
                  <a:lnTo>
                    <a:pt x="7525" y="123"/>
                  </a:lnTo>
                  <a:lnTo>
                    <a:pt x="7403" y="82"/>
                  </a:lnTo>
                  <a:lnTo>
                    <a:pt x="7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7483444" y="2502279"/>
              <a:ext cx="576776" cy="258992"/>
            </a:xfrm>
            <a:custGeom>
              <a:rect b="b" l="l" r="r" t="t"/>
              <a:pathLst>
                <a:path extrusionOk="0" h="4110" w="9153">
                  <a:moveTo>
                    <a:pt x="8868" y="1"/>
                  </a:moveTo>
                  <a:lnTo>
                    <a:pt x="8827" y="41"/>
                  </a:lnTo>
                  <a:lnTo>
                    <a:pt x="8746" y="82"/>
                  </a:lnTo>
                  <a:lnTo>
                    <a:pt x="8746" y="163"/>
                  </a:lnTo>
                  <a:lnTo>
                    <a:pt x="8746" y="2993"/>
                  </a:lnTo>
                  <a:lnTo>
                    <a:pt x="6997" y="1587"/>
                  </a:lnTo>
                  <a:lnTo>
                    <a:pt x="6590" y="1262"/>
                  </a:lnTo>
                  <a:lnTo>
                    <a:pt x="6346" y="1058"/>
                  </a:lnTo>
                  <a:lnTo>
                    <a:pt x="6102" y="896"/>
                  </a:lnTo>
                  <a:lnTo>
                    <a:pt x="5858" y="814"/>
                  </a:lnTo>
                  <a:lnTo>
                    <a:pt x="5614" y="733"/>
                  </a:lnTo>
                  <a:lnTo>
                    <a:pt x="5370" y="733"/>
                  </a:lnTo>
                  <a:lnTo>
                    <a:pt x="5085" y="814"/>
                  </a:lnTo>
                  <a:lnTo>
                    <a:pt x="4841" y="936"/>
                  </a:lnTo>
                  <a:lnTo>
                    <a:pt x="4597" y="1099"/>
                  </a:lnTo>
                  <a:lnTo>
                    <a:pt x="4190" y="1465"/>
                  </a:lnTo>
                  <a:lnTo>
                    <a:pt x="3173" y="2319"/>
                  </a:lnTo>
                  <a:lnTo>
                    <a:pt x="2156" y="3174"/>
                  </a:lnTo>
                  <a:lnTo>
                    <a:pt x="1953" y="3336"/>
                  </a:lnTo>
                  <a:lnTo>
                    <a:pt x="1668" y="3580"/>
                  </a:lnTo>
                  <a:lnTo>
                    <a:pt x="1546" y="3662"/>
                  </a:lnTo>
                  <a:lnTo>
                    <a:pt x="1384" y="3702"/>
                  </a:lnTo>
                  <a:lnTo>
                    <a:pt x="1221" y="3702"/>
                  </a:lnTo>
                  <a:lnTo>
                    <a:pt x="1099" y="3662"/>
                  </a:lnTo>
                  <a:lnTo>
                    <a:pt x="1017" y="3540"/>
                  </a:lnTo>
                  <a:lnTo>
                    <a:pt x="977" y="3418"/>
                  </a:lnTo>
                  <a:lnTo>
                    <a:pt x="895" y="3133"/>
                  </a:lnTo>
                  <a:lnTo>
                    <a:pt x="733" y="2441"/>
                  </a:lnTo>
                  <a:lnTo>
                    <a:pt x="367" y="936"/>
                  </a:lnTo>
                  <a:lnTo>
                    <a:pt x="326" y="855"/>
                  </a:lnTo>
                  <a:lnTo>
                    <a:pt x="245" y="814"/>
                  </a:lnTo>
                  <a:lnTo>
                    <a:pt x="123" y="814"/>
                  </a:lnTo>
                  <a:lnTo>
                    <a:pt x="82" y="855"/>
                  </a:lnTo>
                  <a:lnTo>
                    <a:pt x="1" y="896"/>
                  </a:lnTo>
                  <a:lnTo>
                    <a:pt x="1" y="936"/>
                  </a:lnTo>
                  <a:lnTo>
                    <a:pt x="1" y="1018"/>
                  </a:lnTo>
                  <a:lnTo>
                    <a:pt x="326" y="2360"/>
                  </a:lnTo>
                  <a:lnTo>
                    <a:pt x="489" y="2970"/>
                  </a:lnTo>
                  <a:lnTo>
                    <a:pt x="651" y="3580"/>
                  </a:lnTo>
                  <a:lnTo>
                    <a:pt x="733" y="3784"/>
                  </a:lnTo>
                  <a:lnTo>
                    <a:pt x="895" y="3946"/>
                  </a:lnTo>
                  <a:lnTo>
                    <a:pt x="1058" y="4068"/>
                  </a:lnTo>
                  <a:lnTo>
                    <a:pt x="1262" y="4109"/>
                  </a:lnTo>
                  <a:lnTo>
                    <a:pt x="1506" y="4068"/>
                  </a:lnTo>
                  <a:lnTo>
                    <a:pt x="1750" y="3946"/>
                  </a:lnTo>
                  <a:lnTo>
                    <a:pt x="1953" y="3824"/>
                  </a:lnTo>
                  <a:lnTo>
                    <a:pt x="2156" y="3662"/>
                  </a:lnTo>
                  <a:lnTo>
                    <a:pt x="4231" y="1913"/>
                  </a:lnTo>
                  <a:lnTo>
                    <a:pt x="4719" y="1465"/>
                  </a:lnTo>
                  <a:lnTo>
                    <a:pt x="4963" y="1262"/>
                  </a:lnTo>
                  <a:lnTo>
                    <a:pt x="5248" y="1140"/>
                  </a:lnTo>
                  <a:lnTo>
                    <a:pt x="5411" y="1099"/>
                  </a:lnTo>
                  <a:lnTo>
                    <a:pt x="5573" y="1099"/>
                  </a:lnTo>
                  <a:lnTo>
                    <a:pt x="5736" y="1140"/>
                  </a:lnTo>
                  <a:lnTo>
                    <a:pt x="5858" y="1180"/>
                  </a:lnTo>
                  <a:lnTo>
                    <a:pt x="6143" y="1384"/>
                  </a:lnTo>
                  <a:lnTo>
                    <a:pt x="6387" y="1587"/>
                  </a:lnTo>
                  <a:lnTo>
                    <a:pt x="8827" y="3499"/>
                  </a:lnTo>
                  <a:lnTo>
                    <a:pt x="8909" y="3540"/>
                  </a:lnTo>
                  <a:lnTo>
                    <a:pt x="9031" y="3540"/>
                  </a:lnTo>
                  <a:lnTo>
                    <a:pt x="9112" y="3458"/>
                  </a:lnTo>
                  <a:lnTo>
                    <a:pt x="9153" y="3377"/>
                  </a:lnTo>
                  <a:lnTo>
                    <a:pt x="9112" y="163"/>
                  </a:lnTo>
                  <a:lnTo>
                    <a:pt x="9112" y="82"/>
                  </a:lnTo>
                  <a:lnTo>
                    <a:pt x="9071" y="41"/>
                  </a:lnTo>
                  <a:lnTo>
                    <a:pt x="8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7819250" y="2550989"/>
              <a:ext cx="138444" cy="661405"/>
            </a:xfrm>
            <a:custGeom>
              <a:rect b="b" l="l" r="r" t="t"/>
              <a:pathLst>
                <a:path extrusionOk="0" h="10496" w="2197">
                  <a:moveTo>
                    <a:pt x="122" y="1"/>
                  </a:moveTo>
                  <a:lnTo>
                    <a:pt x="41" y="41"/>
                  </a:lnTo>
                  <a:lnTo>
                    <a:pt x="0" y="82"/>
                  </a:lnTo>
                  <a:lnTo>
                    <a:pt x="0" y="163"/>
                  </a:lnTo>
                  <a:lnTo>
                    <a:pt x="0" y="245"/>
                  </a:lnTo>
                  <a:lnTo>
                    <a:pt x="407" y="1465"/>
                  </a:lnTo>
                  <a:lnTo>
                    <a:pt x="773" y="2685"/>
                  </a:lnTo>
                  <a:lnTo>
                    <a:pt x="1058" y="3946"/>
                  </a:lnTo>
                  <a:lnTo>
                    <a:pt x="1342" y="5207"/>
                  </a:lnTo>
                  <a:lnTo>
                    <a:pt x="1546" y="6468"/>
                  </a:lnTo>
                  <a:lnTo>
                    <a:pt x="1668" y="7770"/>
                  </a:lnTo>
                  <a:lnTo>
                    <a:pt x="1790" y="9031"/>
                  </a:lnTo>
                  <a:lnTo>
                    <a:pt x="1831" y="10332"/>
                  </a:lnTo>
                  <a:lnTo>
                    <a:pt x="1831" y="10414"/>
                  </a:lnTo>
                  <a:lnTo>
                    <a:pt x="1871" y="10454"/>
                  </a:lnTo>
                  <a:lnTo>
                    <a:pt x="1912" y="10495"/>
                  </a:lnTo>
                  <a:lnTo>
                    <a:pt x="2075" y="10495"/>
                  </a:lnTo>
                  <a:lnTo>
                    <a:pt x="2115" y="10454"/>
                  </a:lnTo>
                  <a:lnTo>
                    <a:pt x="2156" y="10414"/>
                  </a:lnTo>
                  <a:lnTo>
                    <a:pt x="2197" y="10332"/>
                  </a:lnTo>
                  <a:lnTo>
                    <a:pt x="2156" y="9031"/>
                  </a:lnTo>
                  <a:lnTo>
                    <a:pt x="2034" y="7729"/>
                  </a:lnTo>
                  <a:lnTo>
                    <a:pt x="1912" y="6427"/>
                  </a:lnTo>
                  <a:lnTo>
                    <a:pt x="1709" y="5167"/>
                  </a:lnTo>
                  <a:lnTo>
                    <a:pt x="1424" y="3865"/>
                  </a:lnTo>
                  <a:lnTo>
                    <a:pt x="1139" y="2604"/>
                  </a:lnTo>
                  <a:lnTo>
                    <a:pt x="773" y="1384"/>
                  </a:lnTo>
                  <a:lnTo>
                    <a:pt x="366" y="123"/>
                  </a:lnTo>
                  <a:lnTo>
                    <a:pt x="326" y="82"/>
                  </a:lnTo>
                  <a:lnTo>
                    <a:pt x="244" y="41"/>
                  </a:lnTo>
                  <a:lnTo>
                    <a:pt x="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8588223" y="2120408"/>
              <a:ext cx="430645" cy="586985"/>
            </a:xfrm>
            <a:custGeom>
              <a:rect b="b" l="l" r="r" t="t"/>
              <a:pathLst>
                <a:path extrusionOk="0" h="9315" w="6834">
                  <a:moveTo>
                    <a:pt x="1871" y="0"/>
                  </a:moveTo>
                  <a:lnTo>
                    <a:pt x="1749" y="81"/>
                  </a:lnTo>
                  <a:lnTo>
                    <a:pt x="1668" y="244"/>
                  </a:lnTo>
                  <a:lnTo>
                    <a:pt x="1586" y="366"/>
                  </a:lnTo>
                  <a:lnTo>
                    <a:pt x="1546" y="529"/>
                  </a:lnTo>
                  <a:lnTo>
                    <a:pt x="1424" y="1383"/>
                  </a:lnTo>
                  <a:lnTo>
                    <a:pt x="1383" y="2278"/>
                  </a:lnTo>
                  <a:lnTo>
                    <a:pt x="1424" y="3132"/>
                  </a:lnTo>
                  <a:lnTo>
                    <a:pt x="1546" y="3986"/>
                  </a:lnTo>
                  <a:lnTo>
                    <a:pt x="1098" y="1790"/>
                  </a:lnTo>
                  <a:lnTo>
                    <a:pt x="1058" y="1383"/>
                  </a:lnTo>
                  <a:lnTo>
                    <a:pt x="976" y="854"/>
                  </a:lnTo>
                  <a:lnTo>
                    <a:pt x="895" y="570"/>
                  </a:lnTo>
                  <a:lnTo>
                    <a:pt x="773" y="366"/>
                  </a:lnTo>
                  <a:lnTo>
                    <a:pt x="610" y="244"/>
                  </a:lnTo>
                  <a:lnTo>
                    <a:pt x="529" y="203"/>
                  </a:lnTo>
                  <a:lnTo>
                    <a:pt x="407" y="203"/>
                  </a:lnTo>
                  <a:lnTo>
                    <a:pt x="285" y="244"/>
                  </a:lnTo>
                  <a:lnTo>
                    <a:pt x="163" y="325"/>
                  </a:lnTo>
                  <a:lnTo>
                    <a:pt x="81" y="407"/>
                  </a:lnTo>
                  <a:lnTo>
                    <a:pt x="41" y="529"/>
                  </a:lnTo>
                  <a:lnTo>
                    <a:pt x="0" y="814"/>
                  </a:lnTo>
                  <a:lnTo>
                    <a:pt x="0" y="1098"/>
                  </a:lnTo>
                  <a:lnTo>
                    <a:pt x="122" y="3132"/>
                  </a:lnTo>
                  <a:lnTo>
                    <a:pt x="203" y="4149"/>
                  </a:lnTo>
                  <a:lnTo>
                    <a:pt x="366" y="5125"/>
                  </a:lnTo>
                  <a:lnTo>
                    <a:pt x="569" y="6183"/>
                  </a:lnTo>
                  <a:lnTo>
                    <a:pt x="773" y="7200"/>
                  </a:lnTo>
                  <a:lnTo>
                    <a:pt x="1261" y="9234"/>
                  </a:lnTo>
                  <a:lnTo>
                    <a:pt x="1383" y="9274"/>
                  </a:lnTo>
                  <a:lnTo>
                    <a:pt x="1668" y="9315"/>
                  </a:lnTo>
                  <a:lnTo>
                    <a:pt x="4759" y="9315"/>
                  </a:lnTo>
                  <a:lnTo>
                    <a:pt x="5491" y="9193"/>
                  </a:lnTo>
                  <a:lnTo>
                    <a:pt x="6183" y="8989"/>
                  </a:lnTo>
                  <a:lnTo>
                    <a:pt x="6834" y="8705"/>
                  </a:lnTo>
                  <a:lnTo>
                    <a:pt x="6793" y="7688"/>
                  </a:lnTo>
                  <a:lnTo>
                    <a:pt x="6752" y="6630"/>
                  </a:lnTo>
                  <a:lnTo>
                    <a:pt x="6630" y="5573"/>
                  </a:lnTo>
                  <a:lnTo>
                    <a:pt x="6468" y="4556"/>
                  </a:lnTo>
                  <a:lnTo>
                    <a:pt x="6264" y="3498"/>
                  </a:lnTo>
                  <a:lnTo>
                    <a:pt x="5979" y="2481"/>
                  </a:lnTo>
                  <a:lnTo>
                    <a:pt x="5695" y="1505"/>
                  </a:lnTo>
                  <a:lnTo>
                    <a:pt x="5369" y="488"/>
                  </a:lnTo>
                  <a:lnTo>
                    <a:pt x="5288" y="366"/>
                  </a:lnTo>
                  <a:lnTo>
                    <a:pt x="5207" y="244"/>
                  </a:lnTo>
                  <a:lnTo>
                    <a:pt x="5125" y="163"/>
                  </a:lnTo>
                  <a:lnTo>
                    <a:pt x="5003" y="163"/>
                  </a:lnTo>
                  <a:lnTo>
                    <a:pt x="4881" y="203"/>
                  </a:lnTo>
                  <a:lnTo>
                    <a:pt x="4840" y="285"/>
                  </a:lnTo>
                  <a:lnTo>
                    <a:pt x="4759" y="488"/>
                  </a:lnTo>
                  <a:lnTo>
                    <a:pt x="4637" y="1342"/>
                  </a:lnTo>
                  <a:lnTo>
                    <a:pt x="4515" y="2156"/>
                  </a:lnTo>
                  <a:lnTo>
                    <a:pt x="4474" y="3010"/>
                  </a:lnTo>
                  <a:lnTo>
                    <a:pt x="4515" y="3824"/>
                  </a:lnTo>
                  <a:lnTo>
                    <a:pt x="4515" y="3824"/>
                  </a:lnTo>
                  <a:lnTo>
                    <a:pt x="4149" y="854"/>
                  </a:lnTo>
                  <a:lnTo>
                    <a:pt x="4108" y="651"/>
                  </a:lnTo>
                  <a:lnTo>
                    <a:pt x="4027" y="447"/>
                  </a:lnTo>
                  <a:lnTo>
                    <a:pt x="3946" y="366"/>
                  </a:lnTo>
                  <a:lnTo>
                    <a:pt x="3864" y="285"/>
                  </a:lnTo>
                  <a:lnTo>
                    <a:pt x="3742" y="244"/>
                  </a:lnTo>
                  <a:lnTo>
                    <a:pt x="3620" y="285"/>
                  </a:lnTo>
                  <a:lnTo>
                    <a:pt x="3539" y="325"/>
                  </a:lnTo>
                  <a:lnTo>
                    <a:pt x="3498" y="407"/>
                  </a:lnTo>
                  <a:lnTo>
                    <a:pt x="3376" y="610"/>
                  </a:lnTo>
                  <a:lnTo>
                    <a:pt x="3254" y="1017"/>
                  </a:lnTo>
                  <a:lnTo>
                    <a:pt x="3132" y="1464"/>
                  </a:lnTo>
                  <a:lnTo>
                    <a:pt x="3051" y="1912"/>
                  </a:lnTo>
                  <a:lnTo>
                    <a:pt x="3010" y="2359"/>
                  </a:lnTo>
                  <a:lnTo>
                    <a:pt x="2969" y="2807"/>
                  </a:lnTo>
                  <a:lnTo>
                    <a:pt x="2969" y="3254"/>
                  </a:lnTo>
                  <a:lnTo>
                    <a:pt x="2969" y="3702"/>
                  </a:lnTo>
                  <a:lnTo>
                    <a:pt x="3010" y="4149"/>
                  </a:lnTo>
                  <a:lnTo>
                    <a:pt x="2522" y="773"/>
                  </a:lnTo>
                  <a:lnTo>
                    <a:pt x="2481" y="488"/>
                  </a:lnTo>
                  <a:lnTo>
                    <a:pt x="2441" y="325"/>
                  </a:lnTo>
                  <a:lnTo>
                    <a:pt x="2359" y="203"/>
                  </a:lnTo>
                  <a:lnTo>
                    <a:pt x="2278" y="122"/>
                  </a:lnTo>
                  <a:lnTo>
                    <a:pt x="2156" y="41"/>
                  </a:lnTo>
                  <a:lnTo>
                    <a:pt x="20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8575367" y="2107553"/>
              <a:ext cx="456292" cy="612695"/>
            </a:xfrm>
            <a:custGeom>
              <a:rect b="b" l="l" r="r" t="t"/>
              <a:pathLst>
                <a:path extrusionOk="0" h="9723" w="7241">
                  <a:moveTo>
                    <a:pt x="2238" y="407"/>
                  </a:moveTo>
                  <a:lnTo>
                    <a:pt x="2360" y="448"/>
                  </a:lnTo>
                  <a:lnTo>
                    <a:pt x="2441" y="529"/>
                  </a:lnTo>
                  <a:lnTo>
                    <a:pt x="2523" y="774"/>
                  </a:lnTo>
                  <a:lnTo>
                    <a:pt x="2563" y="1018"/>
                  </a:lnTo>
                  <a:lnTo>
                    <a:pt x="2563" y="1221"/>
                  </a:lnTo>
                  <a:lnTo>
                    <a:pt x="2726" y="2279"/>
                  </a:lnTo>
                  <a:lnTo>
                    <a:pt x="3051" y="4394"/>
                  </a:lnTo>
                  <a:lnTo>
                    <a:pt x="3051" y="4434"/>
                  </a:lnTo>
                  <a:lnTo>
                    <a:pt x="3133" y="4516"/>
                  </a:lnTo>
                  <a:lnTo>
                    <a:pt x="3255" y="4516"/>
                  </a:lnTo>
                  <a:lnTo>
                    <a:pt x="3377" y="4475"/>
                  </a:lnTo>
                  <a:lnTo>
                    <a:pt x="3377" y="4394"/>
                  </a:lnTo>
                  <a:lnTo>
                    <a:pt x="3417" y="4353"/>
                  </a:lnTo>
                  <a:lnTo>
                    <a:pt x="3410" y="4273"/>
                  </a:lnTo>
                  <a:lnTo>
                    <a:pt x="3410" y="4273"/>
                  </a:lnTo>
                  <a:lnTo>
                    <a:pt x="3417" y="4272"/>
                  </a:lnTo>
                  <a:lnTo>
                    <a:pt x="3399" y="4154"/>
                  </a:lnTo>
                  <a:lnTo>
                    <a:pt x="3336" y="3458"/>
                  </a:lnTo>
                  <a:lnTo>
                    <a:pt x="3336" y="3011"/>
                  </a:lnTo>
                  <a:lnTo>
                    <a:pt x="3377" y="2563"/>
                  </a:lnTo>
                  <a:lnTo>
                    <a:pt x="3417" y="2116"/>
                  </a:lnTo>
                  <a:lnTo>
                    <a:pt x="3499" y="1668"/>
                  </a:lnTo>
                  <a:lnTo>
                    <a:pt x="3621" y="1221"/>
                  </a:lnTo>
                  <a:lnTo>
                    <a:pt x="3784" y="814"/>
                  </a:lnTo>
                  <a:lnTo>
                    <a:pt x="3824" y="733"/>
                  </a:lnTo>
                  <a:lnTo>
                    <a:pt x="3906" y="651"/>
                  </a:lnTo>
                  <a:lnTo>
                    <a:pt x="3987" y="692"/>
                  </a:lnTo>
                  <a:lnTo>
                    <a:pt x="4068" y="774"/>
                  </a:lnTo>
                  <a:lnTo>
                    <a:pt x="4150" y="977"/>
                  </a:lnTo>
                  <a:lnTo>
                    <a:pt x="4190" y="1221"/>
                  </a:lnTo>
                  <a:lnTo>
                    <a:pt x="4312" y="2157"/>
                  </a:lnTo>
                  <a:lnTo>
                    <a:pt x="4516" y="4028"/>
                  </a:lnTo>
                  <a:lnTo>
                    <a:pt x="4556" y="4109"/>
                  </a:lnTo>
                  <a:lnTo>
                    <a:pt x="4597" y="4150"/>
                  </a:lnTo>
                  <a:lnTo>
                    <a:pt x="4719" y="4231"/>
                  </a:lnTo>
                  <a:lnTo>
                    <a:pt x="4800" y="4190"/>
                  </a:lnTo>
                  <a:lnTo>
                    <a:pt x="4841" y="4150"/>
                  </a:lnTo>
                  <a:lnTo>
                    <a:pt x="4882" y="4109"/>
                  </a:lnTo>
                  <a:lnTo>
                    <a:pt x="4882" y="4028"/>
                  </a:lnTo>
                  <a:lnTo>
                    <a:pt x="4882" y="3417"/>
                  </a:lnTo>
                  <a:lnTo>
                    <a:pt x="4882" y="2807"/>
                  </a:lnTo>
                  <a:lnTo>
                    <a:pt x="4922" y="2197"/>
                  </a:lnTo>
                  <a:lnTo>
                    <a:pt x="5004" y="1587"/>
                  </a:lnTo>
                  <a:lnTo>
                    <a:pt x="5085" y="1018"/>
                  </a:lnTo>
                  <a:lnTo>
                    <a:pt x="5166" y="692"/>
                  </a:lnTo>
                  <a:lnTo>
                    <a:pt x="5207" y="611"/>
                  </a:lnTo>
                  <a:lnTo>
                    <a:pt x="5248" y="570"/>
                  </a:lnTo>
                  <a:lnTo>
                    <a:pt x="5329" y="651"/>
                  </a:lnTo>
                  <a:lnTo>
                    <a:pt x="5411" y="774"/>
                  </a:lnTo>
                  <a:lnTo>
                    <a:pt x="5492" y="1018"/>
                  </a:lnTo>
                  <a:lnTo>
                    <a:pt x="5695" y="1628"/>
                  </a:lnTo>
                  <a:lnTo>
                    <a:pt x="6021" y="2767"/>
                  </a:lnTo>
                  <a:lnTo>
                    <a:pt x="6305" y="3906"/>
                  </a:lnTo>
                  <a:lnTo>
                    <a:pt x="6549" y="5085"/>
                  </a:lnTo>
                  <a:lnTo>
                    <a:pt x="6712" y="6265"/>
                  </a:lnTo>
                  <a:lnTo>
                    <a:pt x="6834" y="7566"/>
                  </a:lnTo>
                  <a:lnTo>
                    <a:pt x="6834" y="8830"/>
                  </a:lnTo>
                  <a:lnTo>
                    <a:pt x="6834" y="8830"/>
                  </a:lnTo>
                  <a:lnTo>
                    <a:pt x="6387" y="8990"/>
                  </a:lnTo>
                  <a:lnTo>
                    <a:pt x="5817" y="9153"/>
                  </a:lnTo>
                  <a:lnTo>
                    <a:pt x="5248" y="9275"/>
                  </a:lnTo>
                  <a:lnTo>
                    <a:pt x="4678" y="9356"/>
                  </a:lnTo>
                  <a:lnTo>
                    <a:pt x="2360" y="9356"/>
                  </a:lnTo>
                  <a:lnTo>
                    <a:pt x="1790" y="9315"/>
                  </a:lnTo>
                  <a:lnTo>
                    <a:pt x="1668" y="9315"/>
                  </a:lnTo>
                  <a:lnTo>
                    <a:pt x="1628" y="9302"/>
                  </a:lnTo>
                  <a:lnTo>
                    <a:pt x="1628" y="9275"/>
                  </a:lnTo>
                  <a:lnTo>
                    <a:pt x="1587" y="9112"/>
                  </a:lnTo>
                  <a:lnTo>
                    <a:pt x="1506" y="8827"/>
                  </a:lnTo>
                  <a:lnTo>
                    <a:pt x="1384" y="8217"/>
                  </a:lnTo>
                  <a:lnTo>
                    <a:pt x="1099" y="7038"/>
                  </a:lnTo>
                  <a:lnTo>
                    <a:pt x="855" y="5858"/>
                  </a:lnTo>
                  <a:lnTo>
                    <a:pt x="733" y="5248"/>
                  </a:lnTo>
                  <a:lnTo>
                    <a:pt x="651" y="4638"/>
                  </a:lnTo>
                  <a:lnTo>
                    <a:pt x="529" y="3458"/>
                  </a:lnTo>
                  <a:lnTo>
                    <a:pt x="448" y="2279"/>
                  </a:lnTo>
                  <a:lnTo>
                    <a:pt x="407" y="1668"/>
                  </a:lnTo>
                  <a:lnTo>
                    <a:pt x="367" y="1099"/>
                  </a:lnTo>
                  <a:lnTo>
                    <a:pt x="407" y="936"/>
                  </a:lnTo>
                  <a:lnTo>
                    <a:pt x="489" y="733"/>
                  </a:lnTo>
                  <a:lnTo>
                    <a:pt x="529" y="651"/>
                  </a:lnTo>
                  <a:lnTo>
                    <a:pt x="611" y="570"/>
                  </a:lnTo>
                  <a:lnTo>
                    <a:pt x="692" y="570"/>
                  </a:lnTo>
                  <a:lnTo>
                    <a:pt x="773" y="611"/>
                  </a:lnTo>
                  <a:lnTo>
                    <a:pt x="855" y="733"/>
                  </a:lnTo>
                  <a:lnTo>
                    <a:pt x="936" y="896"/>
                  </a:lnTo>
                  <a:lnTo>
                    <a:pt x="1018" y="1221"/>
                  </a:lnTo>
                  <a:lnTo>
                    <a:pt x="1099" y="1872"/>
                  </a:lnTo>
                  <a:lnTo>
                    <a:pt x="1180" y="2441"/>
                  </a:lnTo>
                  <a:lnTo>
                    <a:pt x="1302" y="3051"/>
                  </a:lnTo>
                  <a:lnTo>
                    <a:pt x="1546" y="4231"/>
                  </a:lnTo>
                  <a:lnTo>
                    <a:pt x="1587" y="4312"/>
                  </a:lnTo>
                  <a:lnTo>
                    <a:pt x="1628" y="4353"/>
                  </a:lnTo>
                  <a:lnTo>
                    <a:pt x="1709" y="4394"/>
                  </a:lnTo>
                  <a:lnTo>
                    <a:pt x="1790" y="4353"/>
                  </a:lnTo>
                  <a:lnTo>
                    <a:pt x="1872" y="4312"/>
                  </a:lnTo>
                  <a:lnTo>
                    <a:pt x="1912" y="4231"/>
                  </a:lnTo>
                  <a:lnTo>
                    <a:pt x="1912" y="4150"/>
                  </a:lnTo>
                  <a:lnTo>
                    <a:pt x="1831" y="3621"/>
                  </a:lnTo>
                  <a:lnTo>
                    <a:pt x="1790" y="3133"/>
                  </a:lnTo>
                  <a:lnTo>
                    <a:pt x="1750" y="2604"/>
                  </a:lnTo>
                  <a:lnTo>
                    <a:pt x="1790" y="2075"/>
                  </a:lnTo>
                  <a:lnTo>
                    <a:pt x="1790" y="1709"/>
                  </a:lnTo>
                  <a:lnTo>
                    <a:pt x="1872" y="1099"/>
                  </a:lnTo>
                  <a:lnTo>
                    <a:pt x="1912" y="814"/>
                  </a:lnTo>
                  <a:lnTo>
                    <a:pt x="1994" y="570"/>
                  </a:lnTo>
                  <a:lnTo>
                    <a:pt x="2116" y="448"/>
                  </a:lnTo>
                  <a:lnTo>
                    <a:pt x="2197" y="407"/>
                  </a:lnTo>
                  <a:close/>
                  <a:moveTo>
                    <a:pt x="2278" y="1"/>
                  </a:moveTo>
                  <a:lnTo>
                    <a:pt x="2116" y="41"/>
                  </a:lnTo>
                  <a:lnTo>
                    <a:pt x="1912" y="82"/>
                  </a:lnTo>
                  <a:lnTo>
                    <a:pt x="1790" y="204"/>
                  </a:lnTo>
                  <a:lnTo>
                    <a:pt x="1668" y="407"/>
                  </a:lnTo>
                  <a:lnTo>
                    <a:pt x="1587" y="570"/>
                  </a:lnTo>
                  <a:lnTo>
                    <a:pt x="1506" y="1140"/>
                  </a:lnTo>
                  <a:lnTo>
                    <a:pt x="1441" y="1590"/>
                  </a:lnTo>
                  <a:lnTo>
                    <a:pt x="1384" y="1099"/>
                  </a:lnTo>
                  <a:lnTo>
                    <a:pt x="1262" y="774"/>
                  </a:lnTo>
                  <a:lnTo>
                    <a:pt x="1140" y="489"/>
                  </a:lnTo>
                  <a:lnTo>
                    <a:pt x="977" y="326"/>
                  </a:lnTo>
                  <a:lnTo>
                    <a:pt x="814" y="245"/>
                  </a:lnTo>
                  <a:lnTo>
                    <a:pt x="651" y="204"/>
                  </a:lnTo>
                  <a:lnTo>
                    <a:pt x="489" y="245"/>
                  </a:lnTo>
                  <a:lnTo>
                    <a:pt x="326" y="326"/>
                  </a:lnTo>
                  <a:lnTo>
                    <a:pt x="204" y="448"/>
                  </a:lnTo>
                  <a:lnTo>
                    <a:pt x="123" y="611"/>
                  </a:lnTo>
                  <a:lnTo>
                    <a:pt x="41" y="774"/>
                  </a:lnTo>
                  <a:lnTo>
                    <a:pt x="1" y="1099"/>
                  </a:lnTo>
                  <a:lnTo>
                    <a:pt x="1" y="1424"/>
                  </a:lnTo>
                  <a:lnTo>
                    <a:pt x="82" y="2034"/>
                  </a:lnTo>
                  <a:lnTo>
                    <a:pt x="163" y="3417"/>
                  </a:lnTo>
                  <a:lnTo>
                    <a:pt x="285" y="4760"/>
                  </a:lnTo>
                  <a:lnTo>
                    <a:pt x="367" y="5411"/>
                  </a:lnTo>
                  <a:lnTo>
                    <a:pt x="489" y="6061"/>
                  </a:lnTo>
                  <a:lnTo>
                    <a:pt x="814" y="7404"/>
                  </a:lnTo>
                  <a:lnTo>
                    <a:pt x="1140" y="8746"/>
                  </a:lnTo>
                  <a:lnTo>
                    <a:pt x="1262" y="9438"/>
                  </a:lnTo>
                  <a:lnTo>
                    <a:pt x="1302" y="9560"/>
                  </a:lnTo>
                  <a:lnTo>
                    <a:pt x="1424" y="9641"/>
                  </a:lnTo>
                  <a:lnTo>
                    <a:pt x="1587" y="9682"/>
                  </a:lnTo>
                  <a:lnTo>
                    <a:pt x="1750" y="9682"/>
                  </a:lnTo>
                  <a:lnTo>
                    <a:pt x="2441" y="9722"/>
                  </a:lnTo>
                  <a:lnTo>
                    <a:pt x="4353" y="9722"/>
                  </a:lnTo>
                  <a:lnTo>
                    <a:pt x="5044" y="9682"/>
                  </a:lnTo>
                  <a:lnTo>
                    <a:pt x="5777" y="9560"/>
                  </a:lnTo>
                  <a:lnTo>
                    <a:pt x="6468" y="9356"/>
                  </a:lnTo>
                  <a:lnTo>
                    <a:pt x="7026" y="9112"/>
                  </a:lnTo>
                  <a:lnTo>
                    <a:pt x="7119" y="9112"/>
                  </a:lnTo>
                  <a:lnTo>
                    <a:pt x="7160" y="9071"/>
                  </a:lnTo>
                  <a:lnTo>
                    <a:pt x="7173" y="9044"/>
                  </a:lnTo>
                  <a:lnTo>
                    <a:pt x="7173" y="9044"/>
                  </a:lnTo>
                  <a:lnTo>
                    <a:pt x="7200" y="9031"/>
                  </a:lnTo>
                  <a:lnTo>
                    <a:pt x="7241" y="8990"/>
                  </a:lnTo>
                  <a:lnTo>
                    <a:pt x="7241" y="8909"/>
                  </a:lnTo>
                  <a:lnTo>
                    <a:pt x="7200" y="7566"/>
                  </a:lnTo>
                  <a:lnTo>
                    <a:pt x="7078" y="6183"/>
                  </a:lnTo>
                  <a:lnTo>
                    <a:pt x="6875" y="4841"/>
                  </a:lnTo>
                  <a:lnTo>
                    <a:pt x="6590" y="3499"/>
                  </a:lnTo>
                  <a:lnTo>
                    <a:pt x="6265" y="2197"/>
                  </a:lnTo>
                  <a:lnTo>
                    <a:pt x="5817" y="896"/>
                  </a:lnTo>
                  <a:lnTo>
                    <a:pt x="5736" y="692"/>
                  </a:lnTo>
                  <a:lnTo>
                    <a:pt x="5614" y="448"/>
                  </a:lnTo>
                  <a:lnTo>
                    <a:pt x="5573" y="326"/>
                  </a:lnTo>
                  <a:lnTo>
                    <a:pt x="5492" y="245"/>
                  </a:lnTo>
                  <a:lnTo>
                    <a:pt x="5370" y="204"/>
                  </a:lnTo>
                  <a:lnTo>
                    <a:pt x="5126" y="204"/>
                  </a:lnTo>
                  <a:lnTo>
                    <a:pt x="5004" y="245"/>
                  </a:lnTo>
                  <a:lnTo>
                    <a:pt x="4922" y="326"/>
                  </a:lnTo>
                  <a:lnTo>
                    <a:pt x="4882" y="448"/>
                  </a:lnTo>
                  <a:lnTo>
                    <a:pt x="4800" y="692"/>
                  </a:lnTo>
                  <a:lnTo>
                    <a:pt x="4760" y="896"/>
                  </a:lnTo>
                  <a:lnTo>
                    <a:pt x="4638" y="1668"/>
                  </a:lnTo>
                  <a:lnTo>
                    <a:pt x="4621" y="1832"/>
                  </a:lnTo>
                  <a:lnTo>
                    <a:pt x="4597" y="1628"/>
                  </a:lnTo>
                  <a:lnTo>
                    <a:pt x="4556" y="1099"/>
                  </a:lnTo>
                  <a:lnTo>
                    <a:pt x="4516" y="855"/>
                  </a:lnTo>
                  <a:lnTo>
                    <a:pt x="4434" y="611"/>
                  </a:lnTo>
                  <a:lnTo>
                    <a:pt x="4312" y="448"/>
                  </a:lnTo>
                  <a:lnTo>
                    <a:pt x="4150" y="326"/>
                  </a:lnTo>
                  <a:lnTo>
                    <a:pt x="3987" y="285"/>
                  </a:lnTo>
                  <a:lnTo>
                    <a:pt x="3784" y="326"/>
                  </a:lnTo>
                  <a:lnTo>
                    <a:pt x="3661" y="367"/>
                  </a:lnTo>
                  <a:lnTo>
                    <a:pt x="3580" y="407"/>
                  </a:lnTo>
                  <a:lnTo>
                    <a:pt x="3458" y="611"/>
                  </a:lnTo>
                  <a:lnTo>
                    <a:pt x="3377" y="814"/>
                  </a:lnTo>
                  <a:lnTo>
                    <a:pt x="3336" y="1018"/>
                  </a:lnTo>
                  <a:lnTo>
                    <a:pt x="3173" y="1546"/>
                  </a:lnTo>
                  <a:lnTo>
                    <a:pt x="3092" y="2075"/>
                  </a:lnTo>
                  <a:lnTo>
                    <a:pt x="3086" y="2117"/>
                  </a:lnTo>
                  <a:lnTo>
                    <a:pt x="3011" y="1628"/>
                  </a:lnTo>
                  <a:lnTo>
                    <a:pt x="2970" y="1140"/>
                  </a:lnTo>
                  <a:lnTo>
                    <a:pt x="2889" y="896"/>
                  </a:lnTo>
                  <a:lnTo>
                    <a:pt x="2848" y="611"/>
                  </a:lnTo>
                  <a:lnTo>
                    <a:pt x="2726" y="367"/>
                  </a:lnTo>
                  <a:lnTo>
                    <a:pt x="2604" y="163"/>
                  </a:lnTo>
                  <a:lnTo>
                    <a:pt x="2482" y="82"/>
                  </a:lnTo>
                  <a:lnTo>
                    <a:pt x="2401" y="41"/>
                  </a:lnTo>
                  <a:lnTo>
                    <a:pt x="2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9036763" y="3171309"/>
              <a:ext cx="2647" cy="63"/>
            </a:xfrm>
            <a:custGeom>
              <a:rect b="b" l="l" r="r" t="t"/>
              <a:pathLst>
                <a:path extrusionOk="0" h="1" w="42">
                  <a:moveTo>
                    <a:pt x="0" y="0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8647142" y="2625347"/>
              <a:ext cx="417852" cy="556233"/>
            </a:xfrm>
            <a:custGeom>
              <a:rect b="b" l="l" r="r" t="t"/>
              <a:pathLst>
                <a:path extrusionOk="0" h="8827" w="6631">
                  <a:moveTo>
                    <a:pt x="5939" y="0"/>
                  </a:moveTo>
                  <a:lnTo>
                    <a:pt x="4475" y="163"/>
                  </a:lnTo>
                  <a:lnTo>
                    <a:pt x="3051" y="326"/>
                  </a:lnTo>
                  <a:lnTo>
                    <a:pt x="1628" y="448"/>
                  </a:lnTo>
                  <a:lnTo>
                    <a:pt x="163" y="529"/>
                  </a:lnTo>
                  <a:lnTo>
                    <a:pt x="82" y="570"/>
                  </a:lnTo>
                  <a:lnTo>
                    <a:pt x="1" y="651"/>
                  </a:lnTo>
                  <a:lnTo>
                    <a:pt x="1" y="732"/>
                  </a:lnTo>
                  <a:lnTo>
                    <a:pt x="41" y="854"/>
                  </a:lnTo>
                  <a:lnTo>
                    <a:pt x="82" y="1017"/>
                  </a:lnTo>
                  <a:lnTo>
                    <a:pt x="123" y="1424"/>
                  </a:lnTo>
                  <a:lnTo>
                    <a:pt x="245" y="2848"/>
                  </a:lnTo>
                  <a:lnTo>
                    <a:pt x="367" y="6468"/>
                  </a:lnTo>
                  <a:lnTo>
                    <a:pt x="448" y="7891"/>
                  </a:lnTo>
                  <a:lnTo>
                    <a:pt x="448" y="8339"/>
                  </a:lnTo>
                  <a:lnTo>
                    <a:pt x="489" y="8502"/>
                  </a:lnTo>
                  <a:lnTo>
                    <a:pt x="529" y="8664"/>
                  </a:lnTo>
                  <a:lnTo>
                    <a:pt x="611" y="8746"/>
                  </a:lnTo>
                  <a:lnTo>
                    <a:pt x="692" y="8786"/>
                  </a:lnTo>
                  <a:lnTo>
                    <a:pt x="895" y="8827"/>
                  </a:lnTo>
                  <a:lnTo>
                    <a:pt x="3417" y="8827"/>
                  </a:lnTo>
                  <a:lnTo>
                    <a:pt x="4027" y="8786"/>
                  </a:lnTo>
                  <a:lnTo>
                    <a:pt x="4597" y="8746"/>
                  </a:lnTo>
                  <a:lnTo>
                    <a:pt x="5533" y="8664"/>
                  </a:lnTo>
                  <a:lnTo>
                    <a:pt x="6224" y="8664"/>
                  </a:lnTo>
                  <a:lnTo>
                    <a:pt x="6305" y="8705"/>
                  </a:lnTo>
                  <a:lnTo>
                    <a:pt x="6387" y="8705"/>
                  </a:lnTo>
                  <a:lnTo>
                    <a:pt x="6468" y="8664"/>
                  </a:lnTo>
                  <a:lnTo>
                    <a:pt x="6549" y="8542"/>
                  </a:lnTo>
                  <a:lnTo>
                    <a:pt x="6590" y="7688"/>
                  </a:lnTo>
                  <a:lnTo>
                    <a:pt x="6631" y="6752"/>
                  </a:lnTo>
                  <a:lnTo>
                    <a:pt x="6631" y="5817"/>
                  </a:lnTo>
                  <a:lnTo>
                    <a:pt x="6590" y="4841"/>
                  </a:lnTo>
                  <a:lnTo>
                    <a:pt x="6509" y="3905"/>
                  </a:lnTo>
                  <a:lnTo>
                    <a:pt x="6346" y="2034"/>
                  </a:lnTo>
                  <a:lnTo>
                    <a:pt x="6102" y="122"/>
                  </a:lnTo>
                  <a:lnTo>
                    <a:pt x="6021" y="41"/>
                  </a:lnTo>
                  <a:lnTo>
                    <a:pt x="59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8649725" y="2679162"/>
              <a:ext cx="63" cy="63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8654829" y="2694538"/>
              <a:ext cx="387101" cy="84629"/>
            </a:xfrm>
            <a:custGeom>
              <a:rect b="b" l="l" r="r" t="t"/>
              <a:pathLst>
                <a:path extrusionOk="0" h="1343" w="6143">
                  <a:moveTo>
                    <a:pt x="5939" y="0"/>
                  </a:moveTo>
                  <a:lnTo>
                    <a:pt x="4475" y="326"/>
                  </a:lnTo>
                  <a:lnTo>
                    <a:pt x="3051" y="611"/>
                  </a:lnTo>
                  <a:lnTo>
                    <a:pt x="1628" y="814"/>
                  </a:lnTo>
                  <a:lnTo>
                    <a:pt x="163" y="977"/>
                  </a:lnTo>
                  <a:lnTo>
                    <a:pt x="82" y="977"/>
                  </a:lnTo>
                  <a:lnTo>
                    <a:pt x="41" y="1058"/>
                  </a:lnTo>
                  <a:lnTo>
                    <a:pt x="1" y="1180"/>
                  </a:lnTo>
                  <a:lnTo>
                    <a:pt x="1" y="1221"/>
                  </a:lnTo>
                  <a:lnTo>
                    <a:pt x="41" y="1302"/>
                  </a:lnTo>
                  <a:lnTo>
                    <a:pt x="82" y="1343"/>
                  </a:lnTo>
                  <a:lnTo>
                    <a:pt x="163" y="1343"/>
                  </a:lnTo>
                  <a:lnTo>
                    <a:pt x="1628" y="1180"/>
                  </a:lnTo>
                  <a:lnTo>
                    <a:pt x="3092" y="977"/>
                  </a:lnTo>
                  <a:lnTo>
                    <a:pt x="4556" y="692"/>
                  </a:lnTo>
                  <a:lnTo>
                    <a:pt x="6021" y="367"/>
                  </a:lnTo>
                  <a:lnTo>
                    <a:pt x="6102" y="326"/>
                  </a:lnTo>
                  <a:lnTo>
                    <a:pt x="6143" y="285"/>
                  </a:lnTo>
                  <a:lnTo>
                    <a:pt x="6143" y="204"/>
                  </a:lnTo>
                  <a:lnTo>
                    <a:pt x="6143" y="163"/>
                  </a:lnTo>
                  <a:lnTo>
                    <a:pt x="6102" y="82"/>
                  </a:lnTo>
                  <a:lnTo>
                    <a:pt x="6061" y="41"/>
                  </a:lnTo>
                  <a:lnTo>
                    <a:pt x="59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8062740" y="2035779"/>
              <a:ext cx="215385" cy="77004"/>
            </a:xfrm>
            <a:custGeom>
              <a:rect b="b" l="l" r="r" t="t"/>
              <a:pathLst>
                <a:path extrusionOk="0" h="1222" w="3418">
                  <a:moveTo>
                    <a:pt x="1994" y="1"/>
                  </a:moveTo>
                  <a:lnTo>
                    <a:pt x="1546" y="82"/>
                  </a:lnTo>
                  <a:lnTo>
                    <a:pt x="1139" y="204"/>
                  </a:lnTo>
                  <a:lnTo>
                    <a:pt x="733" y="408"/>
                  </a:lnTo>
                  <a:lnTo>
                    <a:pt x="366" y="611"/>
                  </a:lnTo>
                  <a:lnTo>
                    <a:pt x="41" y="936"/>
                  </a:lnTo>
                  <a:lnTo>
                    <a:pt x="0" y="977"/>
                  </a:lnTo>
                  <a:lnTo>
                    <a:pt x="0" y="1058"/>
                  </a:lnTo>
                  <a:lnTo>
                    <a:pt x="0" y="1140"/>
                  </a:lnTo>
                  <a:lnTo>
                    <a:pt x="41" y="1180"/>
                  </a:lnTo>
                  <a:lnTo>
                    <a:pt x="122" y="1221"/>
                  </a:lnTo>
                  <a:lnTo>
                    <a:pt x="244" y="1221"/>
                  </a:lnTo>
                  <a:lnTo>
                    <a:pt x="285" y="1180"/>
                  </a:lnTo>
                  <a:lnTo>
                    <a:pt x="611" y="936"/>
                  </a:lnTo>
                  <a:lnTo>
                    <a:pt x="936" y="692"/>
                  </a:lnTo>
                  <a:lnTo>
                    <a:pt x="1302" y="570"/>
                  </a:lnTo>
                  <a:lnTo>
                    <a:pt x="1668" y="448"/>
                  </a:lnTo>
                  <a:lnTo>
                    <a:pt x="2034" y="408"/>
                  </a:lnTo>
                  <a:lnTo>
                    <a:pt x="2441" y="408"/>
                  </a:lnTo>
                  <a:lnTo>
                    <a:pt x="2807" y="448"/>
                  </a:lnTo>
                  <a:lnTo>
                    <a:pt x="3214" y="570"/>
                  </a:lnTo>
                  <a:lnTo>
                    <a:pt x="3295" y="570"/>
                  </a:lnTo>
                  <a:lnTo>
                    <a:pt x="3336" y="530"/>
                  </a:lnTo>
                  <a:lnTo>
                    <a:pt x="3377" y="489"/>
                  </a:lnTo>
                  <a:lnTo>
                    <a:pt x="3417" y="448"/>
                  </a:lnTo>
                  <a:lnTo>
                    <a:pt x="3417" y="285"/>
                  </a:lnTo>
                  <a:lnTo>
                    <a:pt x="3377" y="245"/>
                  </a:lnTo>
                  <a:lnTo>
                    <a:pt x="3295" y="204"/>
                  </a:lnTo>
                  <a:lnTo>
                    <a:pt x="2888" y="82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7867961" y="1594926"/>
              <a:ext cx="30814" cy="33398"/>
            </a:xfrm>
            <a:custGeom>
              <a:rect b="b" l="l" r="r" t="t"/>
              <a:pathLst>
                <a:path extrusionOk="0" h="530" w="489">
                  <a:moveTo>
                    <a:pt x="203" y="0"/>
                  </a:moveTo>
                  <a:lnTo>
                    <a:pt x="81" y="41"/>
                  </a:lnTo>
                  <a:lnTo>
                    <a:pt x="41" y="122"/>
                  </a:lnTo>
                  <a:lnTo>
                    <a:pt x="0" y="245"/>
                  </a:lnTo>
                  <a:lnTo>
                    <a:pt x="0" y="285"/>
                  </a:lnTo>
                  <a:lnTo>
                    <a:pt x="41" y="407"/>
                  </a:lnTo>
                  <a:lnTo>
                    <a:pt x="81" y="489"/>
                  </a:lnTo>
                  <a:lnTo>
                    <a:pt x="163" y="529"/>
                  </a:lnTo>
                  <a:lnTo>
                    <a:pt x="325" y="529"/>
                  </a:lnTo>
                  <a:lnTo>
                    <a:pt x="447" y="489"/>
                  </a:lnTo>
                  <a:lnTo>
                    <a:pt x="488" y="407"/>
                  </a:lnTo>
                  <a:lnTo>
                    <a:pt x="488" y="285"/>
                  </a:lnTo>
                  <a:lnTo>
                    <a:pt x="488" y="245"/>
                  </a:lnTo>
                  <a:lnTo>
                    <a:pt x="488" y="122"/>
                  </a:lnTo>
                  <a:lnTo>
                    <a:pt x="447" y="41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8180641" y="1556487"/>
              <a:ext cx="28231" cy="30814"/>
            </a:xfrm>
            <a:custGeom>
              <a:rect b="b" l="l" r="r" t="t"/>
              <a:pathLst>
                <a:path extrusionOk="0" h="489" w="448">
                  <a:moveTo>
                    <a:pt x="123" y="0"/>
                  </a:moveTo>
                  <a:lnTo>
                    <a:pt x="41" y="82"/>
                  </a:lnTo>
                  <a:lnTo>
                    <a:pt x="0" y="122"/>
                  </a:lnTo>
                  <a:lnTo>
                    <a:pt x="0" y="244"/>
                  </a:lnTo>
                  <a:lnTo>
                    <a:pt x="0" y="326"/>
                  </a:lnTo>
                  <a:lnTo>
                    <a:pt x="41" y="407"/>
                  </a:lnTo>
                  <a:lnTo>
                    <a:pt x="123" y="448"/>
                  </a:lnTo>
                  <a:lnTo>
                    <a:pt x="204" y="488"/>
                  </a:lnTo>
                  <a:lnTo>
                    <a:pt x="326" y="448"/>
                  </a:lnTo>
                  <a:lnTo>
                    <a:pt x="407" y="407"/>
                  </a:lnTo>
                  <a:lnTo>
                    <a:pt x="448" y="326"/>
                  </a:lnTo>
                  <a:lnTo>
                    <a:pt x="448" y="244"/>
                  </a:lnTo>
                  <a:lnTo>
                    <a:pt x="448" y="122"/>
                  </a:lnTo>
                  <a:lnTo>
                    <a:pt x="407" y="82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7867961" y="1700035"/>
              <a:ext cx="74358" cy="74358"/>
            </a:xfrm>
            <a:custGeom>
              <a:rect b="b" l="l" r="r" t="t"/>
              <a:pathLst>
                <a:path extrusionOk="0" h="1180" w="1180">
                  <a:moveTo>
                    <a:pt x="936" y="0"/>
                  </a:moveTo>
                  <a:lnTo>
                    <a:pt x="895" y="41"/>
                  </a:lnTo>
                  <a:lnTo>
                    <a:pt x="814" y="82"/>
                  </a:lnTo>
                  <a:lnTo>
                    <a:pt x="691" y="326"/>
                  </a:lnTo>
                  <a:lnTo>
                    <a:pt x="651" y="366"/>
                  </a:lnTo>
                  <a:lnTo>
                    <a:pt x="610" y="407"/>
                  </a:lnTo>
                  <a:lnTo>
                    <a:pt x="529" y="529"/>
                  </a:lnTo>
                  <a:lnTo>
                    <a:pt x="407" y="610"/>
                  </a:lnTo>
                  <a:lnTo>
                    <a:pt x="366" y="651"/>
                  </a:lnTo>
                  <a:lnTo>
                    <a:pt x="325" y="692"/>
                  </a:lnTo>
                  <a:lnTo>
                    <a:pt x="81" y="854"/>
                  </a:lnTo>
                  <a:lnTo>
                    <a:pt x="41" y="895"/>
                  </a:lnTo>
                  <a:lnTo>
                    <a:pt x="0" y="936"/>
                  </a:lnTo>
                  <a:lnTo>
                    <a:pt x="0" y="1017"/>
                  </a:lnTo>
                  <a:lnTo>
                    <a:pt x="41" y="1098"/>
                  </a:lnTo>
                  <a:lnTo>
                    <a:pt x="81" y="1139"/>
                  </a:lnTo>
                  <a:lnTo>
                    <a:pt x="163" y="1180"/>
                  </a:lnTo>
                  <a:lnTo>
                    <a:pt x="203" y="1180"/>
                  </a:lnTo>
                  <a:lnTo>
                    <a:pt x="285" y="1139"/>
                  </a:lnTo>
                  <a:lnTo>
                    <a:pt x="569" y="976"/>
                  </a:lnTo>
                  <a:lnTo>
                    <a:pt x="773" y="773"/>
                  </a:lnTo>
                  <a:lnTo>
                    <a:pt x="976" y="529"/>
                  </a:lnTo>
                  <a:lnTo>
                    <a:pt x="1139" y="285"/>
                  </a:lnTo>
                  <a:lnTo>
                    <a:pt x="1180" y="204"/>
                  </a:lnTo>
                  <a:lnTo>
                    <a:pt x="1180" y="122"/>
                  </a:lnTo>
                  <a:lnTo>
                    <a:pt x="1139" y="82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8178058" y="1661596"/>
              <a:ext cx="82109" cy="46190"/>
            </a:xfrm>
            <a:custGeom>
              <a:rect b="b" l="l" r="r" t="t"/>
              <a:pathLst>
                <a:path extrusionOk="0" h="733" w="1303">
                  <a:moveTo>
                    <a:pt x="164" y="0"/>
                  </a:moveTo>
                  <a:lnTo>
                    <a:pt x="82" y="41"/>
                  </a:lnTo>
                  <a:lnTo>
                    <a:pt x="1" y="122"/>
                  </a:lnTo>
                  <a:lnTo>
                    <a:pt x="1" y="203"/>
                  </a:lnTo>
                  <a:lnTo>
                    <a:pt x="41" y="285"/>
                  </a:lnTo>
                  <a:lnTo>
                    <a:pt x="123" y="407"/>
                  </a:lnTo>
                  <a:lnTo>
                    <a:pt x="245" y="529"/>
                  </a:lnTo>
                  <a:lnTo>
                    <a:pt x="530" y="651"/>
                  </a:lnTo>
                  <a:lnTo>
                    <a:pt x="692" y="692"/>
                  </a:lnTo>
                  <a:lnTo>
                    <a:pt x="855" y="732"/>
                  </a:lnTo>
                  <a:lnTo>
                    <a:pt x="1018" y="732"/>
                  </a:lnTo>
                  <a:lnTo>
                    <a:pt x="1180" y="692"/>
                  </a:lnTo>
                  <a:lnTo>
                    <a:pt x="1262" y="651"/>
                  </a:lnTo>
                  <a:lnTo>
                    <a:pt x="1302" y="610"/>
                  </a:lnTo>
                  <a:lnTo>
                    <a:pt x="1302" y="529"/>
                  </a:lnTo>
                  <a:lnTo>
                    <a:pt x="1302" y="447"/>
                  </a:lnTo>
                  <a:lnTo>
                    <a:pt x="1262" y="407"/>
                  </a:lnTo>
                  <a:lnTo>
                    <a:pt x="1221" y="366"/>
                  </a:lnTo>
                  <a:lnTo>
                    <a:pt x="1140" y="325"/>
                  </a:lnTo>
                  <a:lnTo>
                    <a:pt x="1099" y="325"/>
                  </a:lnTo>
                  <a:lnTo>
                    <a:pt x="1018" y="366"/>
                  </a:lnTo>
                  <a:lnTo>
                    <a:pt x="774" y="366"/>
                  </a:lnTo>
                  <a:lnTo>
                    <a:pt x="652" y="325"/>
                  </a:lnTo>
                  <a:lnTo>
                    <a:pt x="611" y="285"/>
                  </a:lnTo>
                  <a:lnTo>
                    <a:pt x="570" y="285"/>
                  </a:lnTo>
                  <a:lnTo>
                    <a:pt x="489" y="203"/>
                  </a:lnTo>
                  <a:lnTo>
                    <a:pt x="448" y="203"/>
                  </a:lnTo>
                  <a:lnTo>
                    <a:pt x="408" y="163"/>
                  </a:lnTo>
                  <a:lnTo>
                    <a:pt x="367" y="122"/>
                  </a:lnTo>
                  <a:lnTo>
                    <a:pt x="367" y="81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37"/>
          <p:cNvSpPr txBox="1"/>
          <p:nvPr>
            <p:ph type="title"/>
          </p:nvPr>
        </p:nvSpPr>
        <p:spPr>
          <a:xfrm>
            <a:off x="459550" y="1436525"/>
            <a:ext cx="37392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1"/>
                </a:solidFill>
              </a:rPr>
              <a:t>Преимущества</a:t>
            </a:r>
            <a:endParaRPr sz="500"/>
          </a:p>
        </p:txBody>
      </p:sp>
      <p:sp>
        <p:nvSpPr>
          <p:cNvPr id="1307" name="Google Shape;1307;p37"/>
          <p:cNvSpPr txBox="1"/>
          <p:nvPr>
            <p:ph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08" name="Google Shape;1308;p37"/>
          <p:cNvSpPr txBox="1"/>
          <p:nvPr>
            <p:ph idx="1" type="subTitle"/>
          </p:nvPr>
        </p:nvSpPr>
        <p:spPr>
          <a:xfrm>
            <a:off x="571175" y="2808475"/>
            <a:ext cx="3081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0C0C0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Как они могут понять, что теряют, не видя преимуществ</a:t>
            </a:r>
            <a:endParaRPr/>
          </a:p>
        </p:txBody>
      </p:sp>
      <p:grpSp>
        <p:nvGrpSpPr>
          <p:cNvPr id="1309" name="Google Shape;1309;p37"/>
          <p:cNvGrpSpPr/>
          <p:nvPr/>
        </p:nvGrpSpPr>
        <p:grpSpPr>
          <a:xfrm>
            <a:off x="7795354" y="813544"/>
            <a:ext cx="1226811" cy="1623560"/>
            <a:chOff x="9069729" y="540644"/>
            <a:chExt cx="1226811" cy="1623560"/>
          </a:xfrm>
        </p:grpSpPr>
        <p:sp>
          <p:nvSpPr>
            <p:cNvPr id="1310" name="Google Shape;1310;p37"/>
            <p:cNvSpPr/>
            <p:nvPr/>
          </p:nvSpPr>
          <p:spPr>
            <a:xfrm>
              <a:off x="9315091" y="770815"/>
              <a:ext cx="966332" cy="1350944"/>
            </a:xfrm>
            <a:custGeom>
              <a:rect b="b" l="l" r="r" t="t"/>
              <a:pathLst>
                <a:path extrusionOk="0" h="18142" w="12977">
                  <a:moveTo>
                    <a:pt x="3824" y="0"/>
                  </a:moveTo>
                  <a:lnTo>
                    <a:pt x="3417" y="41"/>
                  </a:lnTo>
                  <a:lnTo>
                    <a:pt x="2970" y="82"/>
                  </a:lnTo>
                  <a:lnTo>
                    <a:pt x="2563" y="204"/>
                  </a:lnTo>
                  <a:lnTo>
                    <a:pt x="2156" y="366"/>
                  </a:lnTo>
                  <a:lnTo>
                    <a:pt x="1750" y="570"/>
                  </a:lnTo>
                  <a:lnTo>
                    <a:pt x="1384" y="814"/>
                  </a:lnTo>
                  <a:lnTo>
                    <a:pt x="1058" y="1180"/>
                  </a:lnTo>
                  <a:lnTo>
                    <a:pt x="773" y="1546"/>
                  </a:lnTo>
                  <a:lnTo>
                    <a:pt x="529" y="1953"/>
                  </a:lnTo>
                  <a:lnTo>
                    <a:pt x="326" y="2360"/>
                  </a:lnTo>
                  <a:lnTo>
                    <a:pt x="163" y="2807"/>
                  </a:lnTo>
                  <a:lnTo>
                    <a:pt x="82" y="3295"/>
                  </a:lnTo>
                  <a:lnTo>
                    <a:pt x="1" y="3783"/>
                  </a:lnTo>
                  <a:lnTo>
                    <a:pt x="1" y="4231"/>
                  </a:lnTo>
                  <a:lnTo>
                    <a:pt x="1" y="4800"/>
                  </a:lnTo>
                  <a:lnTo>
                    <a:pt x="41" y="5370"/>
                  </a:lnTo>
                  <a:lnTo>
                    <a:pt x="123" y="5939"/>
                  </a:lnTo>
                  <a:lnTo>
                    <a:pt x="204" y="6468"/>
                  </a:lnTo>
                  <a:lnTo>
                    <a:pt x="448" y="7607"/>
                  </a:lnTo>
                  <a:lnTo>
                    <a:pt x="733" y="8705"/>
                  </a:lnTo>
                  <a:lnTo>
                    <a:pt x="1058" y="9763"/>
                  </a:lnTo>
                  <a:lnTo>
                    <a:pt x="1384" y="10820"/>
                  </a:lnTo>
                  <a:lnTo>
                    <a:pt x="1790" y="11878"/>
                  </a:lnTo>
                  <a:lnTo>
                    <a:pt x="2197" y="12895"/>
                  </a:lnTo>
                  <a:lnTo>
                    <a:pt x="2685" y="13912"/>
                  </a:lnTo>
                  <a:lnTo>
                    <a:pt x="3173" y="14929"/>
                  </a:lnTo>
                  <a:lnTo>
                    <a:pt x="3621" y="15945"/>
                  </a:lnTo>
                  <a:lnTo>
                    <a:pt x="4028" y="17044"/>
                  </a:lnTo>
                  <a:lnTo>
                    <a:pt x="4475" y="18061"/>
                  </a:lnTo>
                  <a:lnTo>
                    <a:pt x="4516" y="18142"/>
                  </a:lnTo>
                  <a:lnTo>
                    <a:pt x="4638" y="18142"/>
                  </a:lnTo>
                  <a:lnTo>
                    <a:pt x="6671" y="17979"/>
                  </a:lnTo>
                  <a:lnTo>
                    <a:pt x="7688" y="17939"/>
                  </a:lnTo>
                  <a:lnTo>
                    <a:pt x="8705" y="17898"/>
                  </a:lnTo>
                  <a:lnTo>
                    <a:pt x="11675" y="17898"/>
                  </a:lnTo>
                  <a:lnTo>
                    <a:pt x="12163" y="17857"/>
                  </a:lnTo>
                  <a:lnTo>
                    <a:pt x="12651" y="17776"/>
                  </a:lnTo>
                  <a:lnTo>
                    <a:pt x="12692" y="17776"/>
                  </a:lnTo>
                  <a:lnTo>
                    <a:pt x="12732" y="17735"/>
                  </a:lnTo>
                  <a:lnTo>
                    <a:pt x="12773" y="17694"/>
                  </a:lnTo>
                  <a:lnTo>
                    <a:pt x="12773" y="17613"/>
                  </a:lnTo>
                  <a:lnTo>
                    <a:pt x="12732" y="17044"/>
                  </a:lnTo>
                  <a:lnTo>
                    <a:pt x="12692" y="16474"/>
                  </a:lnTo>
                  <a:lnTo>
                    <a:pt x="12692" y="15295"/>
                  </a:lnTo>
                  <a:lnTo>
                    <a:pt x="12773" y="14156"/>
                  </a:lnTo>
                  <a:lnTo>
                    <a:pt x="12854" y="13017"/>
                  </a:lnTo>
                  <a:lnTo>
                    <a:pt x="12895" y="11837"/>
                  </a:lnTo>
                  <a:lnTo>
                    <a:pt x="12936" y="10658"/>
                  </a:lnTo>
                  <a:lnTo>
                    <a:pt x="12976" y="8298"/>
                  </a:lnTo>
                  <a:lnTo>
                    <a:pt x="12936" y="8095"/>
                  </a:lnTo>
                  <a:lnTo>
                    <a:pt x="12854" y="7932"/>
                  </a:lnTo>
                  <a:lnTo>
                    <a:pt x="12447" y="7403"/>
                  </a:lnTo>
                  <a:lnTo>
                    <a:pt x="11715" y="6509"/>
                  </a:lnTo>
                  <a:lnTo>
                    <a:pt x="10292" y="4719"/>
                  </a:lnTo>
                  <a:lnTo>
                    <a:pt x="9071" y="3254"/>
                  </a:lnTo>
                  <a:lnTo>
                    <a:pt x="8421" y="2522"/>
                  </a:lnTo>
                  <a:lnTo>
                    <a:pt x="7770" y="1871"/>
                  </a:lnTo>
                  <a:lnTo>
                    <a:pt x="7119" y="1261"/>
                  </a:lnTo>
                  <a:lnTo>
                    <a:pt x="6753" y="977"/>
                  </a:lnTo>
                  <a:lnTo>
                    <a:pt x="6387" y="733"/>
                  </a:lnTo>
                  <a:lnTo>
                    <a:pt x="5980" y="529"/>
                  </a:lnTo>
                  <a:lnTo>
                    <a:pt x="5573" y="366"/>
                  </a:lnTo>
                  <a:lnTo>
                    <a:pt x="5166" y="204"/>
                  </a:lnTo>
                  <a:lnTo>
                    <a:pt x="4719" y="82"/>
                  </a:lnTo>
                  <a:lnTo>
                    <a:pt x="4272" y="41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7"/>
            <p:cNvSpPr/>
            <p:nvPr/>
          </p:nvSpPr>
          <p:spPr>
            <a:xfrm>
              <a:off x="9375705" y="1185809"/>
              <a:ext cx="312008" cy="172684"/>
            </a:xfrm>
            <a:custGeom>
              <a:rect b="b" l="l" r="r" t="t"/>
              <a:pathLst>
                <a:path extrusionOk="0" h="2319" w="4190">
                  <a:moveTo>
                    <a:pt x="285" y="0"/>
                  </a:moveTo>
                  <a:lnTo>
                    <a:pt x="203" y="41"/>
                  </a:lnTo>
                  <a:lnTo>
                    <a:pt x="81" y="122"/>
                  </a:lnTo>
                  <a:lnTo>
                    <a:pt x="41" y="244"/>
                  </a:lnTo>
                  <a:lnTo>
                    <a:pt x="0" y="366"/>
                  </a:lnTo>
                  <a:lnTo>
                    <a:pt x="41" y="488"/>
                  </a:lnTo>
                  <a:lnTo>
                    <a:pt x="81" y="651"/>
                  </a:lnTo>
                  <a:lnTo>
                    <a:pt x="163" y="773"/>
                  </a:lnTo>
                  <a:lnTo>
                    <a:pt x="285" y="854"/>
                  </a:lnTo>
                  <a:lnTo>
                    <a:pt x="529" y="1058"/>
                  </a:lnTo>
                  <a:lnTo>
                    <a:pt x="651" y="1139"/>
                  </a:lnTo>
                  <a:lnTo>
                    <a:pt x="773" y="1261"/>
                  </a:lnTo>
                  <a:lnTo>
                    <a:pt x="936" y="1586"/>
                  </a:lnTo>
                  <a:lnTo>
                    <a:pt x="1098" y="1871"/>
                  </a:lnTo>
                  <a:lnTo>
                    <a:pt x="1261" y="2074"/>
                  </a:lnTo>
                  <a:lnTo>
                    <a:pt x="1464" y="2237"/>
                  </a:lnTo>
                  <a:lnTo>
                    <a:pt x="1708" y="2319"/>
                  </a:lnTo>
                  <a:lnTo>
                    <a:pt x="1953" y="2278"/>
                  </a:lnTo>
                  <a:lnTo>
                    <a:pt x="2197" y="2237"/>
                  </a:lnTo>
                  <a:lnTo>
                    <a:pt x="2441" y="2115"/>
                  </a:lnTo>
                  <a:lnTo>
                    <a:pt x="2685" y="2034"/>
                  </a:lnTo>
                  <a:lnTo>
                    <a:pt x="2888" y="1952"/>
                  </a:lnTo>
                  <a:lnTo>
                    <a:pt x="3091" y="1912"/>
                  </a:lnTo>
                  <a:lnTo>
                    <a:pt x="3295" y="1912"/>
                  </a:lnTo>
                  <a:lnTo>
                    <a:pt x="3702" y="1993"/>
                  </a:lnTo>
                  <a:lnTo>
                    <a:pt x="3864" y="1993"/>
                  </a:lnTo>
                  <a:lnTo>
                    <a:pt x="4027" y="1952"/>
                  </a:lnTo>
                  <a:lnTo>
                    <a:pt x="4149" y="1830"/>
                  </a:lnTo>
                  <a:lnTo>
                    <a:pt x="4190" y="1627"/>
                  </a:lnTo>
                  <a:lnTo>
                    <a:pt x="4190" y="1342"/>
                  </a:lnTo>
                  <a:lnTo>
                    <a:pt x="4068" y="1098"/>
                  </a:lnTo>
                  <a:lnTo>
                    <a:pt x="3905" y="854"/>
                  </a:lnTo>
                  <a:lnTo>
                    <a:pt x="3702" y="651"/>
                  </a:lnTo>
                  <a:lnTo>
                    <a:pt x="3498" y="529"/>
                  </a:lnTo>
                  <a:lnTo>
                    <a:pt x="3214" y="447"/>
                  </a:lnTo>
                  <a:lnTo>
                    <a:pt x="2969" y="407"/>
                  </a:lnTo>
                  <a:lnTo>
                    <a:pt x="2685" y="447"/>
                  </a:lnTo>
                  <a:lnTo>
                    <a:pt x="2156" y="569"/>
                  </a:lnTo>
                  <a:lnTo>
                    <a:pt x="1871" y="569"/>
                  </a:lnTo>
                  <a:lnTo>
                    <a:pt x="1586" y="529"/>
                  </a:lnTo>
                  <a:lnTo>
                    <a:pt x="1302" y="366"/>
                  </a:lnTo>
                  <a:lnTo>
                    <a:pt x="976" y="163"/>
                  </a:lnTo>
                  <a:lnTo>
                    <a:pt x="814" y="81"/>
                  </a:lnTo>
                  <a:lnTo>
                    <a:pt x="651" y="41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2" name="Google Shape;1312;p37"/>
            <p:cNvSpPr/>
            <p:nvPr/>
          </p:nvSpPr>
          <p:spPr>
            <a:xfrm>
              <a:off x="9714893" y="910139"/>
              <a:ext cx="175812" cy="342316"/>
            </a:xfrm>
            <a:custGeom>
              <a:rect b="b" l="l" r="r" t="t"/>
              <a:pathLst>
                <a:path extrusionOk="0" h="4597" w="2361">
                  <a:moveTo>
                    <a:pt x="1140" y="0"/>
                  </a:moveTo>
                  <a:lnTo>
                    <a:pt x="1018" y="41"/>
                  </a:lnTo>
                  <a:lnTo>
                    <a:pt x="936" y="82"/>
                  </a:lnTo>
                  <a:lnTo>
                    <a:pt x="855" y="204"/>
                  </a:lnTo>
                  <a:lnTo>
                    <a:pt x="774" y="367"/>
                  </a:lnTo>
                  <a:lnTo>
                    <a:pt x="774" y="489"/>
                  </a:lnTo>
                  <a:lnTo>
                    <a:pt x="774" y="814"/>
                  </a:lnTo>
                  <a:lnTo>
                    <a:pt x="936" y="1383"/>
                  </a:lnTo>
                  <a:lnTo>
                    <a:pt x="977" y="1709"/>
                  </a:lnTo>
                  <a:lnTo>
                    <a:pt x="977" y="1872"/>
                  </a:lnTo>
                  <a:lnTo>
                    <a:pt x="936" y="1994"/>
                  </a:lnTo>
                  <a:lnTo>
                    <a:pt x="814" y="2116"/>
                  </a:lnTo>
                  <a:lnTo>
                    <a:pt x="652" y="2197"/>
                  </a:lnTo>
                  <a:lnTo>
                    <a:pt x="408" y="2360"/>
                  </a:lnTo>
                  <a:lnTo>
                    <a:pt x="367" y="2360"/>
                  </a:lnTo>
                  <a:lnTo>
                    <a:pt x="367" y="2400"/>
                  </a:lnTo>
                  <a:lnTo>
                    <a:pt x="245" y="2482"/>
                  </a:lnTo>
                  <a:lnTo>
                    <a:pt x="164" y="2604"/>
                  </a:lnTo>
                  <a:lnTo>
                    <a:pt x="41" y="2888"/>
                  </a:lnTo>
                  <a:lnTo>
                    <a:pt x="1" y="3173"/>
                  </a:lnTo>
                  <a:lnTo>
                    <a:pt x="1" y="3458"/>
                  </a:lnTo>
                  <a:lnTo>
                    <a:pt x="41" y="3783"/>
                  </a:lnTo>
                  <a:lnTo>
                    <a:pt x="123" y="4109"/>
                  </a:lnTo>
                  <a:lnTo>
                    <a:pt x="204" y="4231"/>
                  </a:lnTo>
                  <a:lnTo>
                    <a:pt x="286" y="4394"/>
                  </a:lnTo>
                  <a:lnTo>
                    <a:pt x="408" y="4475"/>
                  </a:lnTo>
                  <a:lnTo>
                    <a:pt x="570" y="4556"/>
                  </a:lnTo>
                  <a:lnTo>
                    <a:pt x="692" y="4597"/>
                  </a:lnTo>
                  <a:lnTo>
                    <a:pt x="977" y="4597"/>
                  </a:lnTo>
                  <a:lnTo>
                    <a:pt x="1058" y="4516"/>
                  </a:lnTo>
                  <a:lnTo>
                    <a:pt x="1180" y="4434"/>
                  </a:lnTo>
                  <a:lnTo>
                    <a:pt x="1221" y="4312"/>
                  </a:lnTo>
                  <a:lnTo>
                    <a:pt x="1302" y="4190"/>
                  </a:lnTo>
                  <a:lnTo>
                    <a:pt x="1343" y="4027"/>
                  </a:lnTo>
                  <a:lnTo>
                    <a:pt x="1343" y="3865"/>
                  </a:lnTo>
                  <a:lnTo>
                    <a:pt x="1302" y="3661"/>
                  </a:lnTo>
                  <a:lnTo>
                    <a:pt x="1302" y="3499"/>
                  </a:lnTo>
                  <a:lnTo>
                    <a:pt x="1343" y="3336"/>
                  </a:lnTo>
                  <a:lnTo>
                    <a:pt x="1384" y="3214"/>
                  </a:lnTo>
                  <a:lnTo>
                    <a:pt x="1424" y="3173"/>
                  </a:lnTo>
                  <a:lnTo>
                    <a:pt x="1587" y="3011"/>
                  </a:lnTo>
                  <a:lnTo>
                    <a:pt x="1953" y="2766"/>
                  </a:lnTo>
                  <a:lnTo>
                    <a:pt x="2116" y="2644"/>
                  </a:lnTo>
                  <a:lnTo>
                    <a:pt x="2279" y="2482"/>
                  </a:lnTo>
                  <a:lnTo>
                    <a:pt x="2319" y="2360"/>
                  </a:lnTo>
                  <a:lnTo>
                    <a:pt x="2360" y="2238"/>
                  </a:lnTo>
                  <a:lnTo>
                    <a:pt x="2360" y="2034"/>
                  </a:lnTo>
                  <a:lnTo>
                    <a:pt x="2279" y="1790"/>
                  </a:lnTo>
                  <a:lnTo>
                    <a:pt x="2157" y="1587"/>
                  </a:lnTo>
                  <a:lnTo>
                    <a:pt x="1913" y="1343"/>
                  </a:lnTo>
                  <a:lnTo>
                    <a:pt x="1791" y="1221"/>
                  </a:lnTo>
                  <a:lnTo>
                    <a:pt x="1709" y="1099"/>
                  </a:lnTo>
                  <a:lnTo>
                    <a:pt x="1628" y="895"/>
                  </a:lnTo>
                  <a:lnTo>
                    <a:pt x="1628" y="733"/>
                  </a:lnTo>
                  <a:lnTo>
                    <a:pt x="1628" y="529"/>
                  </a:lnTo>
                  <a:lnTo>
                    <a:pt x="1628" y="367"/>
                  </a:lnTo>
                  <a:lnTo>
                    <a:pt x="1547" y="245"/>
                  </a:lnTo>
                  <a:lnTo>
                    <a:pt x="1465" y="123"/>
                  </a:lnTo>
                  <a:lnTo>
                    <a:pt x="1384" y="82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3" name="Google Shape;1313;p37"/>
            <p:cNvSpPr/>
            <p:nvPr/>
          </p:nvSpPr>
          <p:spPr>
            <a:xfrm>
              <a:off x="9708862" y="567898"/>
              <a:ext cx="42445" cy="1553861"/>
            </a:xfrm>
            <a:custGeom>
              <a:rect b="b" l="l" r="r" t="t"/>
              <a:pathLst>
                <a:path extrusionOk="0" h="20867" w="570">
                  <a:moveTo>
                    <a:pt x="245" y="0"/>
                  </a:moveTo>
                  <a:lnTo>
                    <a:pt x="204" y="41"/>
                  </a:lnTo>
                  <a:lnTo>
                    <a:pt x="163" y="122"/>
                  </a:lnTo>
                  <a:lnTo>
                    <a:pt x="122" y="203"/>
                  </a:lnTo>
                  <a:lnTo>
                    <a:pt x="163" y="4190"/>
                  </a:lnTo>
                  <a:lnTo>
                    <a:pt x="204" y="8176"/>
                  </a:lnTo>
                  <a:lnTo>
                    <a:pt x="163" y="12162"/>
                  </a:lnTo>
                  <a:lnTo>
                    <a:pt x="122" y="16148"/>
                  </a:lnTo>
                  <a:lnTo>
                    <a:pt x="0" y="20664"/>
                  </a:lnTo>
                  <a:lnTo>
                    <a:pt x="0" y="20745"/>
                  </a:lnTo>
                  <a:lnTo>
                    <a:pt x="41" y="20826"/>
                  </a:lnTo>
                  <a:lnTo>
                    <a:pt x="122" y="20826"/>
                  </a:lnTo>
                  <a:lnTo>
                    <a:pt x="163" y="20867"/>
                  </a:lnTo>
                  <a:lnTo>
                    <a:pt x="245" y="20826"/>
                  </a:lnTo>
                  <a:lnTo>
                    <a:pt x="326" y="20826"/>
                  </a:lnTo>
                  <a:lnTo>
                    <a:pt x="367" y="20745"/>
                  </a:lnTo>
                  <a:lnTo>
                    <a:pt x="367" y="20664"/>
                  </a:lnTo>
                  <a:lnTo>
                    <a:pt x="489" y="16677"/>
                  </a:lnTo>
                  <a:lnTo>
                    <a:pt x="529" y="12691"/>
                  </a:lnTo>
                  <a:lnTo>
                    <a:pt x="570" y="8705"/>
                  </a:lnTo>
                  <a:lnTo>
                    <a:pt x="570" y="4719"/>
                  </a:lnTo>
                  <a:lnTo>
                    <a:pt x="489" y="203"/>
                  </a:lnTo>
                  <a:lnTo>
                    <a:pt x="489" y="122"/>
                  </a:lnTo>
                  <a:lnTo>
                    <a:pt x="448" y="4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9081866" y="1325133"/>
              <a:ext cx="1205588" cy="115123"/>
            </a:xfrm>
            <a:custGeom>
              <a:rect b="b" l="l" r="r" t="t"/>
              <a:pathLst>
                <a:path extrusionOk="0" h="1546" w="16190">
                  <a:moveTo>
                    <a:pt x="16027" y="0"/>
                  </a:moveTo>
                  <a:lnTo>
                    <a:pt x="3702" y="895"/>
                  </a:lnTo>
                  <a:lnTo>
                    <a:pt x="204" y="1180"/>
                  </a:lnTo>
                  <a:lnTo>
                    <a:pt x="123" y="1180"/>
                  </a:lnTo>
                  <a:lnTo>
                    <a:pt x="41" y="1220"/>
                  </a:lnTo>
                  <a:lnTo>
                    <a:pt x="0" y="1383"/>
                  </a:lnTo>
                  <a:lnTo>
                    <a:pt x="41" y="1424"/>
                  </a:lnTo>
                  <a:lnTo>
                    <a:pt x="41" y="1505"/>
                  </a:lnTo>
                  <a:lnTo>
                    <a:pt x="123" y="1546"/>
                  </a:lnTo>
                  <a:lnTo>
                    <a:pt x="204" y="1546"/>
                  </a:lnTo>
                  <a:lnTo>
                    <a:pt x="12529" y="610"/>
                  </a:lnTo>
                  <a:lnTo>
                    <a:pt x="16027" y="366"/>
                  </a:lnTo>
                  <a:lnTo>
                    <a:pt x="16108" y="326"/>
                  </a:lnTo>
                  <a:lnTo>
                    <a:pt x="16149" y="285"/>
                  </a:lnTo>
                  <a:lnTo>
                    <a:pt x="16190" y="163"/>
                  </a:lnTo>
                  <a:lnTo>
                    <a:pt x="16190" y="81"/>
                  </a:lnTo>
                  <a:lnTo>
                    <a:pt x="16149" y="41"/>
                  </a:lnTo>
                  <a:lnTo>
                    <a:pt x="16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5" name="Google Shape;1315;p37"/>
            <p:cNvSpPr/>
            <p:nvPr/>
          </p:nvSpPr>
          <p:spPr>
            <a:xfrm>
              <a:off x="9069729" y="540644"/>
              <a:ext cx="1226811" cy="1623560"/>
            </a:xfrm>
            <a:custGeom>
              <a:rect b="b" l="l" r="r" t="t"/>
              <a:pathLst>
                <a:path extrusionOk="0" h="21803" w="16475">
                  <a:moveTo>
                    <a:pt x="16104" y="376"/>
                  </a:moveTo>
                  <a:lnTo>
                    <a:pt x="15946" y="8298"/>
                  </a:lnTo>
                  <a:lnTo>
                    <a:pt x="15864" y="12325"/>
                  </a:lnTo>
                  <a:lnTo>
                    <a:pt x="15864" y="14318"/>
                  </a:lnTo>
                  <a:lnTo>
                    <a:pt x="15824" y="15294"/>
                  </a:lnTo>
                  <a:lnTo>
                    <a:pt x="15742" y="16270"/>
                  </a:lnTo>
                  <a:lnTo>
                    <a:pt x="15661" y="17409"/>
                  </a:lnTo>
                  <a:lnTo>
                    <a:pt x="15620" y="18508"/>
                  </a:lnTo>
                  <a:lnTo>
                    <a:pt x="15620" y="19606"/>
                  </a:lnTo>
                  <a:lnTo>
                    <a:pt x="15661" y="20135"/>
                  </a:lnTo>
                  <a:lnTo>
                    <a:pt x="15689" y="20523"/>
                  </a:lnTo>
                  <a:lnTo>
                    <a:pt x="15214" y="20582"/>
                  </a:lnTo>
                  <a:lnTo>
                    <a:pt x="14563" y="20623"/>
                  </a:lnTo>
                  <a:lnTo>
                    <a:pt x="11960" y="20623"/>
                  </a:lnTo>
                  <a:lnTo>
                    <a:pt x="10658" y="20663"/>
                  </a:lnTo>
                  <a:lnTo>
                    <a:pt x="6306" y="20989"/>
                  </a:lnTo>
                  <a:lnTo>
                    <a:pt x="1791" y="21314"/>
                  </a:lnTo>
                  <a:lnTo>
                    <a:pt x="733" y="21396"/>
                  </a:lnTo>
                  <a:lnTo>
                    <a:pt x="517" y="21427"/>
                  </a:lnTo>
                  <a:lnTo>
                    <a:pt x="517" y="21427"/>
                  </a:lnTo>
                  <a:lnTo>
                    <a:pt x="408" y="19647"/>
                  </a:lnTo>
                  <a:lnTo>
                    <a:pt x="367" y="17613"/>
                  </a:lnTo>
                  <a:lnTo>
                    <a:pt x="367" y="15620"/>
                  </a:lnTo>
                  <a:lnTo>
                    <a:pt x="408" y="13626"/>
                  </a:lnTo>
                  <a:lnTo>
                    <a:pt x="448" y="11593"/>
                  </a:lnTo>
                  <a:lnTo>
                    <a:pt x="570" y="9600"/>
                  </a:lnTo>
                  <a:lnTo>
                    <a:pt x="774" y="5573"/>
                  </a:lnTo>
                  <a:lnTo>
                    <a:pt x="970" y="1212"/>
                  </a:lnTo>
                  <a:lnTo>
                    <a:pt x="970" y="1212"/>
                  </a:lnTo>
                  <a:lnTo>
                    <a:pt x="12895" y="569"/>
                  </a:lnTo>
                  <a:lnTo>
                    <a:pt x="16104" y="376"/>
                  </a:lnTo>
                  <a:close/>
                  <a:moveTo>
                    <a:pt x="16271" y="0"/>
                  </a:moveTo>
                  <a:lnTo>
                    <a:pt x="4190" y="691"/>
                  </a:lnTo>
                  <a:lnTo>
                    <a:pt x="814" y="854"/>
                  </a:lnTo>
                  <a:lnTo>
                    <a:pt x="733" y="895"/>
                  </a:lnTo>
                  <a:lnTo>
                    <a:pt x="652" y="936"/>
                  </a:lnTo>
                  <a:lnTo>
                    <a:pt x="611" y="976"/>
                  </a:lnTo>
                  <a:lnTo>
                    <a:pt x="611" y="1058"/>
                  </a:lnTo>
                  <a:lnTo>
                    <a:pt x="408" y="5085"/>
                  </a:lnTo>
                  <a:lnTo>
                    <a:pt x="204" y="9111"/>
                  </a:lnTo>
                  <a:lnTo>
                    <a:pt x="41" y="13098"/>
                  </a:lnTo>
                  <a:lnTo>
                    <a:pt x="1" y="15132"/>
                  </a:lnTo>
                  <a:lnTo>
                    <a:pt x="1" y="17125"/>
                  </a:lnTo>
                  <a:lnTo>
                    <a:pt x="41" y="19402"/>
                  </a:lnTo>
                  <a:lnTo>
                    <a:pt x="163" y="21640"/>
                  </a:lnTo>
                  <a:lnTo>
                    <a:pt x="204" y="21721"/>
                  </a:lnTo>
                  <a:lnTo>
                    <a:pt x="245" y="21802"/>
                  </a:lnTo>
                  <a:lnTo>
                    <a:pt x="733" y="21802"/>
                  </a:lnTo>
                  <a:lnTo>
                    <a:pt x="1669" y="21721"/>
                  </a:lnTo>
                  <a:lnTo>
                    <a:pt x="4272" y="21518"/>
                  </a:lnTo>
                  <a:lnTo>
                    <a:pt x="10251" y="21070"/>
                  </a:lnTo>
                  <a:lnTo>
                    <a:pt x="11675" y="20989"/>
                  </a:lnTo>
                  <a:lnTo>
                    <a:pt x="14522" y="20989"/>
                  </a:lnTo>
                  <a:lnTo>
                    <a:pt x="15254" y="20948"/>
                  </a:lnTo>
                  <a:lnTo>
                    <a:pt x="15946" y="20867"/>
                  </a:lnTo>
                  <a:lnTo>
                    <a:pt x="16027" y="20826"/>
                  </a:lnTo>
                  <a:lnTo>
                    <a:pt x="16068" y="20704"/>
                  </a:lnTo>
                  <a:lnTo>
                    <a:pt x="15987" y="19728"/>
                  </a:lnTo>
                  <a:lnTo>
                    <a:pt x="15987" y="18752"/>
                  </a:lnTo>
                  <a:lnTo>
                    <a:pt x="16027" y="17775"/>
                  </a:lnTo>
                  <a:lnTo>
                    <a:pt x="16109" y="16799"/>
                  </a:lnTo>
                  <a:lnTo>
                    <a:pt x="16190" y="14765"/>
                  </a:lnTo>
                  <a:lnTo>
                    <a:pt x="16231" y="12772"/>
                  </a:lnTo>
                  <a:lnTo>
                    <a:pt x="16312" y="8745"/>
                  </a:lnTo>
                  <a:lnTo>
                    <a:pt x="16393" y="4718"/>
                  </a:lnTo>
                  <a:lnTo>
                    <a:pt x="16475" y="163"/>
                  </a:lnTo>
                  <a:lnTo>
                    <a:pt x="16475" y="81"/>
                  </a:lnTo>
                  <a:lnTo>
                    <a:pt x="16434" y="41"/>
                  </a:lnTo>
                  <a:lnTo>
                    <a:pt x="163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316" name="Google Shape;1316;p37"/>
          <p:cNvGrpSpPr/>
          <p:nvPr/>
        </p:nvGrpSpPr>
        <p:grpSpPr>
          <a:xfrm flipH="1">
            <a:off x="5924611" y="1266456"/>
            <a:ext cx="724835" cy="635493"/>
            <a:chOff x="5375211" y="1361181"/>
            <a:chExt cx="724835" cy="635493"/>
          </a:xfrm>
        </p:grpSpPr>
        <p:sp>
          <p:nvSpPr>
            <p:cNvPr id="1317" name="Google Shape;1317;p37"/>
            <p:cNvSpPr/>
            <p:nvPr/>
          </p:nvSpPr>
          <p:spPr>
            <a:xfrm flipH="1">
              <a:off x="5375211" y="1361181"/>
              <a:ext cx="724835" cy="635493"/>
            </a:xfrm>
            <a:custGeom>
              <a:rect b="b" l="l" r="r" t="t"/>
              <a:pathLst>
                <a:path extrusionOk="0" h="10129" w="11553">
                  <a:moveTo>
                    <a:pt x="6265" y="0"/>
                  </a:moveTo>
                  <a:lnTo>
                    <a:pt x="5410" y="41"/>
                  </a:lnTo>
                  <a:lnTo>
                    <a:pt x="4556" y="41"/>
                  </a:lnTo>
                  <a:lnTo>
                    <a:pt x="4150" y="82"/>
                  </a:lnTo>
                  <a:lnTo>
                    <a:pt x="3702" y="163"/>
                  </a:lnTo>
                  <a:lnTo>
                    <a:pt x="2970" y="366"/>
                  </a:lnTo>
                  <a:lnTo>
                    <a:pt x="2644" y="488"/>
                  </a:lnTo>
                  <a:lnTo>
                    <a:pt x="2278" y="651"/>
                  </a:lnTo>
                  <a:lnTo>
                    <a:pt x="1953" y="814"/>
                  </a:lnTo>
                  <a:lnTo>
                    <a:pt x="1628" y="1017"/>
                  </a:lnTo>
                  <a:lnTo>
                    <a:pt x="1343" y="1261"/>
                  </a:lnTo>
                  <a:lnTo>
                    <a:pt x="1058" y="1505"/>
                  </a:lnTo>
                  <a:lnTo>
                    <a:pt x="814" y="1790"/>
                  </a:lnTo>
                  <a:lnTo>
                    <a:pt x="611" y="2075"/>
                  </a:lnTo>
                  <a:lnTo>
                    <a:pt x="407" y="2360"/>
                  </a:lnTo>
                  <a:lnTo>
                    <a:pt x="285" y="2685"/>
                  </a:lnTo>
                  <a:lnTo>
                    <a:pt x="163" y="3010"/>
                  </a:lnTo>
                  <a:lnTo>
                    <a:pt x="41" y="3376"/>
                  </a:lnTo>
                  <a:lnTo>
                    <a:pt x="1" y="3702"/>
                  </a:lnTo>
                  <a:lnTo>
                    <a:pt x="1" y="4068"/>
                  </a:lnTo>
                  <a:lnTo>
                    <a:pt x="41" y="4393"/>
                  </a:lnTo>
                  <a:lnTo>
                    <a:pt x="82" y="4759"/>
                  </a:lnTo>
                  <a:lnTo>
                    <a:pt x="204" y="5085"/>
                  </a:lnTo>
                  <a:lnTo>
                    <a:pt x="367" y="5370"/>
                  </a:lnTo>
                  <a:lnTo>
                    <a:pt x="529" y="5695"/>
                  </a:lnTo>
                  <a:lnTo>
                    <a:pt x="773" y="5939"/>
                  </a:lnTo>
                  <a:lnTo>
                    <a:pt x="1017" y="6224"/>
                  </a:lnTo>
                  <a:lnTo>
                    <a:pt x="1262" y="6427"/>
                  </a:lnTo>
                  <a:lnTo>
                    <a:pt x="1587" y="6671"/>
                  </a:lnTo>
                  <a:lnTo>
                    <a:pt x="1912" y="6875"/>
                  </a:lnTo>
                  <a:lnTo>
                    <a:pt x="2278" y="7037"/>
                  </a:lnTo>
                  <a:lnTo>
                    <a:pt x="2644" y="7159"/>
                  </a:lnTo>
                  <a:lnTo>
                    <a:pt x="3011" y="7281"/>
                  </a:lnTo>
                  <a:lnTo>
                    <a:pt x="3377" y="7363"/>
                  </a:lnTo>
                  <a:lnTo>
                    <a:pt x="4150" y="7485"/>
                  </a:lnTo>
                  <a:lnTo>
                    <a:pt x="4719" y="7525"/>
                  </a:lnTo>
                  <a:lnTo>
                    <a:pt x="4638" y="7892"/>
                  </a:lnTo>
                  <a:lnTo>
                    <a:pt x="4516" y="8258"/>
                  </a:lnTo>
                  <a:lnTo>
                    <a:pt x="4312" y="8624"/>
                  </a:lnTo>
                  <a:lnTo>
                    <a:pt x="3987" y="8949"/>
                  </a:lnTo>
                  <a:lnTo>
                    <a:pt x="3661" y="9234"/>
                  </a:lnTo>
                  <a:lnTo>
                    <a:pt x="3295" y="9478"/>
                  </a:lnTo>
                  <a:lnTo>
                    <a:pt x="3214" y="9519"/>
                  </a:lnTo>
                  <a:lnTo>
                    <a:pt x="3173" y="9600"/>
                  </a:lnTo>
                  <a:lnTo>
                    <a:pt x="3214" y="9681"/>
                  </a:lnTo>
                  <a:lnTo>
                    <a:pt x="3255" y="9763"/>
                  </a:lnTo>
                  <a:lnTo>
                    <a:pt x="3417" y="9885"/>
                  </a:lnTo>
                  <a:lnTo>
                    <a:pt x="3661" y="10007"/>
                  </a:lnTo>
                  <a:lnTo>
                    <a:pt x="4109" y="10088"/>
                  </a:lnTo>
                  <a:lnTo>
                    <a:pt x="4394" y="10129"/>
                  </a:lnTo>
                  <a:lnTo>
                    <a:pt x="4678" y="10129"/>
                  </a:lnTo>
                  <a:lnTo>
                    <a:pt x="4963" y="10088"/>
                  </a:lnTo>
                  <a:lnTo>
                    <a:pt x="5248" y="10047"/>
                  </a:lnTo>
                  <a:lnTo>
                    <a:pt x="5492" y="9925"/>
                  </a:lnTo>
                  <a:lnTo>
                    <a:pt x="5695" y="9803"/>
                  </a:lnTo>
                  <a:lnTo>
                    <a:pt x="5899" y="9681"/>
                  </a:lnTo>
                  <a:lnTo>
                    <a:pt x="6102" y="9519"/>
                  </a:lnTo>
                  <a:lnTo>
                    <a:pt x="6265" y="9315"/>
                  </a:lnTo>
                  <a:lnTo>
                    <a:pt x="6387" y="9112"/>
                  </a:lnTo>
                  <a:lnTo>
                    <a:pt x="6509" y="8908"/>
                  </a:lnTo>
                  <a:lnTo>
                    <a:pt x="6590" y="8664"/>
                  </a:lnTo>
                  <a:lnTo>
                    <a:pt x="6671" y="8380"/>
                  </a:lnTo>
                  <a:lnTo>
                    <a:pt x="6671" y="8095"/>
                  </a:lnTo>
                  <a:lnTo>
                    <a:pt x="6671" y="7810"/>
                  </a:lnTo>
                  <a:lnTo>
                    <a:pt x="6590" y="7566"/>
                  </a:lnTo>
                  <a:lnTo>
                    <a:pt x="7119" y="7485"/>
                  </a:lnTo>
                  <a:lnTo>
                    <a:pt x="7607" y="7403"/>
                  </a:lnTo>
                  <a:lnTo>
                    <a:pt x="8054" y="7322"/>
                  </a:lnTo>
                  <a:lnTo>
                    <a:pt x="8543" y="7159"/>
                  </a:lnTo>
                  <a:lnTo>
                    <a:pt x="8990" y="6997"/>
                  </a:lnTo>
                  <a:lnTo>
                    <a:pt x="9437" y="6753"/>
                  </a:lnTo>
                  <a:lnTo>
                    <a:pt x="9844" y="6509"/>
                  </a:lnTo>
                  <a:lnTo>
                    <a:pt x="10251" y="6224"/>
                  </a:lnTo>
                  <a:lnTo>
                    <a:pt x="10495" y="5939"/>
                  </a:lnTo>
                  <a:lnTo>
                    <a:pt x="10780" y="5654"/>
                  </a:lnTo>
                  <a:lnTo>
                    <a:pt x="10983" y="5329"/>
                  </a:lnTo>
                  <a:lnTo>
                    <a:pt x="11186" y="5004"/>
                  </a:lnTo>
                  <a:lnTo>
                    <a:pt x="11349" y="4637"/>
                  </a:lnTo>
                  <a:lnTo>
                    <a:pt x="11471" y="4312"/>
                  </a:lnTo>
                  <a:lnTo>
                    <a:pt x="11512" y="3905"/>
                  </a:lnTo>
                  <a:lnTo>
                    <a:pt x="11553" y="3539"/>
                  </a:lnTo>
                  <a:lnTo>
                    <a:pt x="11512" y="3132"/>
                  </a:lnTo>
                  <a:lnTo>
                    <a:pt x="11431" y="2726"/>
                  </a:lnTo>
                  <a:lnTo>
                    <a:pt x="11309" y="2360"/>
                  </a:lnTo>
                  <a:lnTo>
                    <a:pt x="11146" y="1993"/>
                  </a:lnTo>
                  <a:lnTo>
                    <a:pt x="10942" y="1668"/>
                  </a:lnTo>
                  <a:lnTo>
                    <a:pt x="10698" y="1383"/>
                  </a:lnTo>
                  <a:lnTo>
                    <a:pt x="10414" y="1099"/>
                  </a:lnTo>
                  <a:lnTo>
                    <a:pt x="10088" y="814"/>
                  </a:lnTo>
                  <a:lnTo>
                    <a:pt x="9763" y="610"/>
                  </a:lnTo>
                  <a:lnTo>
                    <a:pt x="9397" y="448"/>
                  </a:lnTo>
                  <a:lnTo>
                    <a:pt x="9031" y="285"/>
                  </a:lnTo>
                  <a:lnTo>
                    <a:pt x="8665" y="204"/>
                  </a:lnTo>
                  <a:lnTo>
                    <a:pt x="8298" y="122"/>
                  </a:lnTo>
                  <a:lnTo>
                    <a:pt x="7892" y="41"/>
                  </a:lnTo>
                  <a:lnTo>
                    <a:pt x="71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7"/>
            <p:cNvSpPr/>
            <p:nvPr/>
          </p:nvSpPr>
          <p:spPr>
            <a:xfrm flipH="1">
              <a:off x="5801404" y="1578073"/>
              <a:ext cx="56215" cy="58787"/>
            </a:xfrm>
            <a:custGeom>
              <a:rect b="b" l="l" r="r" t="t"/>
              <a:pathLst>
                <a:path extrusionOk="0" h="937" w="896">
                  <a:moveTo>
                    <a:pt x="408" y="1"/>
                  </a:moveTo>
                  <a:lnTo>
                    <a:pt x="326" y="41"/>
                  </a:lnTo>
                  <a:lnTo>
                    <a:pt x="204" y="123"/>
                  </a:lnTo>
                  <a:lnTo>
                    <a:pt x="123" y="204"/>
                  </a:lnTo>
                  <a:lnTo>
                    <a:pt x="41" y="326"/>
                  </a:lnTo>
                  <a:lnTo>
                    <a:pt x="1" y="448"/>
                  </a:lnTo>
                  <a:lnTo>
                    <a:pt x="41" y="611"/>
                  </a:lnTo>
                  <a:lnTo>
                    <a:pt x="82" y="774"/>
                  </a:lnTo>
                  <a:lnTo>
                    <a:pt x="204" y="896"/>
                  </a:lnTo>
                  <a:lnTo>
                    <a:pt x="367" y="936"/>
                  </a:lnTo>
                  <a:lnTo>
                    <a:pt x="530" y="936"/>
                  </a:lnTo>
                  <a:lnTo>
                    <a:pt x="652" y="896"/>
                  </a:lnTo>
                  <a:lnTo>
                    <a:pt x="774" y="774"/>
                  </a:lnTo>
                  <a:lnTo>
                    <a:pt x="814" y="652"/>
                  </a:lnTo>
                  <a:lnTo>
                    <a:pt x="896" y="530"/>
                  </a:lnTo>
                  <a:lnTo>
                    <a:pt x="896" y="367"/>
                  </a:lnTo>
                  <a:lnTo>
                    <a:pt x="855" y="245"/>
                  </a:lnTo>
                  <a:lnTo>
                    <a:pt x="774" y="123"/>
                  </a:lnTo>
                  <a:lnTo>
                    <a:pt x="652" y="41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7"/>
            <p:cNvSpPr/>
            <p:nvPr/>
          </p:nvSpPr>
          <p:spPr>
            <a:xfrm flipH="1">
              <a:off x="5791177" y="1567909"/>
              <a:ext cx="76606" cy="81687"/>
            </a:xfrm>
            <a:custGeom>
              <a:rect b="b" l="l" r="r" t="t"/>
              <a:pathLst>
                <a:path extrusionOk="0" h="1302" w="1221">
                  <a:moveTo>
                    <a:pt x="773" y="366"/>
                  </a:moveTo>
                  <a:lnTo>
                    <a:pt x="773" y="407"/>
                  </a:lnTo>
                  <a:lnTo>
                    <a:pt x="814" y="407"/>
                  </a:lnTo>
                  <a:lnTo>
                    <a:pt x="814" y="448"/>
                  </a:lnTo>
                  <a:lnTo>
                    <a:pt x="854" y="448"/>
                  </a:lnTo>
                  <a:lnTo>
                    <a:pt x="854" y="488"/>
                  </a:lnTo>
                  <a:lnTo>
                    <a:pt x="854" y="529"/>
                  </a:lnTo>
                  <a:lnTo>
                    <a:pt x="854" y="570"/>
                  </a:lnTo>
                  <a:lnTo>
                    <a:pt x="854" y="651"/>
                  </a:lnTo>
                  <a:lnTo>
                    <a:pt x="854" y="732"/>
                  </a:lnTo>
                  <a:lnTo>
                    <a:pt x="814" y="732"/>
                  </a:lnTo>
                  <a:lnTo>
                    <a:pt x="814" y="773"/>
                  </a:lnTo>
                  <a:lnTo>
                    <a:pt x="773" y="814"/>
                  </a:lnTo>
                  <a:lnTo>
                    <a:pt x="732" y="854"/>
                  </a:lnTo>
                  <a:lnTo>
                    <a:pt x="732" y="895"/>
                  </a:lnTo>
                  <a:lnTo>
                    <a:pt x="692" y="895"/>
                  </a:lnTo>
                  <a:lnTo>
                    <a:pt x="651" y="936"/>
                  </a:lnTo>
                  <a:lnTo>
                    <a:pt x="570" y="936"/>
                  </a:lnTo>
                  <a:lnTo>
                    <a:pt x="529" y="895"/>
                  </a:lnTo>
                  <a:lnTo>
                    <a:pt x="488" y="895"/>
                  </a:lnTo>
                  <a:lnTo>
                    <a:pt x="448" y="854"/>
                  </a:lnTo>
                  <a:lnTo>
                    <a:pt x="407" y="814"/>
                  </a:lnTo>
                  <a:lnTo>
                    <a:pt x="407" y="773"/>
                  </a:lnTo>
                  <a:lnTo>
                    <a:pt x="366" y="732"/>
                  </a:lnTo>
                  <a:lnTo>
                    <a:pt x="366" y="692"/>
                  </a:lnTo>
                  <a:lnTo>
                    <a:pt x="366" y="651"/>
                  </a:lnTo>
                  <a:lnTo>
                    <a:pt x="366" y="610"/>
                  </a:lnTo>
                  <a:lnTo>
                    <a:pt x="366" y="570"/>
                  </a:lnTo>
                  <a:lnTo>
                    <a:pt x="407" y="529"/>
                  </a:lnTo>
                  <a:lnTo>
                    <a:pt x="407" y="488"/>
                  </a:lnTo>
                  <a:lnTo>
                    <a:pt x="448" y="448"/>
                  </a:lnTo>
                  <a:lnTo>
                    <a:pt x="488" y="448"/>
                  </a:lnTo>
                  <a:lnTo>
                    <a:pt x="488" y="407"/>
                  </a:lnTo>
                  <a:lnTo>
                    <a:pt x="529" y="407"/>
                  </a:lnTo>
                  <a:lnTo>
                    <a:pt x="529" y="366"/>
                  </a:lnTo>
                  <a:close/>
                  <a:moveTo>
                    <a:pt x="488" y="0"/>
                  </a:moveTo>
                  <a:lnTo>
                    <a:pt x="325" y="81"/>
                  </a:lnTo>
                  <a:lnTo>
                    <a:pt x="163" y="203"/>
                  </a:lnTo>
                  <a:lnTo>
                    <a:pt x="41" y="366"/>
                  </a:lnTo>
                  <a:lnTo>
                    <a:pt x="0" y="529"/>
                  </a:lnTo>
                  <a:lnTo>
                    <a:pt x="0" y="773"/>
                  </a:lnTo>
                  <a:lnTo>
                    <a:pt x="41" y="895"/>
                  </a:lnTo>
                  <a:lnTo>
                    <a:pt x="81" y="1017"/>
                  </a:lnTo>
                  <a:lnTo>
                    <a:pt x="203" y="1139"/>
                  </a:lnTo>
                  <a:lnTo>
                    <a:pt x="285" y="1220"/>
                  </a:lnTo>
                  <a:lnTo>
                    <a:pt x="407" y="1261"/>
                  </a:lnTo>
                  <a:lnTo>
                    <a:pt x="529" y="1302"/>
                  </a:lnTo>
                  <a:lnTo>
                    <a:pt x="732" y="1302"/>
                  </a:lnTo>
                  <a:lnTo>
                    <a:pt x="895" y="1220"/>
                  </a:lnTo>
                  <a:lnTo>
                    <a:pt x="1017" y="1098"/>
                  </a:lnTo>
                  <a:lnTo>
                    <a:pt x="1139" y="976"/>
                  </a:lnTo>
                  <a:lnTo>
                    <a:pt x="1180" y="814"/>
                  </a:lnTo>
                  <a:lnTo>
                    <a:pt x="1220" y="610"/>
                  </a:lnTo>
                  <a:lnTo>
                    <a:pt x="1220" y="448"/>
                  </a:lnTo>
                  <a:lnTo>
                    <a:pt x="1180" y="285"/>
                  </a:lnTo>
                  <a:lnTo>
                    <a:pt x="1058" y="122"/>
                  </a:lnTo>
                  <a:lnTo>
                    <a:pt x="895" y="4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7"/>
            <p:cNvSpPr/>
            <p:nvPr/>
          </p:nvSpPr>
          <p:spPr>
            <a:xfrm flipH="1">
              <a:off x="5696754" y="1578073"/>
              <a:ext cx="56215" cy="58787"/>
            </a:xfrm>
            <a:custGeom>
              <a:rect b="b" l="l" r="r" t="t"/>
              <a:pathLst>
                <a:path extrusionOk="0" h="937" w="896">
                  <a:moveTo>
                    <a:pt x="448" y="1"/>
                  </a:moveTo>
                  <a:lnTo>
                    <a:pt x="326" y="41"/>
                  </a:lnTo>
                  <a:lnTo>
                    <a:pt x="204" y="123"/>
                  </a:lnTo>
                  <a:lnTo>
                    <a:pt x="123" y="204"/>
                  </a:lnTo>
                  <a:lnTo>
                    <a:pt x="41" y="326"/>
                  </a:lnTo>
                  <a:lnTo>
                    <a:pt x="1" y="448"/>
                  </a:lnTo>
                  <a:lnTo>
                    <a:pt x="41" y="611"/>
                  </a:lnTo>
                  <a:lnTo>
                    <a:pt x="123" y="774"/>
                  </a:lnTo>
                  <a:lnTo>
                    <a:pt x="245" y="896"/>
                  </a:lnTo>
                  <a:lnTo>
                    <a:pt x="407" y="936"/>
                  </a:lnTo>
                  <a:lnTo>
                    <a:pt x="529" y="936"/>
                  </a:lnTo>
                  <a:lnTo>
                    <a:pt x="651" y="896"/>
                  </a:lnTo>
                  <a:lnTo>
                    <a:pt x="773" y="774"/>
                  </a:lnTo>
                  <a:lnTo>
                    <a:pt x="855" y="652"/>
                  </a:lnTo>
                  <a:lnTo>
                    <a:pt x="895" y="530"/>
                  </a:lnTo>
                  <a:lnTo>
                    <a:pt x="895" y="367"/>
                  </a:lnTo>
                  <a:lnTo>
                    <a:pt x="855" y="245"/>
                  </a:lnTo>
                  <a:lnTo>
                    <a:pt x="773" y="123"/>
                  </a:lnTo>
                  <a:lnTo>
                    <a:pt x="692" y="41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7"/>
            <p:cNvSpPr/>
            <p:nvPr/>
          </p:nvSpPr>
          <p:spPr>
            <a:xfrm flipH="1">
              <a:off x="5686527" y="1567909"/>
              <a:ext cx="76668" cy="81687"/>
            </a:xfrm>
            <a:custGeom>
              <a:rect b="b" l="l" r="r" t="t"/>
              <a:pathLst>
                <a:path extrusionOk="0" h="1302" w="1222">
                  <a:moveTo>
                    <a:pt x="774" y="366"/>
                  </a:moveTo>
                  <a:lnTo>
                    <a:pt x="774" y="407"/>
                  </a:lnTo>
                  <a:lnTo>
                    <a:pt x="814" y="407"/>
                  </a:lnTo>
                  <a:lnTo>
                    <a:pt x="855" y="448"/>
                  </a:lnTo>
                  <a:lnTo>
                    <a:pt x="855" y="488"/>
                  </a:lnTo>
                  <a:lnTo>
                    <a:pt x="855" y="529"/>
                  </a:lnTo>
                  <a:lnTo>
                    <a:pt x="855" y="570"/>
                  </a:lnTo>
                  <a:lnTo>
                    <a:pt x="855" y="651"/>
                  </a:lnTo>
                  <a:lnTo>
                    <a:pt x="855" y="732"/>
                  </a:lnTo>
                  <a:lnTo>
                    <a:pt x="814" y="773"/>
                  </a:lnTo>
                  <a:lnTo>
                    <a:pt x="774" y="814"/>
                  </a:lnTo>
                  <a:lnTo>
                    <a:pt x="814" y="814"/>
                  </a:lnTo>
                  <a:lnTo>
                    <a:pt x="733" y="854"/>
                  </a:lnTo>
                  <a:lnTo>
                    <a:pt x="733" y="895"/>
                  </a:lnTo>
                  <a:lnTo>
                    <a:pt x="692" y="895"/>
                  </a:lnTo>
                  <a:lnTo>
                    <a:pt x="652" y="936"/>
                  </a:lnTo>
                  <a:lnTo>
                    <a:pt x="570" y="936"/>
                  </a:lnTo>
                  <a:lnTo>
                    <a:pt x="530" y="895"/>
                  </a:lnTo>
                  <a:lnTo>
                    <a:pt x="489" y="895"/>
                  </a:lnTo>
                  <a:lnTo>
                    <a:pt x="489" y="854"/>
                  </a:lnTo>
                  <a:lnTo>
                    <a:pt x="448" y="854"/>
                  </a:lnTo>
                  <a:lnTo>
                    <a:pt x="408" y="814"/>
                  </a:lnTo>
                  <a:lnTo>
                    <a:pt x="408" y="773"/>
                  </a:lnTo>
                  <a:lnTo>
                    <a:pt x="367" y="732"/>
                  </a:lnTo>
                  <a:lnTo>
                    <a:pt x="367" y="692"/>
                  </a:lnTo>
                  <a:lnTo>
                    <a:pt x="367" y="651"/>
                  </a:lnTo>
                  <a:lnTo>
                    <a:pt x="367" y="610"/>
                  </a:lnTo>
                  <a:lnTo>
                    <a:pt x="367" y="570"/>
                  </a:lnTo>
                  <a:lnTo>
                    <a:pt x="408" y="529"/>
                  </a:lnTo>
                  <a:lnTo>
                    <a:pt x="408" y="488"/>
                  </a:lnTo>
                  <a:lnTo>
                    <a:pt x="448" y="448"/>
                  </a:lnTo>
                  <a:lnTo>
                    <a:pt x="489" y="448"/>
                  </a:lnTo>
                  <a:lnTo>
                    <a:pt x="489" y="407"/>
                  </a:lnTo>
                  <a:lnTo>
                    <a:pt x="530" y="407"/>
                  </a:lnTo>
                  <a:lnTo>
                    <a:pt x="570" y="366"/>
                  </a:lnTo>
                  <a:close/>
                  <a:moveTo>
                    <a:pt x="489" y="0"/>
                  </a:moveTo>
                  <a:lnTo>
                    <a:pt x="326" y="81"/>
                  </a:lnTo>
                  <a:lnTo>
                    <a:pt x="164" y="203"/>
                  </a:lnTo>
                  <a:lnTo>
                    <a:pt x="82" y="366"/>
                  </a:lnTo>
                  <a:lnTo>
                    <a:pt x="1" y="529"/>
                  </a:lnTo>
                  <a:lnTo>
                    <a:pt x="1" y="773"/>
                  </a:lnTo>
                  <a:lnTo>
                    <a:pt x="41" y="895"/>
                  </a:lnTo>
                  <a:lnTo>
                    <a:pt x="123" y="1017"/>
                  </a:lnTo>
                  <a:lnTo>
                    <a:pt x="204" y="1139"/>
                  </a:lnTo>
                  <a:lnTo>
                    <a:pt x="286" y="1220"/>
                  </a:lnTo>
                  <a:lnTo>
                    <a:pt x="408" y="1261"/>
                  </a:lnTo>
                  <a:lnTo>
                    <a:pt x="570" y="1302"/>
                  </a:lnTo>
                  <a:lnTo>
                    <a:pt x="733" y="1302"/>
                  </a:lnTo>
                  <a:lnTo>
                    <a:pt x="896" y="1220"/>
                  </a:lnTo>
                  <a:lnTo>
                    <a:pt x="1018" y="1098"/>
                  </a:lnTo>
                  <a:lnTo>
                    <a:pt x="1140" y="976"/>
                  </a:lnTo>
                  <a:lnTo>
                    <a:pt x="1221" y="814"/>
                  </a:lnTo>
                  <a:lnTo>
                    <a:pt x="1221" y="610"/>
                  </a:lnTo>
                  <a:lnTo>
                    <a:pt x="1221" y="448"/>
                  </a:lnTo>
                  <a:lnTo>
                    <a:pt x="1180" y="285"/>
                  </a:lnTo>
                  <a:lnTo>
                    <a:pt x="1058" y="122"/>
                  </a:lnTo>
                  <a:lnTo>
                    <a:pt x="896" y="4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7"/>
            <p:cNvSpPr/>
            <p:nvPr/>
          </p:nvSpPr>
          <p:spPr>
            <a:xfrm flipH="1">
              <a:off x="5592103" y="1578073"/>
              <a:ext cx="53705" cy="58787"/>
            </a:xfrm>
            <a:custGeom>
              <a:rect b="b" l="l" r="r" t="t"/>
              <a:pathLst>
                <a:path extrusionOk="0" h="937" w="856">
                  <a:moveTo>
                    <a:pt x="408" y="1"/>
                  </a:moveTo>
                  <a:lnTo>
                    <a:pt x="286" y="41"/>
                  </a:lnTo>
                  <a:lnTo>
                    <a:pt x="204" y="123"/>
                  </a:lnTo>
                  <a:lnTo>
                    <a:pt x="82" y="204"/>
                  </a:lnTo>
                  <a:lnTo>
                    <a:pt x="42" y="326"/>
                  </a:lnTo>
                  <a:lnTo>
                    <a:pt x="1" y="448"/>
                  </a:lnTo>
                  <a:lnTo>
                    <a:pt x="1" y="611"/>
                  </a:lnTo>
                  <a:lnTo>
                    <a:pt x="82" y="774"/>
                  </a:lnTo>
                  <a:lnTo>
                    <a:pt x="204" y="896"/>
                  </a:lnTo>
                  <a:lnTo>
                    <a:pt x="367" y="936"/>
                  </a:lnTo>
                  <a:lnTo>
                    <a:pt x="530" y="936"/>
                  </a:lnTo>
                  <a:lnTo>
                    <a:pt x="652" y="896"/>
                  </a:lnTo>
                  <a:lnTo>
                    <a:pt x="733" y="774"/>
                  </a:lnTo>
                  <a:lnTo>
                    <a:pt x="814" y="652"/>
                  </a:lnTo>
                  <a:lnTo>
                    <a:pt x="855" y="530"/>
                  </a:lnTo>
                  <a:lnTo>
                    <a:pt x="855" y="367"/>
                  </a:lnTo>
                  <a:lnTo>
                    <a:pt x="855" y="245"/>
                  </a:lnTo>
                  <a:lnTo>
                    <a:pt x="774" y="123"/>
                  </a:lnTo>
                  <a:lnTo>
                    <a:pt x="652" y="41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7"/>
            <p:cNvSpPr/>
            <p:nvPr/>
          </p:nvSpPr>
          <p:spPr>
            <a:xfrm flipH="1">
              <a:off x="5579367" y="1567909"/>
              <a:ext cx="76606" cy="81687"/>
            </a:xfrm>
            <a:custGeom>
              <a:rect b="b" l="l" r="r" t="t"/>
              <a:pathLst>
                <a:path extrusionOk="0" h="1302" w="1221">
                  <a:moveTo>
                    <a:pt x="732" y="366"/>
                  </a:moveTo>
                  <a:lnTo>
                    <a:pt x="773" y="407"/>
                  </a:lnTo>
                  <a:lnTo>
                    <a:pt x="814" y="407"/>
                  </a:lnTo>
                  <a:lnTo>
                    <a:pt x="814" y="448"/>
                  </a:lnTo>
                  <a:lnTo>
                    <a:pt x="854" y="488"/>
                  </a:lnTo>
                  <a:lnTo>
                    <a:pt x="854" y="529"/>
                  </a:lnTo>
                  <a:lnTo>
                    <a:pt x="854" y="570"/>
                  </a:lnTo>
                  <a:lnTo>
                    <a:pt x="854" y="651"/>
                  </a:lnTo>
                  <a:lnTo>
                    <a:pt x="814" y="732"/>
                  </a:lnTo>
                  <a:lnTo>
                    <a:pt x="773" y="773"/>
                  </a:lnTo>
                  <a:lnTo>
                    <a:pt x="773" y="814"/>
                  </a:lnTo>
                  <a:lnTo>
                    <a:pt x="732" y="854"/>
                  </a:lnTo>
                  <a:lnTo>
                    <a:pt x="692" y="895"/>
                  </a:lnTo>
                  <a:lnTo>
                    <a:pt x="651" y="895"/>
                  </a:lnTo>
                  <a:lnTo>
                    <a:pt x="651" y="936"/>
                  </a:lnTo>
                  <a:lnTo>
                    <a:pt x="529" y="936"/>
                  </a:lnTo>
                  <a:lnTo>
                    <a:pt x="488" y="895"/>
                  </a:lnTo>
                  <a:lnTo>
                    <a:pt x="448" y="895"/>
                  </a:lnTo>
                  <a:lnTo>
                    <a:pt x="448" y="854"/>
                  </a:lnTo>
                  <a:lnTo>
                    <a:pt x="407" y="854"/>
                  </a:lnTo>
                  <a:lnTo>
                    <a:pt x="407" y="814"/>
                  </a:lnTo>
                  <a:lnTo>
                    <a:pt x="366" y="773"/>
                  </a:lnTo>
                  <a:lnTo>
                    <a:pt x="366" y="732"/>
                  </a:lnTo>
                  <a:lnTo>
                    <a:pt x="326" y="692"/>
                  </a:lnTo>
                  <a:lnTo>
                    <a:pt x="326" y="651"/>
                  </a:lnTo>
                  <a:lnTo>
                    <a:pt x="326" y="610"/>
                  </a:lnTo>
                  <a:lnTo>
                    <a:pt x="366" y="529"/>
                  </a:lnTo>
                  <a:lnTo>
                    <a:pt x="407" y="488"/>
                  </a:lnTo>
                  <a:lnTo>
                    <a:pt x="448" y="448"/>
                  </a:lnTo>
                  <a:lnTo>
                    <a:pt x="488" y="407"/>
                  </a:lnTo>
                  <a:lnTo>
                    <a:pt x="529" y="407"/>
                  </a:lnTo>
                  <a:lnTo>
                    <a:pt x="529" y="366"/>
                  </a:lnTo>
                  <a:close/>
                  <a:moveTo>
                    <a:pt x="488" y="0"/>
                  </a:moveTo>
                  <a:lnTo>
                    <a:pt x="285" y="81"/>
                  </a:lnTo>
                  <a:lnTo>
                    <a:pt x="163" y="203"/>
                  </a:lnTo>
                  <a:lnTo>
                    <a:pt x="41" y="366"/>
                  </a:lnTo>
                  <a:lnTo>
                    <a:pt x="0" y="529"/>
                  </a:lnTo>
                  <a:lnTo>
                    <a:pt x="0" y="773"/>
                  </a:lnTo>
                  <a:lnTo>
                    <a:pt x="41" y="895"/>
                  </a:lnTo>
                  <a:lnTo>
                    <a:pt x="82" y="1017"/>
                  </a:lnTo>
                  <a:lnTo>
                    <a:pt x="163" y="1139"/>
                  </a:lnTo>
                  <a:lnTo>
                    <a:pt x="285" y="1220"/>
                  </a:lnTo>
                  <a:lnTo>
                    <a:pt x="407" y="1261"/>
                  </a:lnTo>
                  <a:lnTo>
                    <a:pt x="529" y="1302"/>
                  </a:lnTo>
                  <a:lnTo>
                    <a:pt x="692" y="1302"/>
                  </a:lnTo>
                  <a:lnTo>
                    <a:pt x="854" y="1220"/>
                  </a:lnTo>
                  <a:lnTo>
                    <a:pt x="1017" y="1098"/>
                  </a:lnTo>
                  <a:lnTo>
                    <a:pt x="1098" y="976"/>
                  </a:lnTo>
                  <a:lnTo>
                    <a:pt x="1180" y="814"/>
                  </a:lnTo>
                  <a:lnTo>
                    <a:pt x="1220" y="610"/>
                  </a:lnTo>
                  <a:lnTo>
                    <a:pt x="1220" y="448"/>
                  </a:lnTo>
                  <a:lnTo>
                    <a:pt x="1139" y="285"/>
                  </a:lnTo>
                  <a:lnTo>
                    <a:pt x="1017" y="122"/>
                  </a:lnTo>
                  <a:lnTo>
                    <a:pt x="854" y="4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7"/>
            <p:cNvSpPr/>
            <p:nvPr/>
          </p:nvSpPr>
          <p:spPr>
            <a:xfrm flipH="1">
              <a:off x="5936671" y="1460687"/>
              <a:ext cx="91914" cy="140412"/>
            </a:xfrm>
            <a:custGeom>
              <a:rect b="b" l="l" r="r" t="t"/>
              <a:pathLst>
                <a:path extrusionOk="0" h="2238" w="1465">
                  <a:moveTo>
                    <a:pt x="1261" y="1"/>
                  </a:moveTo>
                  <a:lnTo>
                    <a:pt x="1180" y="41"/>
                  </a:lnTo>
                  <a:lnTo>
                    <a:pt x="936" y="204"/>
                  </a:lnTo>
                  <a:lnTo>
                    <a:pt x="692" y="407"/>
                  </a:lnTo>
                  <a:lnTo>
                    <a:pt x="489" y="652"/>
                  </a:lnTo>
                  <a:lnTo>
                    <a:pt x="326" y="896"/>
                  </a:lnTo>
                  <a:lnTo>
                    <a:pt x="204" y="1140"/>
                  </a:lnTo>
                  <a:lnTo>
                    <a:pt x="82" y="1465"/>
                  </a:lnTo>
                  <a:lnTo>
                    <a:pt x="41" y="1750"/>
                  </a:lnTo>
                  <a:lnTo>
                    <a:pt x="0" y="2035"/>
                  </a:lnTo>
                  <a:lnTo>
                    <a:pt x="41" y="2116"/>
                  </a:lnTo>
                  <a:lnTo>
                    <a:pt x="82" y="2197"/>
                  </a:lnTo>
                  <a:lnTo>
                    <a:pt x="123" y="2238"/>
                  </a:lnTo>
                  <a:lnTo>
                    <a:pt x="285" y="2238"/>
                  </a:lnTo>
                  <a:lnTo>
                    <a:pt x="326" y="2197"/>
                  </a:lnTo>
                  <a:lnTo>
                    <a:pt x="367" y="2116"/>
                  </a:lnTo>
                  <a:lnTo>
                    <a:pt x="367" y="2035"/>
                  </a:lnTo>
                  <a:lnTo>
                    <a:pt x="407" y="1790"/>
                  </a:lnTo>
                  <a:lnTo>
                    <a:pt x="448" y="1546"/>
                  </a:lnTo>
                  <a:lnTo>
                    <a:pt x="529" y="1302"/>
                  </a:lnTo>
                  <a:lnTo>
                    <a:pt x="651" y="1058"/>
                  </a:lnTo>
                  <a:lnTo>
                    <a:pt x="814" y="855"/>
                  </a:lnTo>
                  <a:lnTo>
                    <a:pt x="977" y="652"/>
                  </a:lnTo>
                  <a:lnTo>
                    <a:pt x="1180" y="489"/>
                  </a:lnTo>
                  <a:lnTo>
                    <a:pt x="1383" y="367"/>
                  </a:lnTo>
                  <a:lnTo>
                    <a:pt x="1424" y="326"/>
                  </a:lnTo>
                  <a:lnTo>
                    <a:pt x="1465" y="245"/>
                  </a:lnTo>
                  <a:lnTo>
                    <a:pt x="1465" y="163"/>
                  </a:lnTo>
                  <a:lnTo>
                    <a:pt x="1424" y="123"/>
                  </a:lnTo>
                  <a:lnTo>
                    <a:pt x="1383" y="82"/>
                  </a:lnTo>
                  <a:lnTo>
                    <a:pt x="1343" y="4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7"/>
            <p:cNvSpPr/>
            <p:nvPr/>
          </p:nvSpPr>
          <p:spPr>
            <a:xfrm flipH="1">
              <a:off x="5885601" y="1432642"/>
              <a:ext cx="23026" cy="28108"/>
            </a:xfrm>
            <a:custGeom>
              <a:rect b="b" l="l" r="r" t="t"/>
              <a:pathLst>
                <a:path extrusionOk="0" h="448" w="367">
                  <a:moveTo>
                    <a:pt x="204" y="0"/>
                  </a:moveTo>
                  <a:lnTo>
                    <a:pt x="122" y="41"/>
                  </a:lnTo>
                  <a:lnTo>
                    <a:pt x="41" y="82"/>
                  </a:lnTo>
                  <a:lnTo>
                    <a:pt x="41" y="122"/>
                  </a:lnTo>
                  <a:lnTo>
                    <a:pt x="0" y="204"/>
                  </a:lnTo>
                  <a:lnTo>
                    <a:pt x="0" y="244"/>
                  </a:lnTo>
                  <a:lnTo>
                    <a:pt x="41" y="326"/>
                  </a:lnTo>
                  <a:lnTo>
                    <a:pt x="41" y="366"/>
                  </a:lnTo>
                  <a:lnTo>
                    <a:pt x="122" y="407"/>
                  </a:lnTo>
                  <a:lnTo>
                    <a:pt x="204" y="448"/>
                  </a:lnTo>
                  <a:lnTo>
                    <a:pt x="244" y="407"/>
                  </a:lnTo>
                  <a:lnTo>
                    <a:pt x="326" y="366"/>
                  </a:lnTo>
                  <a:lnTo>
                    <a:pt x="366" y="326"/>
                  </a:lnTo>
                  <a:lnTo>
                    <a:pt x="366" y="244"/>
                  </a:lnTo>
                  <a:lnTo>
                    <a:pt x="366" y="204"/>
                  </a:lnTo>
                  <a:lnTo>
                    <a:pt x="366" y="122"/>
                  </a:lnTo>
                  <a:lnTo>
                    <a:pt x="326" y="82"/>
                  </a:lnTo>
                  <a:lnTo>
                    <a:pt x="244" y="41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6" name="Google Shape;1326;p37"/>
          <p:cNvSpPr/>
          <p:nvPr/>
        </p:nvSpPr>
        <p:spPr>
          <a:xfrm>
            <a:off x="4978042" y="2548979"/>
            <a:ext cx="152693" cy="154523"/>
          </a:xfrm>
          <a:custGeom>
            <a:rect b="b" l="l" r="r" t="t"/>
            <a:pathLst>
              <a:path extrusionOk="0" h="3377" w="3337">
                <a:moveTo>
                  <a:pt x="1506" y="1"/>
                </a:moveTo>
                <a:lnTo>
                  <a:pt x="1262" y="41"/>
                </a:lnTo>
                <a:lnTo>
                  <a:pt x="1018" y="123"/>
                </a:lnTo>
                <a:lnTo>
                  <a:pt x="773" y="204"/>
                </a:lnTo>
                <a:lnTo>
                  <a:pt x="570" y="367"/>
                </a:lnTo>
                <a:lnTo>
                  <a:pt x="407" y="529"/>
                </a:lnTo>
                <a:lnTo>
                  <a:pt x="245" y="692"/>
                </a:lnTo>
                <a:lnTo>
                  <a:pt x="163" y="896"/>
                </a:lnTo>
                <a:lnTo>
                  <a:pt x="82" y="1099"/>
                </a:lnTo>
                <a:lnTo>
                  <a:pt x="1" y="1343"/>
                </a:lnTo>
                <a:lnTo>
                  <a:pt x="1" y="1546"/>
                </a:lnTo>
                <a:lnTo>
                  <a:pt x="1" y="1790"/>
                </a:lnTo>
                <a:lnTo>
                  <a:pt x="41" y="1994"/>
                </a:lnTo>
                <a:lnTo>
                  <a:pt x="123" y="2319"/>
                </a:lnTo>
                <a:lnTo>
                  <a:pt x="245" y="2563"/>
                </a:lnTo>
                <a:lnTo>
                  <a:pt x="448" y="2807"/>
                </a:lnTo>
                <a:lnTo>
                  <a:pt x="692" y="3011"/>
                </a:lnTo>
                <a:lnTo>
                  <a:pt x="936" y="3173"/>
                </a:lnTo>
                <a:lnTo>
                  <a:pt x="1221" y="3295"/>
                </a:lnTo>
                <a:lnTo>
                  <a:pt x="1506" y="3377"/>
                </a:lnTo>
                <a:lnTo>
                  <a:pt x="1831" y="3377"/>
                </a:lnTo>
                <a:lnTo>
                  <a:pt x="2075" y="3336"/>
                </a:lnTo>
                <a:lnTo>
                  <a:pt x="2319" y="3255"/>
                </a:lnTo>
                <a:lnTo>
                  <a:pt x="2563" y="3173"/>
                </a:lnTo>
                <a:lnTo>
                  <a:pt x="2767" y="3011"/>
                </a:lnTo>
                <a:lnTo>
                  <a:pt x="2929" y="2848"/>
                </a:lnTo>
                <a:lnTo>
                  <a:pt x="3092" y="2645"/>
                </a:lnTo>
                <a:lnTo>
                  <a:pt x="3214" y="2441"/>
                </a:lnTo>
                <a:lnTo>
                  <a:pt x="3295" y="2197"/>
                </a:lnTo>
                <a:lnTo>
                  <a:pt x="3336" y="1912"/>
                </a:lnTo>
                <a:lnTo>
                  <a:pt x="3336" y="1628"/>
                </a:lnTo>
                <a:lnTo>
                  <a:pt x="3295" y="1343"/>
                </a:lnTo>
                <a:lnTo>
                  <a:pt x="3214" y="1099"/>
                </a:lnTo>
                <a:lnTo>
                  <a:pt x="3092" y="855"/>
                </a:lnTo>
                <a:lnTo>
                  <a:pt x="2929" y="611"/>
                </a:lnTo>
                <a:lnTo>
                  <a:pt x="2726" y="407"/>
                </a:lnTo>
                <a:lnTo>
                  <a:pt x="2482" y="245"/>
                </a:lnTo>
                <a:lnTo>
                  <a:pt x="2238" y="123"/>
                </a:lnTo>
                <a:lnTo>
                  <a:pt x="1994" y="41"/>
                </a:lnTo>
                <a:lnTo>
                  <a:pt x="17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7"/>
          <p:cNvSpPr/>
          <p:nvPr/>
        </p:nvSpPr>
        <p:spPr>
          <a:xfrm>
            <a:off x="5543603" y="107429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7"/>
          <p:cNvSpPr/>
          <p:nvPr/>
        </p:nvSpPr>
        <p:spPr>
          <a:xfrm rot="316832">
            <a:off x="6625471" y="3030285"/>
            <a:ext cx="319339" cy="635502"/>
          </a:xfrm>
          <a:custGeom>
            <a:rect b="b" l="l" r="r" t="t"/>
            <a:pathLst>
              <a:path extrusionOk="0" h="8665" w="4354">
                <a:moveTo>
                  <a:pt x="1750" y="0"/>
                </a:moveTo>
                <a:lnTo>
                  <a:pt x="1669" y="82"/>
                </a:lnTo>
                <a:lnTo>
                  <a:pt x="123" y="2726"/>
                </a:lnTo>
                <a:lnTo>
                  <a:pt x="123" y="2807"/>
                </a:lnTo>
                <a:lnTo>
                  <a:pt x="123" y="2888"/>
                </a:lnTo>
                <a:lnTo>
                  <a:pt x="164" y="2970"/>
                </a:lnTo>
                <a:lnTo>
                  <a:pt x="245" y="3010"/>
                </a:lnTo>
                <a:lnTo>
                  <a:pt x="570" y="3092"/>
                </a:lnTo>
                <a:lnTo>
                  <a:pt x="936" y="3092"/>
                </a:lnTo>
                <a:lnTo>
                  <a:pt x="692" y="3621"/>
                </a:lnTo>
                <a:lnTo>
                  <a:pt x="489" y="4190"/>
                </a:lnTo>
                <a:lnTo>
                  <a:pt x="286" y="4719"/>
                </a:lnTo>
                <a:lnTo>
                  <a:pt x="41" y="5288"/>
                </a:lnTo>
                <a:lnTo>
                  <a:pt x="1" y="5370"/>
                </a:lnTo>
                <a:lnTo>
                  <a:pt x="41" y="5451"/>
                </a:lnTo>
                <a:lnTo>
                  <a:pt x="82" y="5492"/>
                </a:lnTo>
                <a:lnTo>
                  <a:pt x="164" y="5532"/>
                </a:lnTo>
                <a:lnTo>
                  <a:pt x="733" y="5654"/>
                </a:lnTo>
                <a:lnTo>
                  <a:pt x="1343" y="5736"/>
                </a:lnTo>
                <a:lnTo>
                  <a:pt x="814" y="7078"/>
                </a:lnTo>
                <a:lnTo>
                  <a:pt x="408" y="8420"/>
                </a:lnTo>
                <a:lnTo>
                  <a:pt x="408" y="8542"/>
                </a:lnTo>
                <a:lnTo>
                  <a:pt x="489" y="8624"/>
                </a:lnTo>
                <a:lnTo>
                  <a:pt x="570" y="8664"/>
                </a:lnTo>
                <a:lnTo>
                  <a:pt x="692" y="8624"/>
                </a:lnTo>
                <a:lnTo>
                  <a:pt x="1669" y="7851"/>
                </a:lnTo>
                <a:lnTo>
                  <a:pt x="2563" y="6997"/>
                </a:lnTo>
                <a:lnTo>
                  <a:pt x="3377" y="6061"/>
                </a:lnTo>
                <a:lnTo>
                  <a:pt x="4150" y="5085"/>
                </a:lnTo>
                <a:lnTo>
                  <a:pt x="4150" y="5044"/>
                </a:lnTo>
                <a:lnTo>
                  <a:pt x="4190" y="5004"/>
                </a:lnTo>
                <a:lnTo>
                  <a:pt x="4190" y="4922"/>
                </a:lnTo>
                <a:lnTo>
                  <a:pt x="4109" y="4841"/>
                </a:lnTo>
                <a:lnTo>
                  <a:pt x="4068" y="4800"/>
                </a:lnTo>
                <a:lnTo>
                  <a:pt x="3987" y="4759"/>
                </a:lnTo>
                <a:lnTo>
                  <a:pt x="2767" y="4719"/>
                </a:lnTo>
                <a:lnTo>
                  <a:pt x="3458" y="3743"/>
                </a:lnTo>
                <a:lnTo>
                  <a:pt x="3784" y="3295"/>
                </a:lnTo>
                <a:lnTo>
                  <a:pt x="3906" y="3132"/>
                </a:lnTo>
                <a:lnTo>
                  <a:pt x="3987" y="3051"/>
                </a:lnTo>
                <a:lnTo>
                  <a:pt x="4028" y="2929"/>
                </a:lnTo>
                <a:lnTo>
                  <a:pt x="4028" y="2848"/>
                </a:lnTo>
                <a:lnTo>
                  <a:pt x="3946" y="2766"/>
                </a:lnTo>
                <a:lnTo>
                  <a:pt x="3865" y="2726"/>
                </a:lnTo>
                <a:lnTo>
                  <a:pt x="3296" y="2726"/>
                </a:lnTo>
                <a:lnTo>
                  <a:pt x="3621" y="2197"/>
                </a:lnTo>
                <a:lnTo>
                  <a:pt x="3906" y="1627"/>
                </a:lnTo>
                <a:lnTo>
                  <a:pt x="4150" y="1058"/>
                </a:lnTo>
                <a:lnTo>
                  <a:pt x="4353" y="489"/>
                </a:lnTo>
                <a:lnTo>
                  <a:pt x="4353" y="407"/>
                </a:lnTo>
                <a:lnTo>
                  <a:pt x="4312" y="326"/>
                </a:lnTo>
                <a:lnTo>
                  <a:pt x="4272" y="285"/>
                </a:lnTo>
                <a:lnTo>
                  <a:pt x="4190" y="244"/>
                </a:lnTo>
                <a:lnTo>
                  <a:pt x="3580" y="244"/>
                </a:lnTo>
                <a:lnTo>
                  <a:pt x="3011" y="163"/>
                </a:lnTo>
                <a:lnTo>
                  <a:pt x="2441" y="82"/>
                </a:lnTo>
                <a:lnTo>
                  <a:pt x="187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9" name="Google Shape;1329;p37"/>
          <p:cNvGrpSpPr/>
          <p:nvPr/>
        </p:nvGrpSpPr>
        <p:grpSpPr>
          <a:xfrm>
            <a:off x="4627269" y="1074288"/>
            <a:ext cx="3000007" cy="3239606"/>
            <a:chOff x="6583232" y="3021792"/>
            <a:chExt cx="1074809" cy="1160650"/>
          </a:xfrm>
        </p:grpSpPr>
        <p:sp>
          <p:nvSpPr>
            <p:cNvPr id="1330" name="Google Shape;1330;p37"/>
            <p:cNvSpPr/>
            <p:nvPr/>
          </p:nvSpPr>
          <p:spPr>
            <a:xfrm>
              <a:off x="6588447" y="3505299"/>
              <a:ext cx="499227" cy="594459"/>
            </a:xfrm>
            <a:custGeom>
              <a:rect b="b" l="l" r="r" t="t"/>
              <a:pathLst>
                <a:path extrusionOk="0" h="30893" w="25944">
                  <a:moveTo>
                    <a:pt x="4733" y="1"/>
                  </a:moveTo>
                  <a:lnTo>
                    <a:pt x="4569" y="273"/>
                  </a:lnTo>
                  <a:lnTo>
                    <a:pt x="4406" y="762"/>
                  </a:lnTo>
                  <a:lnTo>
                    <a:pt x="4189" y="1850"/>
                  </a:lnTo>
                  <a:lnTo>
                    <a:pt x="4080" y="2829"/>
                  </a:lnTo>
                  <a:lnTo>
                    <a:pt x="4080" y="3699"/>
                  </a:lnTo>
                  <a:lnTo>
                    <a:pt x="4080" y="4406"/>
                  </a:lnTo>
                  <a:lnTo>
                    <a:pt x="4134" y="4950"/>
                  </a:lnTo>
                  <a:lnTo>
                    <a:pt x="4162" y="5167"/>
                  </a:lnTo>
                  <a:lnTo>
                    <a:pt x="4080" y="4624"/>
                  </a:lnTo>
                  <a:lnTo>
                    <a:pt x="3917" y="3536"/>
                  </a:lnTo>
                  <a:lnTo>
                    <a:pt x="3699" y="2503"/>
                  </a:lnTo>
                  <a:lnTo>
                    <a:pt x="3427" y="1469"/>
                  </a:lnTo>
                  <a:lnTo>
                    <a:pt x="3210" y="925"/>
                  </a:lnTo>
                  <a:lnTo>
                    <a:pt x="3047" y="653"/>
                  </a:lnTo>
                  <a:lnTo>
                    <a:pt x="2883" y="436"/>
                  </a:lnTo>
                  <a:lnTo>
                    <a:pt x="2720" y="327"/>
                  </a:lnTo>
                  <a:lnTo>
                    <a:pt x="2557" y="327"/>
                  </a:lnTo>
                  <a:lnTo>
                    <a:pt x="2340" y="490"/>
                  </a:lnTo>
                  <a:lnTo>
                    <a:pt x="2122" y="817"/>
                  </a:lnTo>
                  <a:lnTo>
                    <a:pt x="2068" y="1034"/>
                  </a:lnTo>
                  <a:lnTo>
                    <a:pt x="2013" y="1306"/>
                  </a:lnTo>
                  <a:lnTo>
                    <a:pt x="1959" y="1850"/>
                  </a:lnTo>
                  <a:lnTo>
                    <a:pt x="1959" y="2503"/>
                  </a:lnTo>
                  <a:lnTo>
                    <a:pt x="2013" y="3210"/>
                  </a:lnTo>
                  <a:lnTo>
                    <a:pt x="2231" y="4569"/>
                  </a:lnTo>
                  <a:lnTo>
                    <a:pt x="2394" y="5657"/>
                  </a:lnTo>
                  <a:lnTo>
                    <a:pt x="2394" y="5657"/>
                  </a:lnTo>
                  <a:lnTo>
                    <a:pt x="1959" y="2938"/>
                  </a:lnTo>
                  <a:lnTo>
                    <a:pt x="1904" y="2448"/>
                  </a:lnTo>
                  <a:lnTo>
                    <a:pt x="1741" y="2013"/>
                  </a:lnTo>
                  <a:lnTo>
                    <a:pt x="1578" y="1796"/>
                  </a:lnTo>
                  <a:lnTo>
                    <a:pt x="1415" y="1632"/>
                  </a:lnTo>
                  <a:lnTo>
                    <a:pt x="1197" y="1524"/>
                  </a:lnTo>
                  <a:lnTo>
                    <a:pt x="980" y="1469"/>
                  </a:lnTo>
                  <a:lnTo>
                    <a:pt x="708" y="1524"/>
                  </a:lnTo>
                  <a:lnTo>
                    <a:pt x="436" y="1687"/>
                  </a:lnTo>
                  <a:lnTo>
                    <a:pt x="218" y="1904"/>
                  </a:lnTo>
                  <a:lnTo>
                    <a:pt x="110" y="2176"/>
                  </a:lnTo>
                  <a:lnTo>
                    <a:pt x="1" y="2503"/>
                  </a:lnTo>
                  <a:lnTo>
                    <a:pt x="1" y="2883"/>
                  </a:lnTo>
                  <a:lnTo>
                    <a:pt x="55" y="3753"/>
                  </a:lnTo>
                  <a:lnTo>
                    <a:pt x="164" y="4624"/>
                  </a:lnTo>
                  <a:lnTo>
                    <a:pt x="273" y="5385"/>
                  </a:lnTo>
                  <a:lnTo>
                    <a:pt x="436" y="7071"/>
                  </a:lnTo>
                  <a:lnTo>
                    <a:pt x="654" y="8811"/>
                  </a:lnTo>
                  <a:lnTo>
                    <a:pt x="762" y="9954"/>
                  </a:lnTo>
                  <a:lnTo>
                    <a:pt x="871" y="11041"/>
                  </a:lnTo>
                  <a:lnTo>
                    <a:pt x="871" y="12183"/>
                  </a:lnTo>
                  <a:lnTo>
                    <a:pt x="980" y="13326"/>
                  </a:lnTo>
                  <a:lnTo>
                    <a:pt x="1469" y="16262"/>
                  </a:lnTo>
                  <a:lnTo>
                    <a:pt x="2013" y="19145"/>
                  </a:lnTo>
                  <a:lnTo>
                    <a:pt x="2720" y="22027"/>
                  </a:lnTo>
                  <a:lnTo>
                    <a:pt x="3536" y="24856"/>
                  </a:lnTo>
                  <a:lnTo>
                    <a:pt x="3808" y="25671"/>
                  </a:lnTo>
                  <a:lnTo>
                    <a:pt x="4080" y="26487"/>
                  </a:lnTo>
                  <a:lnTo>
                    <a:pt x="4461" y="27249"/>
                  </a:lnTo>
                  <a:lnTo>
                    <a:pt x="4841" y="28010"/>
                  </a:lnTo>
                  <a:lnTo>
                    <a:pt x="5276" y="28717"/>
                  </a:lnTo>
                  <a:lnTo>
                    <a:pt x="5820" y="29370"/>
                  </a:lnTo>
                  <a:lnTo>
                    <a:pt x="6419" y="29914"/>
                  </a:lnTo>
                  <a:lnTo>
                    <a:pt x="6745" y="30185"/>
                  </a:lnTo>
                  <a:lnTo>
                    <a:pt x="7071" y="30403"/>
                  </a:lnTo>
                  <a:lnTo>
                    <a:pt x="7615" y="30621"/>
                  </a:lnTo>
                  <a:lnTo>
                    <a:pt x="8213" y="30784"/>
                  </a:lnTo>
                  <a:lnTo>
                    <a:pt x="8812" y="30893"/>
                  </a:lnTo>
                  <a:lnTo>
                    <a:pt x="9464" y="30893"/>
                  </a:lnTo>
                  <a:lnTo>
                    <a:pt x="10171" y="30838"/>
                  </a:lnTo>
                  <a:lnTo>
                    <a:pt x="10878" y="30729"/>
                  </a:lnTo>
                  <a:lnTo>
                    <a:pt x="11585" y="30566"/>
                  </a:lnTo>
                  <a:lnTo>
                    <a:pt x="12292" y="30349"/>
                  </a:lnTo>
                  <a:lnTo>
                    <a:pt x="13652" y="29859"/>
                  </a:lnTo>
                  <a:lnTo>
                    <a:pt x="15012" y="29315"/>
                  </a:lnTo>
                  <a:lnTo>
                    <a:pt x="16263" y="28717"/>
                  </a:lnTo>
                  <a:lnTo>
                    <a:pt x="17350" y="28228"/>
                  </a:lnTo>
                  <a:lnTo>
                    <a:pt x="18547" y="27575"/>
                  </a:lnTo>
                  <a:lnTo>
                    <a:pt x="19743" y="26868"/>
                  </a:lnTo>
                  <a:lnTo>
                    <a:pt x="20940" y="26161"/>
                  </a:lnTo>
                  <a:lnTo>
                    <a:pt x="22082" y="25345"/>
                  </a:lnTo>
                  <a:lnTo>
                    <a:pt x="23007" y="24692"/>
                  </a:lnTo>
                  <a:lnTo>
                    <a:pt x="24530" y="23496"/>
                  </a:lnTo>
                  <a:lnTo>
                    <a:pt x="25128" y="23006"/>
                  </a:lnTo>
                  <a:lnTo>
                    <a:pt x="25563" y="22571"/>
                  </a:lnTo>
                  <a:lnTo>
                    <a:pt x="25889" y="22191"/>
                  </a:lnTo>
                  <a:lnTo>
                    <a:pt x="25944" y="22082"/>
                  </a:lnTo>
                  <a:lnTo>
                    <a:pt x="25944" y="21973"/>
                  </a:lnTo>
                  <a:lnTo>
                    <a:pt x="22463" y="14033"/>
                  </a:lnTo>
                  <a:lnTo>
                    <a:pt x="21375" y="15012"/>
                  </a:lnTo>
                  <a:lnTo>
                    <a:pt x="20233" y="15936"/>
                  </a:lnTo>
                  <a:lnTo>
                    <a:pt x="19091" y="16861"/>
                  </a:lnTo>
                  <a:lnTo>
                    <a:pt x="17949" y="17731"/>
                  </a:lnTo>
                  <a:lnTo>
                    <a:pt x="16752" y="18601"/>
                  </a:lnTo>
                  <a:lnTo>
                    <a:pt x="15501" y="19362"/>
                  </a:lnTo>
                  <a:lnTo>
                    <a:pt x="14250" y="20124"/>
                  </a:lnTo>
                  <a:lnTo>
                    <a:pt x="12999" y="20885"/>
                  </a:lnTo>
                  <a:lnTo>
                    <a:pt x="12456" y="21157"/>
                  </a:lnTo>
                  <a:lnTo>
                    <a:pt x="11912" y="21320"/>
                  </a:lnTo>
                  <a:lnTo>
                    <a:pt x="11640" y="21375"/>
                  </a:lnTo>
                  <a:lnTo>
                    <a:pt x="11368" y="21375"/>
                  </a:lnTo>
                  <a:lnTo>
                    <a:pt x="11096" y="21320"/>
                  </a:lnTo>
                  <a:lnTo>
                    <a:pt x="10824" y="21212"/>
                  </a:lnTo>
                  <a:lnTo>
                    <a:pt x="10606" y="21103"/>
                  </a:lnTo>
                  <a:lnTo>
                    <a:pt x="10443" y="20940"/>
                  </a:lnTo>
                  <a:lnTo>
                    <a:pt x="10226" y="20559"/>
                  </a:lnTo>
                  <a:lnTo>
                    <a:pt x="10063" y="20178"/>
                  </a:lnTo>
                  <a:lnTo>
                    <a:pt x="9899" y="19743"/>
                  </a:lnTo>
                  <a:lnTo>
                    <a:pt x="9464" y="17785"/>
                  </a:lnTo>
                  <a:lnTo>
                    <a:pt x="9029" y="15827"/>
                  </a:lnTo>
                  <a:lnTo>
                    <a:pt x="8703" y="13815"/>
                  </a:lnTo>
                  <a:lnTo>
                    <a:pt x="8485" y="11857"/>
                  </a:lnTo>
                  <a:lnTo>
                    <a:pt x="8322" y="10117"/>
                  </a:lnTo>
                  <a:lnTo>
                    <a:pt x="8213" y="8376"/>
                  </a:lnTo>
                  <a:lnTo>
                    <a:pt x="8159" y="6636"/>
                  </a:lnTo>
                  <a:lnTo>
                    <a:pt x="7996" y="4896"/>
                  </a:lnTo>
                  <a:lnTo>
                    <a:pt x="7778" y="2992"/>
                  </a:lnTo>
                  <a:lnTo>
                    <a:pt x="7724" y="2176"/>
                  </a:lnTo>
                  <a:lnTo>
                    <a:pt x="7615" y="1469"/>
                  </a:lnTo>
                  <a:lnTo>
                    <a:pt x="7506" y="871"/>
                  </a:lnTo>
                  <a:lnTo>
                    <a:pt x="7398" y="599"/>
                  </a:lnTo>
                  <a:lnTo>
                    <a:pt x="7289" y="381"/>
                  </a:lnTo>
                  <a:lnTo>
                    <a:pt x="7180" y="273"/>
                  </a:lnTo>
                  <a:lnTo>
                    <a:pt x="7017" y="110"/>
                  </a:lnTo>
                  <a:lnTo>
                    <a:pt x="6799" y="55"/>
                  </a:lnTo>
                  <a:lnTo>
                    <a:pt x="6582" y="55"/>
                  </a:lnTo>
                  <a:lnTo>
                    <a:pt x="6364" y="110"/>
                  </a:lnTo>
                  <a:lnTo>
                    <a:pt x="6201" y="273"/>
                  </a:lnTo>
                  <a:lnTo>
                    <a:pt x="6092" y="545"/>
                  </a:lnTo>
                  <a:lnTo>
                    <a:pt x="6038" y="925"/>
                  </a:lnTo>
                  <a:lnTo>
                    <a:pt x="5984" y="1306"/>
                  </a:lnTo>
                  <a:lnTo>
                    <a:pt x="5929" y="1741"/>
                  </a:lnTo>
                  <a:lnTo>
                    <a:pt x="5984" y="2720"/>
                  </a:lnTo>
                  <a:lnTo>
                    <a:pt x="6092" y="3645"/>
                  </a:lnTo>
                  <a:lnTo>
                    <a:pt x="6201" y="4460"/>
                  </a:lnTo>
                  <a:lnTo>
                    <a:pt x="6310" y="5276"/>
                  </a:lnTo>
                  <a:lnTo>
                    <a:pt x="6310" y="5276"/>
                  </a:lnTo>
                  <a:lnTo>
                    <a:pt x="6147" y="4134"/>
                  </a:lnTo>
                  <a:lnTo>
                    <a:pt x="5929" y="2992"/>
                  </a:lnTo>
                  <a:lnTo>
                    <a:pt x="5657" y="1850"/>
                  </a:lnTo>
                  <a:lnTo>
                    <a:pt x="5331" y="762"/>
                  </a:lnTo>
                  <a:lnTo>
                    <a:pt x="5168" y="381"/>
                  </a:lnTo>
                  <a:lnTo>
                    <a:pt x="5005" y="110"/>
                  </a:lnTo>
                  <a:lnTo>
                    <a:pt x="48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7"/>
            <p:cNvSpPr/>
            <p:nvPr/>
          </p:nvSpPr>
          <p:spPr>
            <a:xfrm>
              <a:off x="6583232" y="3500065"/>
              <a:ext cx="509676" cy="604926"/>
            </a:xfrm>
            <a:custGeom>
              <a:rect b="b" l="l" r="r" t="t"/>
              <a:pathLst>
                <a:path extrusionOk="0" h="31437" w="26487">
                  <a:moveTo>
                    <a:pt x="5091" y="588"/>
                  </a:moveTo>
                  <a:lnTo>
                    <a:pt x="5221" y="762"/>
                  </a:lnTo>
                  <a:lnTo>
                    <a:pt x="5384" y="1197"/>
                  </a:lnTo>
                  <a:lnTo>
                    <a:pt x="5547" y="1687"/>
                  </a:lnTo>
                  <a:lnTo>
                    <a:pt x="5819" y="2883"/>
                  </a:lnTo>
                  <a:lnTo>
                    <a:pt x="6091" y="4080"/>
                  </a:lnTo>
                  <a:lnTo>
                    <a:pt x="6363" y="5657"/>
                  </a:lnTo>
                  <a:lnTo>
                    <a:pt x="6363" y="5766"/>
                  </a:lnTo>
                  <a:lnTo>
                    <a:pt x="6472" y="5820"/>
                  </a:lnTo>
                  <a:lnTo>
                    <a:pt x="6635" y="5820"/>
                  </a:lnTo>
                  <a:lnTo>
                    <a:pt x="6744" y="5766"/>
                  </a:lnTo>
                  <a:lnTo>
                    <a:pt x="6798" y="5711"/>
                  </a:lnTo>
                  <a:lnTo>
                    <a:pt x="6853" y="5603"/>
                  </a:lnTo>
                  <a:lnTo>
                    <a:pt x="6853" y="5494"/>
                  </a:lnTo>
                  <a:lnTo>
                    <a:pt x="6635" y="3971"/>
                  </a:lnTo>
                  <a:lnTo>
                    <a:pt x="6472" y="2666"/>
                  </a:lnTo>
                  <a:lnTo>
                    <a:pt x="6472" y="1959"/>
                  </a:lnTo>
                  <a:lnTo>
                    <a:pt x="6526" y="1306"/>
                  </a:lnTo>
                  <a:lnTo>
                    <a:pt x="6635" y="925"/>
                  </a:lnTo>
                  <a:lnTo>
                    <a:pt x="6690" y="762"/>
                  </a:lnTo>
                  <a:lnTo>
                    <a:pt x="6798" y="653"/>
                  </a:lnTo>
                  <a:lnTo>
                    <a:pt x="6853" y="599"/>
                  </a:lnTo>
                  <a:lnTo>
                    <a:pt x="6907" y="599"/>
                  </a:lnTo>
                  <a:lnTo>
                    <a:pt x="7125" y="653"/>
                  </a:lnTo>
                  <a:lnTo>
                    <a:pt x="7288" y="762"/>
                  </a:lnTo>
                  <a:lnTo>
                    <a:pt x="7397" y="925"/>
                  </a:lnTo>
                  <a:lnTo>
                    <a:pt x="7560" y="1306"/>
                  </a:lnTo>
                  <a:lnTo>
                    <a:pt x="7669" y="1687"/>
                  </a:lnTo>
                  <a:lnTo>
                    <a:pt x="7723" y="2557"/>
                  </a:lnTo>
                  <a:lnTo>
                    <a:pt x="7941" y="4787"/>
                  </a:lnTo>
                  <a:lnTo>
                    <a:pt x="8049" y="6201"/>
                  </a:lnTo>
                  <a:lnTo>
                    <a:pt x="8158" y="7561"/>
                  </a:lnTo>
                  <a:lnTo>
                    <a:pt x="8321" y="10334"/>
                  </a:lnTo>
                  <a:lnTo>
                    <a:pt x="8430" y="11694"/>
                  </a:lnTo>
                  <a:lnTo>
                    <a:pt x="8539" y="12999"/>
                  </a:lnTo>
                  <a:lnTo>
                    <a:pt x="8756" y="14305"/>
                  </a:lnTo>
                  <a:lnTo>
                    <a:pt x="8974" y="15610"/>
                  </a:lnTo>
                  <a:lnTo>
                    <a:pt x="9191" y="16915"/>
                  </a:lnTo>
                  <a:lnTo>
                    <a:pt x="9463" y="18275"/>
                  </a:lnTo>
                  <a:lnTo>
                    <a:pt x="9735" y="19471"/>
                  </a:lnTo>
                  <a:lnTo>
                    <a:pt x="9898" y="20015"/>
                  </a:lnTo>
                  <a:lnTo>
                    <a:pt x="10116" y="20613"/>
                  </a:lnTo>
                  <a:lnTo>
                    <a:pt x="10334" y="21049"/>
                  </a:lnTo>
                  <a:lnTo>
                    <a:pt x="10605" y="21429"/>
                  </a:lnTo>
                  <a:lnTo>
                    <a:pt x="10769" y="21592"/>
                  </a:lnTo>
                  <a:lnTo>
                    <a:pt x="10986" y="21756"/>
                  </a:lnTo>
                  <a:lnTo>
                    <a:pt x="11204" y="21864"/>
                  </a:lnTo>
                  <a:lnTo>
                    <a:pt x="11421" y="21919"/>
                  </a:lnTo>
                  <a:lnTo>
                    <a:pt x="12020" y="21919"/>
                  </a:lnTo>
                  <a:lnTo>
                    <a:pt x="12563" y="21756"/>
                  </a:lnTo>
                  <a:lnTo>
                    <a:pt x="13107" y="21538"/>
                  </a:lnTo>
                  <a:lnTo>
                    <a:pt x="13597" y="21266"/>
                  </a:lnTo>
                  <a:lnTo>
                    <a:pt x="14848" y="20559"/>
                  </a:lnTo>
                  <a:lnTo>
                    <a:pt x="16099" y="19798"/>
                  </a:lnTo>
                  <a:lnTo>
                    <a:pt x="17295" y="18982"/>
                  </a:lnTo>
                  <a:lnTo>
                    <a:pt x="18492" y="18166"/>
                  </a:lnTo>
                  <a:lnTo>
                    <a:pt x="19634" y="17296"/>
                  </a:lnTo>
                  <a:lnTo>
                    <a:pt x="20776" y="16371"/>
                  </a:lnTo>
                  <a:lnTo>
                    <a:pt x="21864" y="15447"/>
                  </a:lnTo>
                  <a:lnTo>
                    <a:pt x="22651" y="14777"/>
                  </a:lnTo>
                  <a:lnTo>
                    <a:pt x="22651" y="14777"/>
                  </a:lnTo>
                  <a:lnTo>
                    <a:pt x="24746" y="19580"/>
                  </a:lnTo>
                  <a:lnTo>
                    <a:pt x="25834" y="22082"/>
                  </a:lnTo>
                  <a:lnTo>
                    <a:pt x="25943" y="22245"/>
                  </a:lnTo>
                  <a:lnTo>
                    <a:pt x="25943" y="22299"/>
                  </a:lnTo>
                  <a:lnTo>
                    <a:pt x="25888" y="22408"/>
                  </a:lnTo>
                  <a:lnTo>
                    <a:pt x="25562" y="22680"/>
                  </a:lnTo>
                  <a:lnTo>
                    <a:pt x="25127" y="23170"/>
                  </a:lnTo>
                  <a:lnTo>
                    <a:pt x="24707" y="23496"/>
                  </a:lnTo>
                  <a:lnTo>
                    <a:pt x="24692" y="23496"/>
                  </a:lnTo>
                  <a:lnTo>
                    <a:pt x="24637" y="23550"/>
                  </a:lnTo>
                  <a:lnTo>
                    <a:pt x="22679" y="25073"/>
                  </a:lnTo>
                  <a:lnTo>
                    <a:pt x="21700" y="25780"/>
                  </a:lnTo>
                  <a:lnTo>
                    <a:pt x="20667" y="26433"/>
                  </a:lnTo>
                  <a:lnTo>
                    <a:pt x="19579" y="27085"/>
                  </a:lnTo>
                  <a:lnTo>
                    <a:pt x="18492" y="27738"/>
                  </a:lnTo>
                  <a:lnTo>
                    <a:pt x="17349" y="28336"/>
                  </a:lnTo>
                  <a:lnTo>
                    <a:pt x="16207" y="28880"/>
                  </a:lnTo>
                  <a:lnTo>
                    <a:pt x="15174" y="29370"/>
                  </a:lnTo>
                  <a:lnTo>
                    <a:pt x="14141" y="29805"/>
                  </a:lnTo>
                  <a:lnTo>
                    <a:pt x="13053" y="30186"/>
                  </a:lnTo>
                  <a:lnTo>
                    <a:pt x="11965" y="30512"/>
                  </a:lnTo>
                  <a:lnTo>
                    <a:pt x="10986" y="30729"/>
                  </a:lnTo>
                  <a:lnTo>
                    <a:pt x="10442" y="30838"/>
                  </a:lnTo>
                  <a:lnTo>
                    <a:pt x="9898" y="30893"/>
                  </a:lnTo>
                  <a:lnTo>
                    <a:pt x="9409" y="30893"/>
                  </a:lnTo>
                  <a:lnTo>
                    <a:pt x="8865" y="30838"/>
                  </a:lnTo>
                  <a:lnTo>
                    <a:pt x="8376" y="30784"/>
                  </a:lnTo>
                  <a:lnTo>
                    <a:pt x="7886" y="30621"/>
                  </a:lnTo>
                  <a:lnTo>
                    <a:pt x="7342" y="30349"/>
                  </a:lnTo>
                  <a:lnTo>
                    <a:pt x="6907" y="30022"/>
                  </a:lnTo>
                  <a:lnTo>
                    <a:pt x="6472" y="29642"/>
                  </a:lnTo>
                  <a:lnTo>
                    <a:pt x="6091" y="29261"/>
                  </a:lnTo>
                  <a:lnTo>
                    <a:pt x="5711" y="28771"/>
                  </a:lnTo>
                  <a:lnTo>
                    <a:pt x="5384" y="28282"/>
                  </a:lnTo>
                  <a:lnTo>
                    <a:pt x="5112" y="27793"/>
                  </a:lnTo>
                  <a:lnTo>
                    <a:pt x="4895" y="27249"/>
                  </a:lnTo>
                  <a:lnTo>
                    <a:pt x="4351" y="25998"/>
                  </a:lnTo>
                  <a:lnTo>
                    <a:pt x="3916" y="24692"/>
                  </a:lnTo>
                  <a:lnTo>
                    <a:pt x="3535" y="23333"/>
                  </a:lnTo>
                  <a:lnTo>
                    <a:pt x="3154" y="21973"/>
                  </a:lnTo>
                  <a:lnTo>
                    <a:pt x="2828" y="20505"/>
                  </a:lnTo>
                  <a:lnTo>
                    <a:pt x="2447" y="18982"/>
                  </a:lnTo>
                  <a:lnTo>
                    <a:pt x="2175" y="17459"/>
                  </a:lnTo>
                  <a:lnTo>
                    <a:pt x="1904" y="15936"/>
                  </a:lnTo>
                  <a:lnTo>
                    <a:pt x="1632" y="14413"/>
                  </a:lnTo>
                  <a:lnTo>
                    <a:pt x="1468" y="12836"/>
                  </a:lnTo>
                  <a:lnTo>
                    <a:pt x="1360" y="11368"/>
                  </a:lnTo>
                  <a:lnTo>
                    <a:pt x="1305" y="9899"/>
                  </a:lnTo>
                  <a:lnTo>
                    <a:pt x="1088" y="8159"/>
                  </a:lnTo>
                  <a:lnTo>
                    <a:pt x="870" y="6418"/>
                  </a:lnTo>
                  <a:lnTo>
                    <a:pt x="707" y="4950"/>
                  </a:lnTo>
                  <a:lnTo>
                    <a:pt x="598" y="4297"/>
                  </a:lnTo>
                  <a:lnTo>
                    <a:pt x="544" y="3645"/>
                  </a:lnTo>
                  <a:lnTo>
                    <a:pt x="544" y="2992"/>
                  </a:lnTo>
                  <a:lnTo>
                    <a:pt x="544" y="2720"/>
                  </a:lnTo>
                  <a:lnTo>
                    <a:pt x="653" y="2394"/>
                  </a:lnTo>
                  <a:lnTo>
                    <a:pt x="816" y="2231"/>
                  </a:lnTo>
                  <a:lnTo>
                    <a:pt x="979" y="2122"/>
                  </a:lnTo>
                  <a:lnTo>
                    <a:pt x="1142" y="2068"/>
                  </a:lnTo>
                  <a:lnTo>
                    <a:pt x="1305" y="2068"/>
                  </a:lnTo>
                  <a:lnTo>
                    <a:pt x="1468" y="2122"/>
                  </a:lnTo>
                  <a:lnTo>
                    <a:pt x="1577" y="2231"/>
                  </a:lnTo>
                  <a:lnTo>
                    <a:pt x="1740" y="2394"/>
                  </a:lnTo>
                  <a:lnTo>
                    <a:pt x="1849" y="2557"/>
                  </a:lnTo>
                  <a:lnTo>
                    <a:pt x="1958" y="2938"/>
                  </a:lnTo>
                  <a:lnTo>
                    <a:pt x="2012" y="3482"/>
                  </a:lnTo>
                  <a:lnTo>
                    <a:pt x="2067" y="3781"/>
                  </a:lnTo>
                  <a:lnTo>
                    <a:pt x="2067" y="3781"/>
                  </a:lnTo>
                  <a:lnTo>
                    <a:pt x="2121" y="4189"/>
                  </a:lnTo>
                  <a:lnTo>
                    <a:pt x="2280" y="5063"/>
                  </a:lnTo>
                  <a:lnTo>
                    <a:pt x="2280" y="5063"/>
                  </a:lnTo>
                  <a:lnTo>
                    <a:pt x="2393" y="5929"/>
                  </a:lnTo>
                  <a:lnTo>
                    <a:pt x="2436" y="5920"/>
                  </a:lnTo>
                  <a:lnTo>
                    <a:pt x="2436" y="5920"/>
                  </a:lnTo>
                  <a:lnTo>
                    <a:pt x="2447" y="5983"/>
                  </a:lnTo>
                  <a:lnTo>
                    <a:pt x="2447" y="6092"/>
                  </a:lnTo>
                  <a:lnTo>
                    <a:pt x="2556" y="6147"/>
                  </a:lnTo>
                  <a:lnTo>
                    <a:pt x="2719" y="6147"/>
                  </a:lnTo>
                  <a:lnTo>
                    <a:pt x="2883" y="6092"/>
                  </a:lnTo>
                  <a:lnTo>
                    <a:pt x="2937" y="5983"/>
                  </a:lnTo>
                  <a:lnTo>
                    <a:pt x="2937" y="5929"/>
                  </a:lnTo>
                  <a:lnTo>
                    <a:pt x="2922" y="5823"/>
                  </a:lnTo>
                  <a:lnTo>
                    <a:pt x="2922" y="5823"/>
                  </a:lnTo>
                  <a:lnTo>
                    <a:pt x="2937" y="5820"/>
                  </a:lnTo>
                  <a:lnTo>
                    <a:pt x="2801" y="4977"/>
                  </a:lnTo>
                  <a:lnTo>
                    <a:pt x="2801" y="4977"/>
                  </a:lnTo>
                  <a:lnTo>
                    <a:pt x="2774" y="4787"/>
                  </a:lnTo>
                  <a:lnTo>
                    <a:pt x="2611" y="3699"/>
                  </a:lnTo>
                  <a:lnTo>
                    <a:pt x="2600" y="3645"/>
                  </a:lnTo>
                  <a:lnTo>
                    <a:pt x="2600" y="3645"/>
                  </a:lnTo>
                  <a:lnTo>
                    <a:pt x="2556" y="3318"/>
                  </a:lnTo>
                  <a:lnTo>
                    <a:pt x="2502" y="2938"/>
                  </a:lnTo>
                  <a:lnTo>
                    <a:pt x="2473" y="2836"/>
                  </a:lnTo>
                  <a:lnTo>
                    <a:pt x="2473" y="2836"/>
                  </a:lnTo>
                  <a:lnTo>
                    <a:pt x="2447" y="2557"/>
                  </a:lnTo>
                  <a:lnTo>
                    <a:pt x="2447" y="1959"/>
                  </a:lnTo>
                  <a:lnTo>
                    <a:pt x="2502" y="1632"/>
                  </a:lnTo>
                  <a:lnTo>
                    <a:pt x="2611" y="1360"/>
                  </a:lnTo>
                  <a:lnTo>
                    <a:pt x="2719" y="1089"/>
                  </a:lnTo>
                  <a:lnTo>
                    <a:pt x="2774" y="925"/>
                  </a:lnTo>
                  <a:lnTo>
                    <a:pt x="2883" y="871"/>
                  </a:lnTo>
                  <a:lnTo>
                    <a:pt x="2991" y="925"/>
                  </a:lnTo>
                  <a:lnTo>
                    <a:pt x="3046" y="980"/>
                  </a:lnTo>
                  <a:lnTo>
                    <a:pt x="3154" y="1143"/>
                  </a:lnTo>
                  <a:lnTo>
                    <a:pt x="3318" y="1469"/>
                  </a:lnTo>
                  <a:lnTo>
                    <a:pt x="3426" y="1796"/>
                  </a:lnTo>
                  <a:lnTo>
                    <a:pt x="3590" y="2448"/>
                  </a:lnTo>
                  <a:lnTo>
                    <a:pt x="3807" y="3318"/>
                  </a:lnTo>
                  <a:lnTo>
                    <a:pt x="3970" y="4189"/>
                  </a:lnTo>
                  <a:lnTo>
                    <a:pt x="4029" y="4577"/>
                  </a:lnTo>
                  <a:lnTo>
                    <a:pt x="4029" y="4577"/>
                  </a:lnTo>
                  <a:lnTo>
                    <a:pt x="4079" y="5276"/>
                  </a:lnTo>
                  <a:lnTo>
                    <a:pt x="4242" y="6038"/>
                  </a:lnTo>
                  <a:lnTo>
                    <a:pt x="4297" y="6092"/>
                  </a:lnTo>
                  <a:lnTo>
                    <a:pt x="4351" y="6201"/>
                  </a:lnTo>
                  <a:lnTo>
                    <a:pt x="4677" y="6201"/>
                  </a:lnTo>
                  <a:lnTo>
                    <a:pt x="4732" y="6147"/>
                  </a:lnTo>
                  <a:lnTo>
                    <a:pt x="4786" y="6038"/>
                  </a:lnTo>
                  <a:lnTo>
                    <a:pt x="4786" y="5983"/>
                  </a:lnTo>
                  <a:lnTo>
                    <a:pt x="4772" y="5877"/>
                  </a:lnTo>
                  <a:lnTo>
                    <a:pt x="4772" y="5877"/>
                  </a:lnTo>
                  <a:lnTo>
                    <a:pt x="4786" y="5875"/>
                  </a:lnTo>
                  <a:lnTo>
                    <a:pt x="4750" y="5711"/>
                  </a:lnTo>
                  <a:lnTo>
                    <a:pt x="4750" y="5711"/>
                  </a:lnTo>
                  <a:lnTo>
                    <a:pt x="4623" y="4760"/>
                  </a:lnTo>
                  <a:lnTo>
                    <a:pt x="4623" y="4760"/>
                  </a:lnTo>
                  <a:lnTo>
                    <a:pt x="4623" y="3808"/>
                  </a:lnTo>
                  <a:lnTo>
                    <a:pt x="4623" y="3155"/>
                  </a:lnTo>
                  <a:lnTo>
                    <a:pt x="4677" y="2503"/>
                  </a:lnTo>
                  <a:lnTo>
                    <a:pt x="4949" y="1197"/>
                  </a:lnTo>
                  <a:lnTo>
                    <a:pt x="5004" y="925"/>
                  </a:lnTo>
                  <a:lnTo>
                    <a:pt x="5058" y="653"/>
                  </a:lnTo>
                  <a:lnTo>
                    <a:pt x="5091" y="588"/>
                  </a:lnTo>
                  <a:close/>
                  <a:moveTo>
                    <a:pt x="5058" y="1"/>
                  </a:moveTo>
                  <a:lnTo>
                    <a:pt x="4840" y="55"/>
                  </a:lnTo>
                  <a:lnTo>
                    <a:pt x="4732" y="218"/>
                  </a:lnTo>
                  <a:lnTo>
                    <a:pt x="4623" y="382"/>
                  </a:lnTo>
                  <a:lnTo>
                    <a:pt x="4514" y="545"/>
                  </a:lnTo>
                  <a:lnTo>
                    <a:pt x="4351" y="1143"/>
                  </a:lnTo>
                  <a:lnTo>
                    <a:pt x="4242" y="1741"/>
                  </a:lnTo>
                  <a:lnTo>
                    <a:pt x="4175" y="2483"/>
                  </a:lnTo>
                  <a:lnTo>
                    <a:pt x="4175" y="2483"/>
                  </a:lnTo>
                  <a:lnTo>
                    <a:pt x="4079" y="2068"/>
                  </a:lnTo>
                  <a:lnTo>
                    <a:pt x="3807" y="1360"/>
                  </a:lnTo>
                  <a:lnTo>
                    <a:pt x="3590" y="925"/>
                  </a:lnTo>
                  <a:lnTo>
                    <a:pt x="3481" y="708"/>
                  </a:lnTo>
                  <a:lnTo>
                    <a:pt x="3318" y="490"/>
                  </a:lnTo>
                  <a:lnTo>
                    <a:pt x="3100" y="382"/>
                  </a:lnTo>
                  <a:lnTo>
                    <a:pt x="2883" y="327"/>
                  </a:lnTo>
                  <a:lnTo>
                    <a:pt x="2665" y="382"/>
                  </a:lnTo>
                  <a:lnTo>
                    <a:pt x="2502" y="545"/>
                  </a:lnTo>
                  <a:lnTo>
                    <a:pt x="2339" y="708"/>
                  </a:lnTo>
                  <a:lnTo>
                    <a:pt x="2230" y="871"/>
                  </a:lnTo>
                  <a:lnTo>
                    <a:pt x="2067" y="1306"/>
                  </a:lnTo>
                  <a:lnTo>
                    <a:pt x="1967" y="1807"/>
                  </a:lnTo>
                  <a:lnTo>
                    <a:pt x="1967" y="1807"/>
                  </a:lnTo>
                  <a:lnTo>
                    <a:pt x="1958" y="1796"/>
                  </a:lnTo>
                  <a:lnTo>
                    <a:pt x="1740" y="1632"/>
                  </a:lnTo>
                  <a:lnTo>
                    <a:pt x="1468" y="1524"/>
                  </a:lnTo>
                  <a:lnTo>
                    <a:pt x="1197" y="1469"/>
                  </a:lnTo>
                  <a:lnTo>
                    <a:pt x="925" y="1524"/>
                  </a:lnTo>
                  <a:lnTo>
                    <a:pt x="653" y="1632"/>
                  </a:lnTo>
                  <a:lnTo>
                    <a:pt x="435" y="1850"/>
                  </a:lnTo>
                  <a:lnTo>
                    <a:pt x="272" y="2068"/>
                  </a:lnTo>
                  <a:lnTo>
                    <a:pt x="109" y="2339"/>
                  </a:lnTo>
                  <a:lnTo>
                    <a:pt x="54" y="2611"/>
                  </a:lnTo>
                  <a:lnTo>
                    <a:pt x="0" y="3210"/>
                  </a:lnTo>
                  <a:lnTo>
                    <a:pt x="0" y="3754"/>
                  </a:lnTo>
                  <a:lnTo>
                    <a:pt x="163" y="5113"/>
                  </a:lnTo>
                  <a:lnTo>
                    <a:pt x="326" y="6473"/>
                  </a:lnTo>
                  <a:lnTo>
                    <a:pt x="544" y="8213"/>
                  </a:lnTo>
                  <a:lnTo>
                    <a:pt x="761" y="9899"/>
                  </a:lnTo>
                  <a:lnTo>
                    <a:pt x="870" y="11476"/>
                  </a:lnTo>
                  <a:lnTo>
                    <a:pt x="925" y="13108"/>
                  </a:lnTo>
                  <a:lnTo>
                    <a:pt x="1142" y="14740"/>
                  </a:lnTo>
                  <a:lnTo>
                    <a:pt x="1414" y="16371"/>
                  </a:lnTo>
                  <a:lnTo>
                    <a:pt x="1686" y="18003"/>
                  </a:lnTo>
                  <a:lnTo>
                    <a:pt x="2067" y="19634"/>
                  </a:lnTo>
                  <a:lnTo>
                    <a:pt x="2447" y="21212"/>
                  </a:lnTo>
                  <a:lnTo>
                    <a:pt x="2828" y="22735"/>
                  </a:lnTo>
                  <a:lnTo>
                    <a:pt x="3263" y="24312"/>
                  </a:lnTo>
                  <a:lnTo>
                    <a:pt x="3753" y="25835"/>
                  </a:lnTo>
                  <a:lnTo>
                    <a:pt x="4188" y="27031"/>
                  </a:lnTo>
                  <a:lnTo>
                    <a:pt x="4460" y="27629"/>
                  </a:lnTo>
                  <a:lnTo>
                    <a:pt x="4732" y="28173"/>
                  </a:lnTo>
                  <a:lnTo>
                    <a:pt x="5058" y="28717"/>
                  </a:lnTo>
                  <a:lnTo>
                    <a:pt x="5384" y="29261"/>
                  </a:lnTo>
                  <a:lnTo>
                    <a:pt x="5819" y="29750"/>
                  </a:lnTo>
                  <a:lnTo>
                    <a:pt x="6255" y="30186"/>
                  </a:lnTo>
                  <a:lnTo>
                    <a:pt x="6690" y="30566"/>
                  </a:lnTo>
                  <a:lnTo>
                    <a:pt x="7179" y="30838"/>
                  </a:lnTo>
                  <a:lnTo>
                    <a:pt x="7669" y="31056"/>
                  </a:lnTo>
                  <a:lnTo>
                    <a:pt x="8158" y="31219"/>
                  </a:lnTo>
                  <a:lnTo>
                    <a:pt x="8648" y="31328"/>
                  </a:lnTo>
                  <a:lnTo>
                    <a:pt x="9191" y="31436"/>
                  </a:lnTo>
                  <a:lnTo>
                    <a:pt x="9735" y="31436"/>
                  </a:lnTo>
                  <a:lnTo>
                    <a:pt x="10279" y="31382"/>
                  </a:lnTo>
                  <a:lnTo>
                    <a:pt x="10932" y="31273"/>
                  </a:lnTo>
                  <a:lnTo>
                    <a:pt x="11476" y="31165"/>
                  </a:lnTo>
                  <a:lnTo>
                    <a:pt x="12672" y="30893"/>
                  </a:lnTo>
                  <a:lnTo>
                    <a:pt x="13814" y="30457"/>
                  </a:lnTo>
                  <a:lnTo>
                    <a:pt x="14956" y="30022"/>
                  </a:lnTo>
                  <a:lnTo>
                    <a:pt x="16099" y="29533"/>
                  </a:lnTo>
                  <a:lnTo>
                    <a:pt x="17241" y="28989"/>
                  </a:lnTo>
                  <a:lnTo>
                    <a:pt x="18328" y="28445"/>
                  </a:lnTo>
                  <a:lnTo>
                    <a:pt x="19416" y="27847"/>
                  </a:lnTo>
                  <a:lnTo>
                    <a:pt x="20558" y="27140"/>
                  </a:lnTo>
                  <a:lnTo>
                    <a:pt x="21700" y="26433"/>
                  </a:lnTo>
                  <a:lnTo>
                    <a:pt x="22788" y="25617"/>
                  </a:lnTo>
                  <a:lnTo>
                    <a:pt x="23822" y="24856"/>
                  </a:lnTo>
                  <a:lnTo>
                    <a:pt x="25018" y="23931"/>
                  </a:lnTo>
                  <a:lnTo>
                    <a:pt x="25508" y="23496"/>
                  </a:lnTo>
                  <a:lnTo>
                    <a:pt x="26051" y="23006"/>
                  </a:lnTo>
                  <a:lnTo>
                    <a:pt x="26269" y="22735"/>
                  </a:lnTo>
                  <a:lnTo>
                    <a:pt x="26378" y="22571"/>
                  </a:lnTo>
                  <a:lnTo>
                    <a:pt x="26487" y="22408"/>
                  </a:lnTo>
                  <a:lnTo>
                    <a:pt x="26487" y="22136"/>
                  </a:lnTo>
                  <a:lnTo>
                    <a:pt x="26378" y="21864"/>
                  </a:lnTo>
                  <a:lnTo>
                    <a:pt x="26106" y="21375"/>
                  </a:lnTo>
                  <a:lnTo>
                    <a:pt x="25508" y="19906"/>
                  </a:lnTo>
                  <a:lnTo>
                    <a:pt x="22951" y="14196"/>
                  </a:lnTo>
                  <a:lnTo>
                    <a:pt x="22897" y="14087"/>
                  </a:lnTo>
                  <a:lnTo>
                    <a:pt x="22788" y="14033"/>
                  </a:lnTo>
                  <a:lnTo>
                    <a:pt x="22625" y="14087"/>
                  </a:lnTo>
                  <a:lnTo>
                    <a:pt x="22571" y="14141"/>
                  </a:lnTo>
                  <a:lnTo>
                    <a:pt x="21592" y="15012"/>
                  </a:lnTo>
                  <a:lnTo>
                    <a:pt x="20558" y="15882"/>
                  </a:lnTo>
                  <a:lnTo>
                    <a:pt x="19525" y="16698"/>
                  </a:lnTo>
                  <a:lnTo>
                    <a:pt x="18492" y="17459"/>
                  </a:lnTo>
                  <a:lnTo>
                    <a:pt x="17404" y="18220"/>
                  </a:lnTo>
                  <a:lnTo>
                    <a:pt x="16316" y="18982"/>
                  </a:lnTo>
                  <a:lnTo>
                    <a:pt x="15228" y="19689"/>
                  </a:lnTo>
                  <a:lnTo>
                    <a:pt x="14086" y="20396"/>
                  </a:lnTo>
                  <a:lnTo>
                    <a:pt x="13542" y="20722"/>
                  </a:lnTo>
                  <a:lnTo>
                    <a:pt x="12944" y="21049"/>
                  </a:lnTo>
                  <a:lnTo>
                    <a:pt x="12618" y="21212"/>
                  </a:lnTo>
                  <a:lnTo>
                    <a:pt x="12346" y="21320"/>
                  </a:lnTo>
                  <a:lnTo>
                    <a:pt x="12020" y="21375"/>
                  </a:lnTo>
                  <a:lnTo>
                    <a:pt x="11693" y="21375"/>
                  </a:lnTo>
                  <a:lnTo>
                    <a:pt x="11367" y="21320"/>
                  </a:lnTo>
                  <a:lnTo>
                    <a:pt x="11149" y="21212"/>
                  </a:lnTo>
                  <a:lnTo>
                    <a:pt x="10932" y="21049"/>
                  </a:lnTo>
                  <a:lnTo>
                    <a:pt x="10769" y="20777"/>
                  </a:lnTo>
                  <a:lnTo>
                    <a:pt x="10660" y="20505"/>
                  </a:lnTo>
                  <a:lnTo>
                    <a:pt x="10551" y="20233"/>
                  </a:lnTo>
                  <a:lnTo>
                    <a:pt x="10388" y="19689"/>
                  </a:lnTo>
                  <a:lnTo>
                    <a:pt x="10062" y="18384"/>
                  </a:lnTo>
                  <a:lnTo>
                    <a:pt x="9790" y="17078"/>
                  </a:lnTo>
                  <a:lnTo>
                    <a:pt x="9518" y="15719"/>
                  </a:lnTo>
                  <a:lnTo>
                    <a:pt x="9300" y="14413"/>
                  </a:lnTo>
                  <a:lnTo>
                    <a:pt x="9083" y="12999"/>
                  </a:lnTo>
                  <a:lnTo>
                    <a:pt x="8974" y="11585"/>
                  </a:lnTo>
                  <a:lnTo>
                    <a:pt x="8756" y="8811"/>
                  </a:lnTo>
                  <a:lnTo>
                    <a:pt x="8593" y="6092"/>
                  </a:lnTo>
                  <a:lnTo>
                    <a:pt x="8376" y="3427"/>
                  </a:lnTo>
                  <a:lnTo>
                    <a:pt x="8267" y="2448"/>
                  </a:lnTo>
                  <a:lnTo>
                    <a:pt x="8104" y="1469"/>
                  </a:lnTo>
                  <a:lnTo>
                    <a:pt x="8049" y="1143"/>
                  </a:lnTo>
                  <a:lnTo>
                    <a:pt x="7941" y="817"/>
                  </a:lnTo>
                  <a:lnTo>
                    <a:pt x="7777" y="545"/>
                  </a:lnTo>
                  <a:lnTo>
                    <a:pt x="7560" y="273"/>
                  </a:lnTo>
                  <a:lnTo>
                    <a:pt x="7342" y="164"/>
                  </a:lnTo>
                  <a:lnTo>
                    <a:pt x="7070" y="55"/>
                  </a:lnTo>
                  <a:lnTo>
                    <a:pt x="6853" y="55"/>
                  </a:lnTo>
                  <a:lnTo>
                    <a:pt x="6581" y="110"/>
                  </a:lnTo>
                  <a:lnTo>
                    <a:pt x="6418" y="273"/>
                  </a:lnTo>
                  <a:lnTo>
                    <a:pt x="6255" y="436"/>
                  </a:lnTo>
                  <a:lnTo>
                    <a:pt x="6146" y="599"/>
                  </a:lnTo>
                  <a:lnTo>
                    <a:pt x="6091" y="817"/>
                  </a:lnTo>
                  <a:lnTo>
                    <a:pt x="6037" y="1197"/>
                  </a:lnTo>
                  <a:lnTo>
                    <a:pt x="6005" y="1390"/>
                  </a:lnTo>
                  <a:lnTo>
                    <a:pt x="6005" y="1390"/>
                  </a:lnTo>
                  <a:lnTo>
                    <a:pt x="5983" y="1306"/>
                  </a:lnTo>
                  <a:lnTo>
                    <a:pt x="5874" y="925"/>
                  </a:lnTo>
                  <a:lnTo>
                    <a:pt x="5711" y="490"/>
                  </a:lnTo>
                  <a:lnTo>
                    <a:pt x="5547" y="273"/>
                  </a:lnTo>
                  <a:lnTo>
                    <a:pt x="5439" y="110"/>
                  </a:lnTo>
                  <a:lnTo>
                    <a:pt x="5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2" name="Google Shape;1332;p37"/>
            <p:cNvGrpSpPr/>
            <p:nvPr/>
          </p:nvGrpSpPr>
          <p:grpSpPr>
            <a:xfrm>
              <a:off x="7014399" y="3607861"/>
              <a:ext cx="610160" cy="574581"/>
              <a:chOff x="7014399" y="3607861"/>
              <a:chExt cx="610160" cy="574581"/>
            </a:xfrm>
          </p:grpSpPr>
          <p:sp>
            <p:nvSpPr>
              <p:cNvPr id="1333" name="Google Shape;1333;p37"/>
              <p:cNvSpPr/>
              <p:nvPr/>
            </p:nvSpPr>
            <p:spPr>
              <a:xfrm>
                <a:off x="7019633" y="3613095"/>
                <a:ext cx="600732" cy="564113"/>
              </a:xfrm>
              <a:custGeom>
                <a:rect b="b" l="l" r="r" t="t"/>
                <a:pathLst>
                  <a:path extrusionOk="0" h="29316" w="31219">
                    <a:moveTo>
                      <a:pt x="21701" y="1"/>
                    </a:moveTo>
                    <a:lnTo>
                      <a:pt x="21538" y="55"/>
                    </a:lnTo>
                    <a:lnTo>
                      <a:pt x="21429" y="109"/>
                    </a:lnTo>
                    <a:lnTo>
                      <a:pt x="20776" y="55"/>
                    </a:lnTo>
                    <a:lnTo>
                      <a:pt x="20069" y="55"/>
                    </a:lnTo>
                    <a:lnTo>
                      <a:pt x="18655" y="218"/>
                    </a:lnTo>
                    <a:lnTo>
                      <a:pt x="17567" y="327"/>
                    </a:lnTo>
                    <a:lnTo>
                      <a:pt x="16425" y="544"/>
                    </a:lnTo>
                    <a:lnTo>
                      <a:pt x="15338" y="762"/>
                    </a:lnTo>
                    <a:lnTo>
                      <a:pt x="14195" y="1034"/>
                    </a:lnTo>
                    <a:lnTo>
                      <a:pt x="12292" y="1578"/>
                    </a:lnTo>
                    <a:lnTo>
                      <a:pt x="10388" y="2230"/>
                    </a:lnTo>
                    <a:lnTo>
                      <a:pt x="8539" y="2992"/>
                    </a:lnTo>
                    <a:lnTo>
                      <a:pt x="5983" y="4460"/>
                    </a:lnTo>
                    <a:lnTo>
                      <a:pt x="3916" y="5657"/>
                    </a:lnTo>
                    <a:lnTo>
                      <a:pt x="2230" y="6745"/>
                    </a:lnTo>
                    <a:lnTo>
                      <a:pt x="1251" y="7452"/>
                    </a:lnTo>
                    <a:lnTo>
                      <a:pt x="327" y="8213"/>
                    </a:lnTo>
                    <a:lnTo>
                      <a:pt x="0" y="8485"/>
                    </a:lnTo>
                    <a:lnTo>
                      <a:pt x="0" y="8539"/>
                    </a:lnTo>
                    <a:lnTo>
                      <a:pt x="55" y="8974"/>
                    </a:lnTo>
                    <a:lnTo>
                      <a:pt x="490" y="10824"/>
                    </a:lnTo>
                    <a:lnTo>
                      <a:pt x="979" y="12673"/>
                    </a:lnTo>
                    <a:lnTo>
                      <a:pt x="1306" y="13543"/>
                    </a:lnTo>
                    <a:lnTo>
                      <a:pt x="1632" y="14413"/>
                    </a:lnTo>
                    <a:lnTo>
                      <a:pt x="2448" y="16154"/>
                    </a:lnTo>
                    <a:lnTo>
                      <a:pt x="2502" y="16208"/>
                    </a:lnTo>
                    <a:lnTo>
                      <a:pt x="2448" y="16208"/>
                    </a:lnTo>
                    <a:lnTo>
                      <a:pt x="2720" y="16806"/>
                    </a:lnTo>
                    <a:lnTo>
                      <a:pt x="5602" y="15066"/>
                    </a:lnTo>
                    <a:lnTo>
                      <a:pt x="5657" y="18383"/>
                    </a:lnTo>
                    <a:lnTo>
                      <a:pt x="5657" y="21647"/>
                    </a:lnTo>
                    <a:lnTo>
                      <a:pt x="5711" y="24910"/>
                    </a:lnTo>
                    <a:lnTo>
                      <a:pt x="5820" y="28173"/>
                    </a:lnTo>
                    <a:lnTo>
                      <a:pt x="5874" y="28336"/>
                    </a:lnTo>
                    <a:lnTo>
                      <a:pt x="5929" y="29261"/>
                    </a:lnTo>
                    <a:lnTo>
                      <a:pt x="8866" y="29152"/>
                    </a:lnTo>
                    <a:lnTo>
                      <a:pt x="11802" y="29043"/>
                    </a:lnTo>
                    <a:lnTo>
                      <a:pt x="14794" y="28989"/>
                    </a:lnTo>
                    <a:lnTo>
                      <a:pt x="17731" y="29043"/>
                    </a:lnTo>
                    <a:lnTo>
                      <a:pt x="21103" y="29206"/>
                    </a:lnTo>
                    <a:lnTo>
                      <a:pt x="22789" y="29261"/>
                    </a:lnTo>
                    <a:lnTo>
                      <a:pt x="24475" y="29315"/>
                    </a:lnTo>
                    <a:lnTo>
                      <a:pt x="25127" y="29315"/>
                    </a:lnTo>
                    <a:lnTo>
                      <a:pt x="25834" y="29261"/>
                    </a:lnTo>
                    <a:lnTo>
                      <a:pt x="27248" y="29098"/>
                    </a:lnTo>
                    <a:lnTo>
                      <a:pt x="28608" y="29043"/>
                    </a:lnTo>
                    <a:lnTo>
                      <a:pt x="29261" y="29043"/>
                    </a:lnTo>
                    <a:lnTo>
                      <a:pt x="29913" y="29098"/>
                    </a:lnTo>
                    <a:lnTo>
                      <a:pt x="30131" y="27847"/>
                    </a:lnTo>
                    <a:lnTo>
                      <a:pt x="30294" y="26596"/>
                    </a:lnTo>
                    <a:lnTo>
                      <a:pt x="30457" y="25291"/>
                    </a:lnTo>
                    <a:lnTo>
                      <a:pt x="30512" y="23985"/>
                    </a:lnTo>
                    <a:lnTo>
                      <a:pt x="30838" y="18818"/>
                    </a:lnTo>
                    <a:lnTo>
                      <a:pt x="31055" y="14359"/>
                    </a:lnTo>
                    <a:lnTo>
                      <a:pt x="31164" y="12129"/>
                    </a:lnTo>
                    <a:lnTo>
                      <a:pt x="31219" y="9899"/>
                    </a:lnTo>
                    <a:lnTo>
                      <a:pt x="31219" y="8974"/>
                    </a:lnTo>
                    <a:lnTo>
                      <a:pt x="31164" y="7560"/>
                    </a:lnTo>
                    <a:lnTo>
                      <a:pt x="31110" y="6853"/>
                    </a:lnTo>
                    <a:lnTo>
                      <a:pt x="31055" y="6146"/>
                    </a:lnTo>
                    <a:lnTo>
                      <a:pt x="30947" y="5439"/>
                    </a:lnTo>
                    <a:lnTo>
                      <a:pt x="30784" y="4787"/>
                    </a:lnTo>
                    <a:lnTo>
                      <a:pt x="30566" y="4134"/>
                    </a:lnTo>
                    <a:lnTo>
                      <a:pt x="30294" y="3481"/>
                    </a:lnTo>
                    <a:lnTo>
                      <a:pt x="29968" y="2937"/>
                    </a:lnTo>
                    <a:lnTo>
                      <a:pt x="29587" y="2448"/>
                    </a:lnTo>
                    <a:lnTo>
                      <a:pt x="29206" y="2067"/>
                    </a:lnTo>
                    <a:lnTo>
                      <a:pt x="28717" y="1687"/>
                    </a:lnTo>
                    <a:lnTo>
                      <a:pt x="28227" y="1360"/>
                    </a:lnTo>
                    <a:lnTo>
                      <a:pt x="27738" y="1143"/>
                    </a:lnTo>
                    <a:lnTo>
                      <a:pt x="27194" y="925"/>
                    </a:lnTo>
                    <a:lnTo>
                      <a:pt x="26596" y="708"/>
                    </a:lnTo>
                    <a:lnTo>
                      <a:pt x="25454" y="490"/>
                    </a:lnTo>
                    <a:lnTo>
                      <a:pt x="24203" y="273"/>
                    </a:lnTo>
                    <a:lnTo>
                      <a:pt x="218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37"/>
              <p:cNvSpPr/>
              <p:nvPr/>
            </p:nvSpPr>
            <p:spPr>
              <a:xfrm>
                <a:off x="7014399" y="3607861"/>
                <a:ext cx="610160" cy="574581"/>
              </a:xfrm>
              <a:custGeom>
                <a:rect b="b" l="l" r="r" t="t"/>
                <a:pathLst>
                  <a:path extrusionOk="0" h="29860" w="31709">
                    <a:moveTo>
                      <a:pt x="22136" y="545"/>
                    </a:moveTo>
                    <a:lnTo>
                      <a:pt x="22462" y="599"/>
                    </a:lnTo>
                    <a:lnTo>
                      <a:pt x="23333" y="708"/>
                    </a:lnTo>
                    <a:lnTo>
                      <a:pt x="25019" y="925"/>
                    </a:lnTo>
                    <a:lnTo>
                      <a:pt x="25889" y="1034"/>
                    </a:lnTo>
                    <a:lnTo>
                      <a:pt x="26705" y="1252"/>
                    </a:lnTo>
                    <a:lnTo>
                      <a:pt x="27520" y="1469"/>
                    </a:lnTo>
                    <a:lnTo>
                      <a:pt x="28282" y="1850"/>
                    </a:lnTo>
                    <a:lnTo>
                      <a:pt x="28826" y="2176"/>
                    </a:lnTo>
                    <a:lnTo>
                      <a:pt x="29261" y="2502"/>
                    </a:lnTo>
                    <a:lnTo>
                      <a:pt x="29696" y="2938"/>
                    </a:lnTo>
                    <a:lnTo>
                      <a:pt x="30022" y="3373"/>
                    </a:lnTo>
                    <a:lnTo>
                      <a:pt x="30294" y="3862"/>
                    </a:lnTo>
                    <a:lnTo>
                      <a:pt x="30566" y="4406"/>
                    </a:lnTo>
                    <a:lnTo>
                      <a:pt x="30729" y="4950"/>
                    </a:lnTo>
                    <a:lnTo>
                      <a:pt x="30892" y="5494"/>
                    </a:lnTo>
                    <a:lnTo>
                      <a:pt x="31001" y="6092"/>
                    </a:lnTo>
                    <a:lnTo>
                      <a:pt x="31110" y="6636"/>
                    </a:lnTo>
                    <a:lnTo>
                      <a:pt x="31164" y="7832"/>
                    </a:lnTo>
                    <a:lnTo>
                      <a:pt x="31219" y="9029"/>
                    </a:lnTo>
                    <a:lnTo>
                      <a:pt x="31219" y="10171"/>
                    </a:lnTo>
                    <a:lnTo>
                      <a:pt x="31110" y="14032"/>
                    </a:lnTo>
                    <a:lnTo>
                      <a:pt x="30892" y="17840"/>
                    </a:lnTo>
                    <a:lnTo>
                      <a:pt x="30729" y="21483"/>
                    </a:lnTo>
                    <a:lnTo>
                      <a:pt x="30457" y="25182"/>
                    </a:lnTo>
                    <a:lnTo>
                      <a:pt x="30294" y="27249"/>
                    </a:lnTo>
                    <a:lnTo>
                      <a:pt x="30131" y="28282"/>
                    </a:lnTo>
                    <a:lnTo>
                      <a:pt x="30003" y="29094"/>
                    </a:lnTo>
                    <a:lnTo>
                      <a:pt x="30003" y="29094"/>
                    </a:lnTo>
                    <a:lnTo>
                      <a:pt x="29750" y="29043"/>
                    </a:lnTo>
                    <a:lnTo>
                      <a:pt x="28119" y="29043"/>
                    </a:lnTo>
                    <a:lnTo>
                      <a:pt x="25998" y="29261"/>
                    </a:lnTo>
                    <a:lnTo>
                      <a:pt x="24801" y="29315"/>
                    </a:lnTo>
                    <a:lnTo>
                      <a:pt x="23659" y="29315"/>
                    </a:lnTo>
                    <a:lnTo>
                      <a:pt x="21320" y="29206"/>
                    </a:lnTo>
                    <a:lnTo>
                      <a:pt x="16480" y="29043"/>
                    </a:lnTo>
                    <a:lnTo>
                      <a:pt x="14032" y="28989"/>
                    </a:lnTo>
                    <a:lnTo>
                      <a:pt x="11639" y="29043"/>
                    </a:lnTo>
                    <a:lnTo>
                      <a:pt x="8920" y="29152"/>
                    </a:lnTo>
                    <a:lnTo>
                      <a:pt x="6473" y="29250"/>
                    </a:lnTo>
                    <a:lnTo>
                      <a:pt x="6473" y="29250"/>
                    </a:lnTo>
                    <a:lnTo>
                      <a:pt x="6473" y="29043"/>
                    </a:lnTo>
                    <a:lnTo>
                      <a:pt x="6418" y="28608"/>
                    </a:lnTo>
                    <a:lnTo>
                      <a:pt x="6364" y="27792"/>
                    </a:lnTo>
                    <a:lnTo>
                      <a:pt x="6255" y="26052"/>
                    </a:lnTo>
                    <a:lnTo>
                      <a:pt x="6201" y="22517"/>
                    </a:lnTo>
                    <a:lnTo>
                      <a:pt x="6146" y="18927"/>
                    </a:lnTo>
                    <a:lnTo>
                      <a:pt x="6146" y="15338"/>
                    </a:lnTo>
                    <a:lnTo>
                      <a:pt x="6092" y="15229"/>
                    </a:lnTo>
                    <a:lnTo>
                      <a:pt x="5983" y="15120"/>
                    </a:lnTo>
                    <a:lnTo>
                      <a:pt x="5711" y="15120"/>
                    </a:lnTo>
                    <a:lnTo>
                      <a:pt x="3142" y="16701"/>
                    </a:lnTo>
                    <a:lnTo>
                      <a:pt x="3142" y="16701"/>
                    </a:lnTo>
                    <a:lnTo>
                      <a:pt x="3044" y="16485"/>
                    </a:lnTo>
                    <a:lnTo>
                      <a:pt x="3044" y="16485"/>
                    </a:lnTo>
                    <a:lnTo>
                      <a:pt x="3046" y="16480"/>
                    </a:lnTo>
                    <a:lnTo>
                      <a:pt x="2992" y="16371"/>
                    </a:lnTo>
                    <a:lnTo>
                      <a:pt x="2992" y="16371"/>
                    </a:lnTo>
                    <a:lnTo>
                      <a:pt x="2992" y="16371"/>
                    </a:lnTo>
                    <a:lnTo>
                      <a:pt x="2720" y="15936"/>
                    </a:lnTo>
                    <a:lnTo>
                      <a:pt x="2502" y="15447"/>
                    </a:lnTo>
                    <a:lnTo>
                      <a:pt x="2122" y="14522"/>
                    </a:lnTo>
                    <a:lnTo>
                      <a:pt x="1795" y="13543"/>
                    </a:lnTo>
                    <a:lnTo>
                      <a:pt x="1469" y="12618"/>
                    </a:lnTo>
                    <a:lnTo>
                      <a:pt x="1197" y="11694"/>
                    </a:lnTo>
                    <a:lnTo>
                      <a:pt x="925" y="10769"/>
                    </a:lnTo>
                    <a:lnTo>
                      <a:pt x="708" y="9736"/>
                    </a:lnTo>
                    <a:lnTo>
                      <a:pt x="599" y="9246"/>
                    </a:lnTo>
                    <a:lnTo>
                      <a:pt x="554" y="8843"/>
                    </a:lnTo>
                    <a:lnTo>
                      <a:pt x="554" y="8843"/>
                    </a:lnTo>
                    <a:lnTo>
                      <a:pt x="1958" y="7778"/>
                    </a:lnTo>
                    <a:lnTo>
                      <a:pt x="2774" y="7180"/>
                    </a:lnTo>
                    <a:lnTo>
                      <a:pt x="3590" y="6636"/>
                    </a:lnTo>
                    <a:lnTo>
                      <a:pt x="5004" y="5766"/>
                    </a:lnTo>
                    <a:lnTo>
                      <a:pt x="6473" y="4895"/>
                    </a:lnTo>
                    <a:lnTo>
                      <a:pt x="8648" y="3699"/>
                    </a:lnTo>
                    <a:lnTo>
                      <a:pt x="9409" y="3264"/>
                    </a:lnTo>
                    <a:lnTo>
                      <a:pt x="10225" y="2938"/>
                    </a:lnTo>
                    <a:lnTo>
                      <a:pt x="11911" y="2339"/>
                    </a:lnTo>
                    <a:lnTo>
                      <a:pt x="13108" y="1959"/>
                    </a:lnTo>
                    <a:lnTo>
                      <a:pt x="14359" y="1632"/>
                    </a:lnTo>
                    <a:lnTo>
                      <a:pt x="15555" y="1306"/>
                    </a:lnTo>
                    <a:lnTo>
                      <a:pt x="16806" y="1088"/>
                    </a:lnTo>
                    <a:lnTo>
                      <a:pt x="18057" y="871"/>
                    </a:lnTo>
                    <a:lnTo>
                      <a:pt x="19308" y="708"/>
                    </a:lnTo>
                    <a:lnTo>
                      <a:pt x="20559" y="599"/>
                    </a:lnTo>
                    <a:lnTo>
                      <a:pt x="21157" y="599"/>
                    </a:lnTo>
                    <a:lnTo>
                      <a:pt x="21483" y="653"/>
                    </a:lnTo>
                    <a:lnTo>
                      <a:pt x="21810" y="653"/>
                    </a:lnTo>
                    <a:lnTo>
                      <a:pt x="21973" y="599"/>
                    </a:lnTo>
                    <a:lnTo>
                      <a:pt x="22136" y="545"/>
                    </a:lnTo>
                    <a:close/>
                    <a:moveTo>
                      <a:pt x="22299" y="1"/>
                    </a:moveTo>
                    <a:lnTo>
                      <a:pt x="21864" y="55"/>
                    </a:lnTo>
                    <a:lnTo>
                      <a:pt x="21701" y="109"/>
                    </a:lnTo>
                    <a:lnTo>
                      <a:pt x="20776" y="55"/>
                    </a:lnTo>
                    <a:lnTo>
                      <a:pt x="19797" y="109"/>
                    </a:lnTo>
                    <a:lnTo>
                      <a:pt x="18873" y="218"/>
                    </a:lnTo>
                    <a:lnTo>
                      <a:pt x="17894" y="327"/>
                    </a:lnTo>
                    <a:lnTo>
                      <a:pt x="15936" y="708"/>
                    </a:lnTo>
                    <a:lnTo>
                      <a:pt x="14032" y="1143"/>
                    </a:lnTo>
                    <a:lnTo>
                      <a:pt x="12129" y="1687"/>
                    </a:lnTo>
                    <a:lnTo>
                      <a:pt x="10280" y="2394"/>
                    </a:lnTo>
                    <a:lnTo>
                      <a:pt x="9301" y="2774"/>
                    </a:lnTo>
                    <a:lnTo>
                      <a:pt x="8322" y="3209"/>
                    </a:lnTo>
                    <a:lnTo>
                      <a:pt x="6418" y="4297"/>
                    </a:lnTo>
                    <a:lnTo>
                      <a:pt x="4460" y="5439"/>
                    </a:lnTo>
                    <a:lnTo>
                      <a:pt x="3481" y="6092"/>
                    </a:lnTo>
                    <a:lnTo>
                      <a:pt x="2448" y="6690"/>
                    </a:lnTo>
                    <a:lnTo>
                      <a:pt x="1795" y="7234"/>
                    </a:lnTo>
                    <a:lnTo>
                      <a:pt x="1088" y="7724"/>
                    </a:lnTo>
                    <a:lnTo>
                      <a:pt x="381" y="8267"/>
                    </a:lnTo>
                    <a:lnTo>
                      <a:pt x="109" y="8485"/>
                    </a:lnTo>
                    <a:lnTo>
                      <a:pt x="55" y="8648"/>
                    </a:lnTo>
                    <a:lnTo>
                      <a:pt x="1" y="8811"/>
                    </a:lnTo>
                    <a:lnTo>
                      <a:pt x="55" y="9301"/>
                    </a:lnTo>
                    <a:lnTo>
                      <a:pt x="164" y="9790"/>
                    </a:lnTo>
                    <a:lnTo>
                      <a:pt x="381" y="10769"/>
                    </a:lnTo>
                    <a:lnTo>
                      <a:pt x="653" y="11803"/>
                    </a:lnTo>
                    <a:lnTo>
                      <a:pt x="979" y="12836"/>
                    </a:lnTo>
                    <a:lnTo>
                      <a:pt x="1306" y="13815"/>
                    </a:lnTo>
                    <a:lnTo>
                      <a:pt x="1687" y="14740"/>
                    </a:lnTo>
                    <a:lnTo>
                      <a:pt x="2067" y="15718"/>
                    </a:lnTo>
                    <a:lnTo>
                      <a:pt x="2285" y="16208"/>
                    </a:lnTo>
                    <a:lnTo>
                      <a:pt x="2502" y="16643"/>
                    </a:lnTo>
                    <a:lnTo>
                      <a:pt x="2774" y="17241"/>
                    </a:lnTo>
                    <a:lnTo>
                      <a:pt x="2829" y="17296"/>
                    </a:lnTo>
                    <a:lnTo>
                      <a:pt x="2937" y="17350"/>
                    </a:lnTo>
                    <a:lnTo>
                      <a:pt x="3046" y="17350"/>
                    </a:lnTo>
                    <a:lnTo>
                      <a:pt x="3155" y="17296"/>
                    </a:lnTo>
                    <a:lnTo>
                      <a:pt x="5610" y="15832"/>
                    </a:lnTo>
                    <a:lnTo>
                      <a:pt x="5610" y="15832"/>
                    </a:lnTo>
                    <a:lnTo>
                      <a:pt x="5657" y="18982"/>
                    </a:lnTo>
                    <a:lnTo>
                      <a:pt x="5657" y="22571"/>
                    </a:lnTo>
                    <a:lnTo>
                      <a:pt x="5766" y="26161"/>
                    </a:lnTo>
                    <a:lnTo>
                      <a:pt x="5820" y="27901"/>
                    </a:lnTo>
                    <a:lnTo>
                      <a:pt x="5929" y="29533"/>
                    </a:lnTo>
                    <a:lnTo>
                      <a:pt x="5929" y="29642"/>
                    </a:lnTo>
                    <a:lnTo>
                      <a:pt x="5983" y="29696"/>
                    </a:lnTo>
                    <a:lnTo>
                      <a:pt x="6092" y="29805"/>
                    </a:lnTo>
                    <a:lnTo>
                      <a:pt x="6201" y="29805"/>
                    </a:lnTo>
                    <a:lnTo>
                      <a:pt x="10987" y="29587"/>
                    </a:lnTo>
                    <a:lnTo>
                      <a:pt x="13380" y="29533"/>
                    </a:lnTo>
                    <a:lnTo>
                      <a:pt x="15718" y="29533"/>
                    </a:lnTo>
                    <a:lnTo>
                      <a:pt x="18111" y="29587"/>
                    </a:lnTo>
                    <a:lnTo>
                      <a:pt x="20504" y="29696"/>
                    </a:lnTo>
                    <a:lnTo>
                      <a:pt x="22843" y="29805"/>
                    </a:lnTo>
                    <a:lnTo>
                      <a:pt x="24040" y="29859"/>
                    </a:lnTo>
                    <a:lnTo>
                      <a:pt x="25236" y="29859"/>
                    </a:lnTo>
                    <a:lnTo>
                      <a:pt x="26433" y="29750"/>
                    </a:lnTo>
                    <a:lnTo>
                      <a:pt x="27684" y="29642"/>
                    </a:lnTo>
                    <a:lnTo>
                      <a:pt x="28934" y="29533"/>
                    </a:lnTo>
                    <a:lnTo>
                      <a:pt x="29533" y="29587"/>
                    </a:lnTo>
                    <a:lnTo>
                      <a:pt x="30131" y="29642"/>
                    </a:lnTo>
                    <a:lnTo>
                      <a:pt x="30349" y="29642"/>
                    </a:lnTo>
                    <a:lnTo>
                      <a:pt x="30403" y="29533"/>
                    </a:lnTo>
                    <a:lnTo>
                      <a:pt x="30457" y="29478"/>
                    </a:lnTo>
                    <a:lnTo>
                      <a:pt x="30784" y="27629"/>
                    </a:lnTo>
                    <a:lnTo>
                      <a:pt x="30947" y="25834"/>
                    </a:lnTo>
                    <a:lnTo>
                      <a:pt x="31110" y="23985"/>
                    </a:lnTo>
                    <a:lnTo>
                      <a:pt x="31219" y="22191"/>
                    </a:lnTo>
                    <a:lnTo>
                      <a:pt x="31436" y="18383"/>
                    </a:lnTo>
                    <a:lnTo>
                      <a:pt x="31599" y="14576"/>
                    </a:lnTo>
                    <a:lnTo>
                      <a:pt x="31708" y="12401"/>
                    </a:lnTo>
                    <a:lnTo>
                      <a:pt x="31708" y="10171"/>
                    </a:lnTo>
                    <a:lnTo>
                      <a:pt x="31708" y="8267"/>
                    </a:lnTo>
                    <a:lnTo>
                      <a:pt x="31708" y="7234"/>
                    </a:lnTo>
                    <a:lnTo>
                      <a:pt x="31599" y="6255"/>
                    </a:lnTo>
                    <a:lnTo>
                      <a:pt x="31436" y="5276"/>
                    </a:lnTo>
                    <a:lnTo>
                      <a:pt x="31110" y="4352"/>
                    </a:lnTo>
                    <a:lnTo>
                      <a:pt x="30947" y="3917"/>
                    </a:lnTo>
                    <a:lnTo>
                      <a:pt x="30729" y="3481"/>
                    </a:lnTo>
                    <a:lnTo>
                      <a:pt x="30457" y="3046"/>
                    </a:lnTo>
                    <a:lnTo>
                      <a:pt x="30185" y="2666"/>
                    </a:lnTo>
                    <a:lnTo>
                      <a:pt x="29641" y="2122"/>
                    </a:lnTo>
                    <a:lnTo>
                      <a:pt x="29043" y="1687"/>
                    </a:lnTo>
                    <a:lnTo>
                      <a:pt x="28445" y="1306"/>
                    </a:lnTo>
                    <a:lnTo>
                      <a:pt x="27738" y="980"/>
                    </a:lnTo>
                    <a:lnTo>
                      <a:pt x="27031" y="762"/>
                    </a:lnTo>
                    <a:lnTo>
                      <a:pt x="26324" y="599"/>
                    </a:lnTo>
                    <a:lnTo>
                      <a:pt x="25562" y="436"/>
                    </a:lnTo>
                    <a:lnTo>
                      <a:pt x="24855" y="327"/>
                    </a:lnTo>
                    <a:lnTo>
                      <a:pt x="23115" y="164"/>
                    </a:lnTo>
                    <a:lnTo>
                      <a:pt x="22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5" name="Google Shape;1335;p37"/>
            <p:cNvSpPr/>
            <p:nvPr/>
          </p:nvSpPr>
          <p:spPr>
            <a:xfrm>
              <a:off x="7107024" y="3199192"/>
              <a:ext cx="374671" cy="496072"/>
            </a:xfrm>
            <a:custGeom>
              <a:rect b="b" l="l" r="r" t="t"/>
              <a:pathLst>
                <a:path extrusionOk="0" h="25780" w="19471">
                  <a:moveTo>
                    <a:pt x="10171" y="0"/>
                  </a:moveTo>
                  <a:lnTo>
                    <a:pt x="9518" y="54"/>
                  </a:lnTo>
                  <a:lnTo>
                    <a:pt x="8267" y="163"/>
                  </a:lnTo>
                  <a:lnTo>
                    <a:pt x="6799" y="326"/>
                  </a:lnTo>
                  <a:lnTo>
                    <a:pt x="6037" y="435"/>
                  </a:lnTo>
                  <a:lnTo>
                    <a:pt x="5330" y="598"/>
                  </a:lnTo>
                  <a:lnTo>
                    <a:pt x="4623" y="816"/>
                  </a:lnTo>
                  <a:lnTo>
                    <a:pt x="3916" y="1033"/>
                  </a:lnTo>
                  <a:lnTo>
                    <a:pt x="3264" y="1360"/>
                  </a:lnTo>
                  <a:lnTo>
                    <a:pt x="2611" y="1686"/>
                  </a:lnTo>
                  <a:lnTo>
                    <a:pt x="2230" y="1958"/>
                  </a:lnTo>
                  <a:lnTo>
                    <a:pt x="1849" y="2230"/>
                  </a:lnTo>
                  <a:lnTo>
                    <a:pt x="1306" y="2774"/>
                  </a:lnTo>
                  <a:lnTo>
                    <a:pt x="816" y="3372"/>
                  </a:lnTo>
                  <a:lnTo>
                    <a:pt x="490" y="4079"/>
                  </a:lnTo>
                  <a:lnTo>
                    <a:pt x="218" y="4786"/>
                  </a:lnTo>
                  <a:lnTo>
                    <a:pt x="55" y="5493"/>
                  </a:lnTo>
                  <a:lnTo>
                    <a:pt x="0" y="6255"/>
                  </a:lnTo>
                  <a:lnTo>
                    <a:pt x="0" y="7016"/>
                  </a:lnTo>
                  <a:lnTo>
                    <a:pt x="55" y="7832"/>
                  </a:lnTo>
                  <a:lnTo>
                    <a:pt x="163" y="8648"/>
                  </a:lnTo>
                  <a:lnTo>
                    <a:pt x="435" y="10279"/>
                  </a:lnTo>
                  <a:lnTo>
                    <a:pt x="762" y="11856"/>
                  </a:lnTo>
                  <a:lnTo>
                    <a:pt x="1034" y="13379"/>
                  </a:lnTo>
                  <a:lnTo>
                    <a:pt x="1360" y="14956"/>
                  </a:lnTo>
                  <a:lnTo>
                    <a:pt x="1523" y="15772"/>
                  </a:lnTo>
                  <a:lnTo>
                    <a:pt x="1795" y="16534"/>
                  </a:lnTo>
                  <a:lnTo>
                    <a:pt x="2067" y="17241"/>
                  </a:lnTo>
                  <a:lnTo>
                    <a:pt x="2448" y="17948"/>
                  </a:lnTo>
                  <a:lnTo>
                    <a:pt x="2937" y="18546"/>
                  </a:lnTo>
                  <a:lnTo>
                    <a:pt x="3209" y="18818"/>
                  </a:lnTo>
                  <a:lnTo>
                    <a:pt x="3481" y="19090"/>
                  </a:lnTo>
                  <a:lnTo>
                    <a:pt x="3862" y="19362"/>
                  </a:lnTo>
                  <a:lnTo>
                    <a:pt x="4188" y="19579"/>
                  </a:lnTo>
                  <a:lnTo>
                    <a:pt x="4569" y="19742"/>
                  </a:lnTo>
                  <a:lnTo>
                    <a:pt x="5004" y="19906"/>
                  </a:lnTo>
                  <a:lnTo>
                    <a:pt x="5820" y="20069"/>
                  </a:lnTo>
                  <a:lnTo>
                    <a:pt x="6690" y="20178"/>
                  </a:lnTo>
                  <a:lnTo>
                    <a:pt x="7560" y="20178"/>
                  </a:lnTo>
                  <a:lnTo>
                    <a:pt x="8430" y="20123"/>
                  </a:lnTo>
                  <a:lnTo>
                    <a:pt x="9301" y="20069"/>
                  </a:lnTo>
                  <a:lnTo>
                    <a:pt x="10116" y="19906"/>
                  </a:lnTo>
                  <a:lnTo>
                    <a:pt x="10116" y="19906"/>
                  </a:lnTo>
                  <a:lnTo>
                    <a:pt x="10062" y="19960"/>
                  </a:lnTo>
                  <a:lnTo>
                    <a:pt x="10062" y="20069"/>
                  </a:lnTo>
                  <a:lnTo>
                    <a:pt x="10062" y="20395"/>
                  </a:lnTo>
                  <a:lnTo>
                    <a:pt x="10225" y="21374"/>
                  </a:lnTo>
                  <a:lnTo>
                    <a:pt x="10497" y="22407"/>
                  </a:lnTo>
                  <a:lnTo>
                    <a:pt x="10660" y="23006"/>
                  </a:lnTo>
                  <a:lnTo>
                    <a:pt x="10987" y="23821"/>
                  </a:lnTo>
                  <a:lnTo>
                    <a:pt x="11150" y="24148"/>
                  </a:lnTo>
                  <a:lnTo>
                    <a:pt x="11367" y="24529"/>
                  </a:lnTo>
                  <a:lnTo>
                    <a:pt x="11639" y="24855"/>
                  </a:lnTo>
                  <a:lnTo>
                    <a:pt x="11965" y="25127"/>
                  </a:lnTo>
                  <a:lnTo>
                    <a:pt x="12292" y="25399"/>
                  </a:lnTo>
                  <a:lnTo>
                    <a:pt x="12673" y="25562"/>
                  </a:lnTo>
                  <a:lnTo>
                    <a:pt x="13053" y="25725"/>
                  </a:lnTo>
                  <a:lnTo>
                    <a:pt x="13488" y="25779"/>
                  </a:lnTo>
                  <a:lnTo>
                    <a:pt x="13923" y="25779"/>
                  </a:lnTo>
                  <a:lnTo>
                    <a:pt x="14304" y="25725"/>
                  </a:lnTo>
                  <a:lnTo>
                    <a:pt x="14739" y="25616"/>
                  </a:lnTo>
                  <a:lnTo>
                    <a:pt x="15120" y="25453"/>
                  </a:lnTo>
                  <a:lnTo>
                    <a:pt x="15501" y="25236"/>
                  </a:lnTo>
                  <a:lnTo>
                    <a:pt x="15881" y="25018"/>
                  </a:lnTo>
                  <a:lnTo>
                    <a:pt x="16153" y="24692"/>
                  </a:lnTo>
                  <a:lnTo>
                    <a:pt x="16480" y="24365"/>
                  </a:lnTo>
                  <a:lnTo>
                    <a:pt x="16697" y="24039"/>
                  </a:lnTo>
                  <a:lnTo>
                    <a:pt x="16915" y="23658"/>
                  </a:lnTo>
                  <a:lnTo>
                    <a:pt x="17132" y="23278"/>
                  </a:lnTo>
                  <a:lnTo>
                    <a:pt x="17241" y="22897"/>
                  </a:lnTo>
                  <a:lnTo>
                    <a:pt x="17513" y="22081"/>
                  </a:lnTo>
                  <a:lnTo>
                    <a:pt x="17622" y="21211"/>
                  </a:lnTo>
                  <a:lnTo>
                    <a:pt x="17676" y="20341"/>
                  </a:lnTo>
                  <a:lnTo>
                    <a:pt x="17676" y="19471"/>
                  </a:lnTo>
                  <a:lnTo>
                    <a:pt x="17676" y="18655"/>
                  </a:lnTo>
                  <a:lnTo>
                    <a:pt x="17459" y="14902"/>
                  </a:lnTo>
                  <a:lnTo>
                    <a:pt x="17350" y="14086"/>
                  </a:lnTo>
                  <a:lnTo>
                    <a:pt x="17241" y="12944"/>
                  </a:lnTo>
                  <a:lnTo>
                    <a:pt x="17187" y="12400"/>
                  </a:lnTo>
                  <a:lnTo>
                    <a:pt x="17187" y="11856"/>
                  </a:lnTo>
                  <a:lnTo>
                    <a:pt x="17241" y="11421"/>
                  </a:lnTo>
                  <a:lnTo>
                    <a:pt x="17295" y="11258"/>
                  </a:lnTo>
                  <a:lnTo>
                    <a:pt x="17350" y="11149"/>
                  </a:lnTo>
                  <a:lnTo>
                    <a:pt x="17567" y="10986"/>
                  </a:lnTo>
                  <a:lnTo>
                    <a:pt x="17785" y="10823"/>
                  </a:lnTo>
                  <a:lnTo>
                    <a:pt x="18274" y="10660"/>
                  </a:lnTo>
                  <a:lnTo>
                    <a:pt x="18546" y="10551"/>
                  </a:lnTo>
                  <a:lnTo>
                    <a:pt x="18818" y="10388"/>
                  </a:lnTo>
                  <a:lnTo>
                    <a:pt x="19036" y="10225"/>
                  </a:lnTo>
                  <a:lnTo>
                    <a:pt x="19199" y="9953"/>
                  </a:lnTo>
                  <a:lnTo>
                    <a:pt x="19417" y="9409"/>
                  </a:lnTo>
                  <a:lnTo>
                    <a:pt x="19471" y="8756"/>
                  </a:lnTo>
                  <a:lnTo>
                    <a:pt x="19471" y="8484"/>
                  </a:lnTo>
                  <a:lnTo>
                    <a:pt x="19417" y="8158"/>
                  </a:lnTo>
                  <a:lnTo>
                    <a:pt x="19362" y="7886"/>
                  </a:lnTo>
                  <a:lnTo>
                    <a:pt x="19199" y="7614"/>
                  </a:lnTo>
                  <a:lnTo>
                    <a:pt x="19036" y="7397"/>
                  </a:lnTo>
                  <a:lnTo>
                    <a:pt x="18764" y="7179"/>
                  </a:lnTo>
                  <a:lnTo>
                    <a:pt x="18492" y="7070"/>
                  </a:lnTo>
                  <a:lnTo>
                    <a:pt x="18166" y="6962"/>
                  </a:lnTo>
                  <a:lnTo>
                    <a:pt x="17839" y="6907"/>
                  </a:lnTo>
                  <a:lnTo>
                    <a:pt x="17513" y="6962"/>
                  </a:lnTo>
                  <a:lnTo>
                    <a:pt x="17187" y="7070"/>
                  </a:lnTo>
                  <a:lnTo>
                    <a:pt x="16915" y="7179"/>
                  </a:lnTo>
                  <a:lnTo>
                    <a:pt x="16316" y="5439"/>
                  </a:lnTo>
                  <a:lnTo>
                    <a:pt x="15936" y="4514"/>
                  </a:lnTo>
                  <a:lnTo>
                    <a:pt x="15555" y="3590"/>
                  </a:lnTo>
                  <a:lnTo>
                    <a:pt x="15120" y="2719"/>
                  </a:lnTo>
                  <a:lnTo>
                    <a:pt x="14848" y="2284"/>
                  </a:lnTo>
                  <a:lnTo>
                    <a:pt x="14576" y="1904"/>
                  </a:lnTo>
                  <a:lnTo>
                    <a:pt x="14250" y="1577"/>
                  </a:lnTo>
                  <a:lnTo>
                    <a:pt x="13923" y="1251"/>
                  </a:lnTo>
                  <a:lnTo>
                    <a:pt x="13543" y="925"/>
                  </a:lnTo>
                  <a:lnTo>
                    <a:pt x="13162" y="707"/>
                  </a:lnTo>
                  <a:lnTo>
                    <a:pt x="12618" y="435"/>
                  </a:lnTo>
                  <a:lnTo>
                    <a:pt x="12020" y="218"/>
                  </a:lnTo>
                  <a:lnTo>
                    <a:pt x="11422" y="109"/>
                  </a:lnTo>
                  <a:lnTo>
                    <a:pt x="10823" y="54"/>
                  </a:lnTo>
                  <a:lnTo>
                    <a:pt x="101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7"/>
            <p:cNvSpPr/>
            <p:nvPr/>
          </p:nvSpPr>
          <p:spPr>
            <a:xfrm>
              <a:off x="7089753" y="3207040"/>
              <a:ext cx="385139" cy="505500"/>
            </a:xfrm>
            <a:custGeom>
              <a:rect b="b" l="l" r="r" t="t"/>
              <a:pathLst>
                <a:path extrusionOk="0" h="26270" w="20015">
                  <a:moveTo>
                    <a:pt x="10579" y="20287"/>
                  </a:moveTo>
                  <a:lnTo>
                    <a:pt x="10551" y="20341"/>
                  </a:lnTo>
                  <a:lnTo>
                    <a:pt x="10551" y="20341"/>
                  </a:lnTo>
                  <a:lnTo>
                    <a:pt x="10606" y="20287"/>
                  </a:lnTo>
                  <a:close/>
                  <a:moveTo>
                    <a:pt x="10171" y="490"/>
                  </a:moveTo>
                  <a:lnTo>
                    <a:pt x="11041" y="544"/>
                  </a:lnTo>
                  <a:lnTo>
                    <a:pt x="11911" y="653"/>
                  </a:lnTo>
                  <a:lnTo>
                    <a:pt x="12346" y="762"/>
                  </a:lnTo>
                  <a:lnTo>
                    <a:pt x="12727" y="871"/>
                  </a:lnTo>
                  <a:lnTo>
                    <a:pt x="13108" y="1034"/>
                  </a:lnTo>
                  <a:lnTo>
                    <a:pt x="13488" y="1251"/>
                  </a:lnTo>
                  <a:lnTo>
                    <a:pt x="13815" y="1469"/>
                  </a:lnTo>
                  <a:lnTo>
                    <a:pt x="14195" y="1795"/>
                  </a:lnTo>
                  <a:lnTo>
                    <a:pt x="14685" y="2393"/>
                  </a:lnTo>
                  <a:lnTo>
                    <a:pt x="15174" y="3046"/>
                  </a:lnTo>
                  <a:lnTo>
                    <a:pt x="15555" y="3753"/>
                  </a:lnTo>
                  <a:lnTo>
                    <a:pt x="15881" y="4460"/>
                  </a:lnTo>
                  <a:lnTo>
                    <a:pt x="16425" y="5983"/>
                  </a:lnTo>
                  <a:lnTo>
                    <a:pt x="16915" y="7506"/>
                  </a:lnTo>
                  <a:lnTo>
                    <a:pt x="16969" y="7560"/>
                  </a:lnTo>
                  <a:lnTo>
                    <a:pt x="17078" y="7669"/>
                  </a:lnTo>
                  <a:lnTo>
                    <a:pt x="17350" y="7669"/>
                  </a:lnTo>
                  <a:lnTo>
                    <a:pt x="17676" y="7506"/>
                  </a:lnTo>
                  <a:lnTo>
                    <a:pt x="18003" y="7397"/>
                  </a:lnTo>
                  <a:lnTo>
                    <a:pt x="18383" y="7451"/>
                  </a:lnTo>
                  <a:lnTo>
                    <a:pt x="18764" y="7560"/>
                  </a:lnTo>
                  <a:lnTo>
                    <a:pt x="19090" y="7778"/>
                  </a:lnTo>
                  <a:lnTo>
                    <a:pt x="19308" y="8050"/>
                  </a:lnTo>
                  <a:lnTo>
                    <a:pt x="19417" y="8430"/>
                  </a:lnTo>
                  <a:lnTo>
                    <a:pt x="19471" y="8811"/>
                  </a:lnTo>
                  <a:lnTo>
                    <a:pt x="19471" y="9192"/>
                  </a:lnTo>
                  <a:lnTo>
                    <a:pt x="19417" y="9573"/>
                  </a:lnTo>
                  <a:lnTo>
                    <a:pt x="19308" y="9953"/>
                  </a:lnTo>
                  <a:lnTo>
                    <a:pt x="19090" y="10280"/>
                  </a:lnTo>
                  <a:lnTo>
                    <a:pt x="18818" y="10443"/>
                  </a:lnTo>
                  <a:lnTo>
                    <a:pt x="18546" y="10606"/>
                  </a:lnTo>
                  <a:lnTo>
                    <a:pt x="17948" y="10823"/>
                  </a:lnTo>
                  <a:lnTo>
                    <a:pt x="17676" y="10987"/>
                  </a:lnTo>
                  <a:lnTo>
                    <a:pt x="17513" y="11150"/>
                  </a:lnTo>
                  <a:lnTo>
                    <a:pt x="17350" y="11367"/>
                  </a:lnTo>
                  <a:lnTo>
                    <a:pt x="17295" y="11585"/>
                  </a:lnTo>
                  <a:lnTo>
                    <a:pt x="17241" y="11857"/>
                  </a:lnTo>
                  <a:lnTo>
                    <a:pt x="17187" y="12129"/>
                  </a:lnTo>
                  <a:lnTo>
                    <a:pt x="17187" y="12673"/>
                  </a:lnTo>
                  <a:lnTo>
                    <a:pt x="17295" y="13869"/>
                  </a:lnTo>
                  <a:lnTo>
                    <a:pt x="17459" y="15066"/>
                  </a:lnTo>
                  <a:lnTo>
                    <a:pt x="17567" y="17132"/>
                  </a:lnTo>
                  <a:lnTo>
                    <a:pt x="17676" y="19253"/>
                  </a:lnTo>
                  <a:lnTo>
                    <a:pt x="17676" y="20232"/>
                  </a:lnTo>
                  <a:lnTo>
                    <a:pt x="17622" y="21211"/>
                  </a:lnTo>
                  <a:lnTo>
                    <a:pt x="17513" y="22245"/>
                  </a:lnTo>
                  <a:lnTo>
                    <a:pt x="17404" y="22734"/>
                  </a:lnTo>
                  <a:lnTo>
                    <a:pt x="17241" y="23169"/>
                  </a:lnTo>
                  <a:lnTo>
                    <a:pt x="17024" y="23604"/>
                  </a:lnTo>
                  <a:lnTo>
                    <a:pt x="16806" y="23985"/>
                  </a:lnTo>
                  <a:lnTo>
                    <a:pt x="16588" y="24366"/>
                  </a:lnTo>
                  <a:lnTo>
                    <a:pt x="16262" y="24692"/>
                  </a:lnTo>
                  <a:lnTo>
                    <a:pt x="15936" y="25018"/>
                  </a:lnTo>
                  <a:lnTo>
                    <a:pt x="15609" y="25290"/>
                  </a:lnTo>
                  <a:lnTo>
                    <a:pt x="15174" y="25508"/>
                  </a:lnTo>
                  <a:lnTo>
                    <a:pt x="14794" y="25617"/>
                  </a:lnTo>
                  <a:lnTo>
                    <a:pt x="14359" y="25725"/>
                  </a:lnTo>
                  <a:lnTo>
                    <a:pt x="13923" y="25725"/>
                  </a:lnTo>
                  <a:lnTo>
                    <a:pt x="13488" y="25671"/>
                  </a:lnTo>
                  <a:lnTo>
                    <a:pt x="13108" y="25562"/>
                  </a:lnTo>
                  <a:lnTo>
                    <a:pt x="12781" y="25399"/>
                  </a:lnTo>
                  <a:lnTo>
                    <a:pt x="12401" y="25182"/>
                  </a:lnTo>
                  <a:lnTo>
                    <a:pt x="12129" y="24855"/>
                  </a:lnTo>
                  <a:lnTo>
                    <a:pt x="11857" y="24529"/>
                  </a:lnTo>
                  <a:lnTo>
                    <a:pt x="11530" y="23985"/>
                  </a:lnTo>
                  <a:lnTo>
                    <a:pt x="11313" y="23387"/>
                  </a:lnTo>
                  <a:lnTo>
                    <a:pt x="11095" y="22843"/>
                  </a:lnTo>
                  <a:lnTo>
                    <a:pt x="10932" y="22245"/>
                  </a:lnTo>
                  <a:lnTo>
                    <a:pt x="10660" y="21048"/>
                  </a:lnTo>
                  <a:lnTo>
                    <a:pt x="10606" y="20504"/>
                  </a:lnTo>
                  <a:lnTo>
                    <a:pt x="10551" y="20341"/>
                  </a:lnTo>
                  <a:lnTo>
                    <a:pt x="10551" y="20287"/>
                  </a:lnTo>
                  <a:lnTo>
                    <a:pt x="10579" y="20287"/>
                  </a:lnTo>
                  <a:lnTo>
                    <a:pt x="10606" y="20232"/>
                  </a:lnTo>
                  <a:lnTo>
                    <a:pt x="10606" y="20178"/>
                  </a:lnTo>
                  <a:lnTo>
                    <a:pt x="10606" y="20069"/>
                  </a:lnTo>
                  <a:lnTo>
                    <a:pt x="10551" y="19960"/>
                  </a:lnTo>
                  <a:lnTo>
                    <a:pt x="10497" y="19906"/>
                  </a:lnTo>
                  <a:lnTo>
                    <a:pt x="10388" y="19906"/>
                  </a:lnTo>
                  <a:lnTo>
                    <a:pt x="10280" y="19852"/>
                  </a:lnTo>
                  <a:lnTo>
                    <a:pt x="8757" y="20124"/>
                  </a:lnTo>
                  <a:lnTo>
                    <a:pt x="7941" y="20178"/>
                  </a:lnTo>
                  <a:lnTo>
                    <a:pt x="7125" y="20178"/>
                  </a:lnTo>
                  <a:lnTo>
                    <a:pt x="6309" y="20069"/>
                  </a:lnTo>
                  <a:lnTo>
                    <a:pt x="5548" y="19906"/>
                  </a:lnTo>
                  <a:lnTo>
                    <a:pt x="4786" y="19634"/>
                  </a:lnTo>
                  <a:lnTo>
                    <a:pt x="4460" y="19471"/>
                  </a:lnTo>
                  <a:lnTo>
                    <a:pt x="4134" y="19253"/>
                  </a:lnTo>
                  <a:lnTo>
                    <a:pt x="3807" y="18982"/>
                  </a:lnTo>
                  <a:lnTo>
                    <a:pt x="3481" y="18710"/>
                  </a:lnTo>
                  <a:lnTo>
                    <a:pt x="3264" y="18383"/>
                  </a:lnTo>
                  <a:lnTo>
                    <a:pt x="2992" y="18111"/>
                  </a:lnTo>
                  <a:lnTo>
                    <a:pt x="2611" y="17404"/>
                  </a:lnTo>
                  <a:lnTo>
                    <a:pt x="2285" y="16643"/>
                  </a:lnTo>
                  <a:lnTo>
                    <a:pt x="2067" y="15881"/>
                  </a:lnTo>
                  <a:lnTo>
                    <a:pt x="1850" y="15120"/>
                  </a:lnTo>
                  <a:lnTo>
                    <a:pt x="1578" y="13543"/>
                  </a:lnTo>
                  <a:lnTo>
                    <a:pt x="1360" y="12238"/>
                  </a:lnTo>
                  <a:lnTo>
                    <a:pt x="1034" y="10932"/>
                  </a:lnTo>
                  <a:lnTo>
                    <a:pt x="816" y="9573"/>
                  </a:lnTo>
                  <a:lnTo>
                    <a:pt x="599" y="8267"/>
                  </a:lnTo>
                  <a:lnTo>
                    <a:pt x="544" y="7615"/>
                  </a:lnTo>
                  <a:lnTo>
                    <a:pt x="544" y="7016"/>
                  </a:lnTo>
                  <a:lnTo>
                    <a:pt x="544" y="6364"/>
                  </a:lnTo>
                  <a:lnTo>
                    <a:pt x="599" y="5711"/>
                  </a:lnTo>
                  <a:lnTo>
                    <a:pt x="762" y="5113"/>
                  </a:lnTo>
                  <a:lnTo>
                    <a:pt x="925" y="4515"/>
                  </a:lnTo>
                  <a:lnTo>
                    <a:pt x="1197" y="3971"/>
                  </a:lnTo>
                  <a:lnTo>
                    <a:pt x="1578" y="3427"/>
                  </a:lnTo>
                  <a:lnTo>
                    <a:pt x="1850" y="3101"/>
                  </a:lnTo>
                  <a:lnTo>
                    <a:pt x="2121" y="2774"/>
                  </a:lnTo>
                  <a:lnTo>
                    <a:pt x="2774" y="2285"/>
                  </a:lnTo>
                  <a:lnTo>
                    <a:pt x="3536" y="1850"/>
                  </a:lnTo>
                  <a:lnTo>
                    <a:pt x="4297" y="1469"/>
                  </a:lnTo>
                  <a:lnTo>
                    <a:pt x="5113" y="1197"/>
                  </a:lnTo>
                  <a:lnTo>
                    <a:pt x="5983" y="1034"/>
                  </a:lnTo>
                  <a:lnTo>
                    <a:pt x="6799" y="871"/>
                  </a:lnTo>
                  <a:lnTo>
                    <a:pt x="7615" y="762"/>
                  </a:lnTo>
                  <a:lnTo>
                    <a:pt x="9301" y="544"/>
                  </a:lnTo>
                  <a:lnTo>
                    <a:pt x="10171" y="490"/>
                  </a:lnTo>
                  <a:close/>
                  <a:moveTo>
                    <a:pt x="9573" y="0"/>
                  </a:moveTo>
                  <a:lnTo>
                    <a:pt x="8594" y="109"/>
                  </a:lnTo>
                  <a:lnTo>
                    <a:pt x="6799" y="327"/>
                  </a:lnTo>
                  <a:lnTo>
                    <a:pt x="5874" y="490"/>
                  </a:lnTo>
                  <a:lnTo>
                    <a:pt x="5004" y="707"/>
                  </a:lnTo>
                  <a:lnTo>
                    <a:pt x="4134" y="979"/>
                  </a:lnTo>
                  <a:lnTo>
                    <a:pt x="3264" y="1360"/>
                  </a:lnTo>
                  <a:lnTo>
                    <a:pt x="2502" y="1850"/>
                  </a:lnTo>
                  <a:lnTo>
                    <a:pt x="2121" y="2122"/>
                  </a:lnTo>
                  <a:lnTo>
                    <a:pt x="1795" y="2393"/>
                  </a:lnTo>
                  <a:lnTo>
                    <a:pt x="1306" y="2883"/>
                  </a:lnTo>
                  <a:lnTo>
                    <a:pt x="871" y="3427"/>
                  </a:lnTo>
                  <a:lnTo>
                    <a:pt x="599" y="4025"/>
                  </a:lnTo>
                  <a:lnTo>
                    <a:pt x="327" y="4678"/>
                  </a:lnTo>
                  <a:lnTo>
                    <a:pt x="164" y="5276"/>
                  </a:lnTo>
                  <a:lnTo>
                    <a:pt x="55" y="5983"/>
                  </a:lnTo>
                  <a:lnTo>
                    <a:pt x="0" y="6636"/>
                  </a:lnTo>
                  <a:lnTo>
                    <a:pt x="0" y="7343"/>
                  </a:lnTo>
                  <a:lnTo>
                    <a:pt x="55" y="8159"/>
                  </a:lnTo>
                  <a:lnTo>
                    <a:pt x="164" y="8920"/>
                  </a:lnTo>
                  <a:lnTo>
                    <a:pt x="435" y="10497"/>
                  </a:lnTo>
                  <a:lnTo>
                    <a:pt x="762" y="12074"/>
                  </a:lnTo>
                  <a:lnTo>
                    <a:pt x="1088" y="13652"/>
                  </a:lnTo>
                  <a:lnTo>
                    <a:pt x="1088" y="13760"/>
                  </a:lnTo>
                  <a:lnTo>
                    <a:pt x="1109" y="13781"/>
                  </a:lnTo>
                  <a:lnTo>
                    <a:pt x="1109" y="13781"/>
                  </a:lnTo>
                  <a:lnTo>
                    <a:pt x="1306" y="15011"/>
                  </a:lnTo>
                  <a:lnTo>
                    <a:pt x="1469" y="15664"/>
                  </a:lnTo>
                  <a:lnTo>
                    <a:pt x="1632" y="16317"/>
                  </a:lnTo>
                  <a:lnTo>
                    <a:pt x="1850" y="16915"/>
                  </a:lnTo>
                  <a:lnTo>
                    <a:pt x="2121" y="17567"/>
                  </a:lnTo>
                  <a:lnTo>
                    <a:pt x="2393" y="18111"/>
                  </a:lnTo>
                  <a:lnTo>
                    <a:pt x="2774" y="18710"/>
                  </a:lnTo>
                  <a:lnTo>
                    <a:pt x="3264" y="19199"/>
                  </a:lnTo>
                  <a:lnTo>
                    <a:pt x="3753" y="19634"/>
                  </a:lnTo>
                  <a:lnTo>
                    <a:pt x="4297" y="19960"/>
                  </a:lnTo>
                  <a:lnTo>
                    <a:pt x="4841" y="20232"/>
                  </a:lnTo>
                  <a:lnTo>
                    <a:pt x="5439" y="20396"/>
                  </a:lnTo>
                  <a:lnTo>
                    <a:pt x="6092" y="20559"/>
                  </a:lnTo>
                  <a:lnTo>
                    <a:pt x="6744" y="20667"/>
                  </a:lnTo>
                  <a:lnTo>
                    <a:pt x="8158" y="20667"/>
                  </a:lnTo>
                  <a:lnTo>
                    <a:pt x="8920" y="20613"/>
                  </a:lnTo>
                  <a:lnTo>
                    <a:pt x="10062" y="20450"/>
                  </a:lnTo>
                  <a:lnTo>
                    <a:pt x="10062" y="20450"/>
                  </a:lnTo>
                  <a:lnTo>
                    <a:pt x="10062" y="20504"/>
                  </a:lnTo>
                  <a:lnTo>
                    <a:pt x="10116" y="21048"/>
                  </a:lnTo>
                  <a:lnTo>
                    <a:pt x="10280" y="21646"/>
                  </a:lnTo>
                  <a:lnTo>
                    <a:pt x="10497" y="22680"/>
                  </a:lnTo>
                  <a:lnTo>
                    <a:pt x="10660" y="23224"/>
                  </a:lnTo>
                  <a:lnTo>
                    <a:pt x="10823" y="23713"/>
                  </a:lnTo>
                  <a:lnTo>
                    <a:pt x="11041" y="24148"/>
                  </a:lnTo>
                  <a:lnTo>
                    <a:pt x="11204" y="24529"/>
                  </a:lnTo>
                  <a:lnTo>
                    <a:pt x="11476" y="24910"/>
                  </a:lnTo>
                  <a:lnTo>
                    <a:pt x="11748" y="25236"/>
                  </a:lnTo>
                  <a:lnTo>
                    <a:pt x="12074" y="25562"/>
                  </a:lnTo>
                  <a:lnTo>
                    <a:pt x="12401" y="25834"/>
                  </a:lnTo>
                  <a:lnTo>
                    <a:pt x="12781" y="26052"/>
                  </a:lnTo>
                  <a:lnTo>
                    <a:pt x="13216" y="26161"/>
                  </a:lnTo>
                  <a:lnTo>
                    <a:pt x="13706" y="26269"/>
                  </a:lnTo>
                  <a:lnTo>
                    <a:pt x="14141" y="26269"/>
                  </a:lnTo>
                  <a:lnTo>
                    <a:pt x="14631" y="26215"/>
                  </a:lnTo>
                  <a:lnTo>
                    <a:pt x="15066" y="26106"/>
                  </a:lnTo>
                  <a:lnTo>
                    <a:pt x="15501" y="25943"/>
                  </a:lnTo>
                  <a:lnTo>
                    <a:pt x="15936" y="25725"/>
                  </a:lnTo>
                  <a:lnTo>
                    <a:pt x="16317" y="25454"/>
                  </a:lnTo>
                  <a:lnTo>
                    <a:pt x="16643" y="25127"/>
                  </a:lnTo>
                  <a:lnTo>
                    <a:pt x="17024" y="24692"/>
                  </a:lnTo>
                  <a:lnTo>
                    <a:pt x="17295" y="24257"/>
                  </a:lnTo>
                  <a:lnTo>
                    <a:pt x="17567" y="23768"/>
                  </a:lnTo>
                  <a:lnTo>
                    <a:pt x="17785" y="23278"/>
                  </a:lnTo>
                  <a:lnTo>
                    <a:pt x="17948" y="22734"/>
                  </a:lnTo>
                  <a:lnTo>
                    <a:pt x="18057" y="22190"/>
                  </a:lnTo>
                  <a:lnTo>
                    <a:pt x="18166" y="21646"/>
                  </a:lnTo>
                  <a:lnTo>
                    <a:pt x="18220" y="21103"/>
                  </a:lnTo>
                  <a:lnTo>
                    <a:pt x="18274" y="19960"/>
                  </a:lnTo>
                  <a:lnTo>
                    <a:pt x="18220" y="18818"/>
                  </a:lnTo>
                  <a:lnTo>
                    <a:pt x="18057" y="16643"/>
                  </a:lnTo>
                  <a:lnTo>
                    <a:pt x="18057" y="15718"/>
                  </a:lnTo>
                  <a:lnTo>
                    <a:pt x="17948" y="14739"/>
                  </a:lnTo>
                  <a:lnTo>
                    <a:pt x="17785" y="13325"/>
                  </a:lnTo>
                  <a:lnTo>
                    <a:pt x="17731" y="12618"/>
                  </a:lnTo>
                  <a:lnTo>
                    <a:pt x="17731" y="12238"/>
                  </a:lnTo>
                  <a:lnTo>
                    <a:pt x="17731" y="11857"/>
                  </a:lnTo>
                  <a:lnTo>
                    <a:pt x="17839" y="11585"/>
                  </a:lnTo>
                  <a:lnTo>
                    <a:pt x="18003" y="11422"/>
                  </a:lnTo>
                  <a:lnTo>
                    <a:pt x="18274" y="11259"/>
                  </a:lnTo>
                  <a:lnTo>
                    <a:pt x="18546" y="11150"/>
                  </a:lnTo>
                  <a:lnTo>
                    <a:pt x="18927" y="10987"/>
                  </a:lnTo>
                  <a:lnTo>
                    <a:pt x="19253" y="10769"/>
                  </a:lnTo>
                  <a:lnTo>
                    <a:pt x="19525" y="10497"/>
                  </a:lnTo>
                  <a:lnTo>
                    <a:pt x="19743" y="10116"/>
                  </a:lnTo>
                  <a:lnTo>
                    <a:pt x="19906" y="9681"/>
                  </a:lnTo>
                  <a:lnTo>
                    <a:pt x="20015" y="9192"/>
                  </a:lnTo>
                  <a:lnTo>
                    <a:pt x="20015" y="8757"/>
                  </a:lnTo>
                  <a:lnTo>
                    <a:pt x="19960" y="8267"/>
                  </a:lnTo>
                  <a:lnTo>
                    <a:pt x="19797" y="7832"/>
                  </a:lnTo>
                  <a:lnTo>
                    <a:pt x="19525" y="7451"/>
                  </a:lnTo>
                  <a:lnTo>
                    <a:pt x="19199" y="7180"/>
                  </a:lnTo>
                  <a:lnTo>
                    <a:pt x="18764" y="7016"/>
                  </a:lnTo>
                  <a:lnTo>
                    <a:pt x="18329" y="6908"/>
                  </a:lnTo>
                  <a:lnTo>
                    <a:pt x="17894" y="6908"/>
                  </a:lnTo>
                  <a:lnTo>
                    <a:pt x="17459" y="6962"/>
                  </a:lnTo>
                  <a:lnTo>
                    <a:pt x="17349" y="7025"/>
                  </a:lnTo>
                  <a:lnTo>
                    <a:pt x="16969" y="5929"/>
                  </a:lnTo>
                  <a:lnTo>
                    <a:pt x="16425" y="4515"/>
                  </a:lnTo>
                  <a:lnTo>
                    <a:pt x="16153" y="3808"/>
                  </a:lnTo>
                  <a:lnTo>
                    <a:pt x="15827" y="3101"/>
                  </a:lnTo>
                  <a:lnTo>
                    <a:pt x="15392" y="2448"/>
                  </a:lnTo>
                  <a:lnTo>
                    <a:pt x="14957" y="1850"/>
                  </a:lnTo>
                  <a:lnTo>
                    <a:pt x="14413" y="1306"/>
                  </a:lnTo>
                  <a:lnTo>
                    <a:pt x="13815" y="816"/>
                  </a:lnTo>
                  <a:lnTo>
                    <a:pt x="13108" y="436"/>
                  </a:lnTo>
                  <a:lnTo>
                    <a:pt x="12346" y="218"/>
                  </a:lnTo>
                  <a:lnTo>
                    <a:pt x="11911" y="109"/>
                  </a:lnTo>
                  <a:lnTo>
                    <a:pt x="114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7"/>
            <p:cNvSpPr/>
            <p:nvPr/>
          </p:nvSpPr>
          <p:spPr>
            <a:xfrm>
              <a:off x="7242538" y="3641362"/>
              <a:ext cx="220846" cy="113030"/>
            </a:xfrm>
            <a:custGeom>
              <a:rect b="b" l="l" r="r" t="t"/>
              <a:pathLst>
                <a:path extrusionOk="0" h="5874" w="11477">
                  <a:moveTo>
                    <a:pt x="11150" y="0"/>
                  </a:moveTo>
                  <a:lnTo>
                    <a:pt x="11041" y="54"/>
                  </a:lnTo>
                  <a:lnTo>
                    <a:pt x="10987" y="109"/>
                  </a:lnTo>
                  <a:lnTo>
                    <a:pt x="10987" y="218"/>
                  </a:lnTo>
                  <a:lnTo>
                    <a:pt x="10878" y="925"/>
                  </a:lnTo>
                  <a:lnTo>
                    <a:pt x="10661" y="1632"/>
                  </a:lnTo>
                  <a:lnTo>
                    <a:pt x="10389" y="2284"/>
                  </a:lnTo>
                  <a:lnTo>
                    <a:pt x="10008" y="2883"/>
                  </a:lnTo>
                  <a:lnTo>
                    <a:pt x="9573" y="3481"/>
                  </a:lnTo>
                  <a:lnTo>
                    <a:pt x="9084" y="3970"/>
                  </a:lnTo>
                  <a:lnTo>
                    <a:pt x="8485" y="4405"/>
                  </a:lnTo>
                  <a:lnTo>
                    <a:pt x="7887" y="4786"/>
                  </a:lnTo>
                  <a:lnTo>
                    <a:pt x="7234" y="5058"/>
                  </a:lnTo>
                  <a:lnTo>
                    <a:pt x="6582" y="5221"/>
                  </a:lnTo>
                  <a:lnTo>
                    <a:pt x="5875" y="5330"/>
                  </a:lnTo>
                  <a:lnTo>
                    <a:pt x="5168" y="5276"/>
                  </a:lnTo>
                  <a:lnTo>
                    <a:pt x="4515" y="5221"/>
                  </a:lnTo>
                  <a:lnTo>
                    <a:pt x="3808" y="5004"/>
                  </a:lnTo>
                  <a:lnTo>
                    <a:pt x="3155" y="4732"/>
                  </a:lnTo>
                  <a:lnTo>
                    <a:pt x="2557" y="4405"/>
                  </a:lnTo>
                  <a:lnTo>
                    <a:pt x="1904" y="3916"/>
                  </a:lnTo>
                  <a:lnTo>
                    <a:pt x="1361" y="3372"/>
                  </a:lnTo>
                  <a:lnTo>
                    <a:pt x="871" y="2719"/>
                  </a:lnTo>
                  <a:lnTo>
                    <a:pt x="490" y="2012"/>
                  </a:lnTo>
                  <a:lnTo>
                    <a:pt x="436" y="1958"/>
                  </a:lnTo>
                  <a:lnTo>
                    <a:pt x="327" y="1904"/>
                  </a:lnTo>
                  <a:lnTo>
                    <a:pt x="273" y="1904"/>
                  </a:lnTo>
                  <a:lnTo>
                    <a:pt x="164" y="1958"/>
                  </a:lnTo>
                  <a:lnTo>
                    <a:pt x="55" y="2012"/>
                  </a:lnTo>
                  <a:lnTo>
                    <a:pt x="1" y="2067"/>
                  </a:lnTo>
                  <a:lnTo>
                    <a:pt x="1" y="2176"/>
                  </a:lnTo>
                  <a:lnTo>
                    <a:pt x="55" y="2284"/>
                  </a:lnTo>
                  <a:lnTo>
                    <a:pt x="382" y="2991"/>
                  </a:lnTo>
                  <a:lnTo>
                    <a:pt x="871" y="3590"/>
                  </a:lnTo>
                  <a:lnTo>
                    <a:pt x="1361" y="4188"/>
                  </a:lnTo>
                  <a:lnTo>
                    <a:pt x="1959" y="4677"/>
                  </a:lnTo>
                  <a:lnTo>
                    <a:pt x="2611" y="5058"/>
                  </a:lnTo>
                  <a:lnTo>
                    <a:pt x="3319" y="5384"/>
                  </a:lnTo>
                  <a:lnTo>
                    <a:pt x="4080" y="5656"/>
                  </a:lnTo>
                  <a:lnTo>
                    <a:pt x="4841" y="5819"/>
                  </a:lnTo>
                  <a:lnTo>
                    <a:pt x="5603" y="5874"/>
                  </a:lnTo>
                  <a:lnTo>
                    <a:pt x="6364" y="5765"/>
                  </a:lnTo>
                  <a:lnTo>
                    <a:pt x="7126" y="5602"/>
                  </a:lnTo>
                  <a:lnTo>
                    <a:pt x="7833" y="5384"/>
                  </a:lnTo>
                  <a:lnTo>
                    <a:pt x="8485" y="5004"/>
                  </a:lnTo>
                  <a:lnTo>
                    <a:pt x="9138" y="4569"/>
                  </a:lnTo>
                  <a:lnTo>
                    <a:pt x="9736" y="4079"/>
                  </a:lnTo>
                  <a:lnTo>
                    <a:pt x="10226" y="3481"/>
                  </a:lnTo>
                  <a:lnTo>
                    <a:pt x="10715" y="2774"/>
                  </a:lnTo>
                  <a:lnTo>
                    <a:pt x="11096" y="1958"/>
                  </a:lnTo>
                  <a:lnTo>
                    <a:pt x="11368" y="1142"/>
                  </a:lnTo>
                  <a:lnTo>
                    <a:pt x="11477" y="707"/>
                  </a:lnTo>
                  <a:lnTo>
                    <a:pt x="11477" y="218"/>
                  </a:lnTo>
                  <a:lnTo>
                    <a:pt x="11477" y="109"/>
                  </a:lnTo>
                  <a:lnTo>
                    <a:pt x="11422" y="54"/>
                  </a:lnTo>
                  <a:lnTo>
                    <a:pt x="113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7178711" y="3374488"/>
              <a:ext cx="56534" cy="105718"/>
            </a:xfrm>
            <a:custGeom>
              <a:rect b="b" l="l" r="r" t="t"/>
              <a:pathLst>
                <a:path extrusionOk="0" h="5494" w="2938">
                  <a:moveTo>
                    <a:pt x="1632" y="0"/>
                  </a:moveTo>
                  <a:lnTo>
                    <a:pt x="1523" y="55"/>
                  </a:lnTo>
                  <a:lnTo>
                    <a:pt x="1469" y="109"/>
                  </a:lnTo>
                  <a:lnTo>
                    <a:pt x="1414" y="218"/>
                  </a:lnTo>
                  <a:lnTo>
                    <a:pt x="1088" y="1469"/>
                  </a:lnTo>
                  <a:lnTo>
                    <a:pt x="707" y="2720"/>
                  </a:lnTo>
                  <a:lnTo>
                    <a:pt x="218" y="3916"/>
                  </a:lnTo>
                  <a:lnTo>
                    <a:pt x="55" y="4406"/>
                  </a:lnTo>
                  <a:lnTo>
                    <a:pt x="0" y="4678"/>
                  </a:lnTo>
                  <a:lnTo>
                    <a:pt x="0" y="4950"/>
                  </a:lnTo>
                  <a:lnTo>
                    <a:pt x="109" y="5222"/>
                  </a:lnTo>
                  <a:lnTo>
                    <a:pt x="272" y="5385"/>
                  </a:lnTo>
                  <a:lnTo>
                    <a:pt x="490" y="5493"/>
                  </a:lnTo>
                  <a:lnTo>
                    <a:pt x="979" y="5493"/>
                  </a:lnTo>
                  <a:lnTo>
                    <a:pt x="1197" y="5439"/>
                  </a:lnTo>
                  <a:lnTo>
                    <a:pt x="1469" y="5330"/>
                  </a:lnTo>
                  <a:lnTo>
                    <a:pt x="1686" y="5222"/>
                  </a:lnTo>
                  <a:lnTo>
                    <a:pt x="2121" y="4841"/>
                  </a:lnTo>
                  <a:lnTo>
                    <a:pt x="2448" y="4406"/>
                  </a:lnTo>
                  <a:lnTo>
                    <a:pt x="2720" y="3916"/>
                  </a:lnTo>
                  <a:lnTo>
                    <a:pt x="2937" y="3372"/>
                  </a:lnTo>
                  <a:lnTo>
                    <a:pt x="2937" y="3264"/>
                  </a:lnTo>
                  <a:lnTo>
                    <a:pt x="2883" y="3155"/>
                  </a:lnTo>
                  <a:lnTo>
                    <a:pt x="2828" y="3100"/>
                  </a:lnTo>
                  <a:lnTo>
                    <a:pt x="2720" y="3046"/>
                  </a:lnTo>
                  <a:lnTo>
                    <a:pt x="2556" y="3046"/>
                  </a:lnTo>
                  <a:lnTo>
                    <a:pt x="2448" y="3155"/>
                  </a:lnTo>
                  <a:lnTo>
                    <a:pt x="2393" y="3209"/>
                  </a:lnTo>
                  <a:lnTo>
                    <a:pt x="2230" y="3644"/>
                  </a:lnTo>
                  <a:lnTo>
                    <a:pt x="2067" y="4079"/>
                  </a:lnTo>
                  <a:lnTo>
                    <a:pt x="1741" y="4406"/>
                  </a:lnTo>
                  <a:lnTo>
                    <a:pt x="1414" y="4732"/>
                  </a:lnTo>
                  <a:lnTo>
                    <a:pt x="1088" y="4950"/>
                  </a:lnTo>
                  <a:lnTo>
                    <a:pt x="870" y="5004"/>
                  </a:lnTo>
                  <a:lnTo>
                    <a:pt x="653" y="5004"/>
                  </a:lnTo>
                  <a:lnTo>
                    <a:pt x="599" y="4950"/>
                  </a:lnTo>
                  <a:lnTo>
                    <a:pt x="544" y="4841"/>
                  </a:lnTo>
                  <a:lnTo>
                    <a:pt x="544" y="4678"/>
                  </a:lnTo>
                  <a:lnTo>
                    <a:pt x="599" y="4460"/>
                  </a:lnTo>
                  <a:lnTo>
                    <a:pt x="653" y="4243"/>
                  </a:lnTo>
                  <a:lnTo>
                    <a:pt x="1034" y="3318"/>
                  </a:lnTo>
                  <a:lnTo>
                    <a:pt x="1360" y="2339"/>
                  </a:lnTo>
                  <a:lnTo>
                    <a:pt x="1686" y="1360"/>
                  </a:lnTo>
                  <a:lnTo>
                    <a:pt x="1904" y="381"/>
                  </a:lnTo>
                  <a:lnTo>
                    <a:pt x="1904" y="218"/>
                  </a:lnTo>
                  <a:lnTo>
                    <a:pt x="1904" y="164"/>
                  </a:lnTo>
                  <a:lnTo>
                    <a:pt x="1795" y="55"/>
                  </a:lnTo>
                  <a:lnTo>
                    <a:pt x="1741" y="55"/>
                  </a:lnTo>
                  <a:lnTo>
                    <a:pt x="16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7"/>
            <p:cNvSpPr/>
            <p:nvPr/>
          </p:nvSpPr>
          <p:spPr>
            <a:xfrm rot="-8100000">
              <a:off x="7131604" y="3329477"/>
              <a:ext cx="31425" cy="37699"/>
            </a:xfrm>
            <a:custGeom>
              <a:rect b="b" l="l" r="r" t="t"/>
              <a:pathLst>
                <a:path extrusionOk="0" h="1959" w="1633">
                  <a:moveTo>
                    <a:pt x="1252" y="1"/>
                  </a:moveTo>
                  <a:lnTo>
                    <a:pt x="1197" y="110"/>
                  </a:lnTo>
                  <a:lnTo>
                    <a:pt x="1143" y="164"/>
                  </a:lnTo>
                  <a:lnTo>
                    <a:pt x="1034" y="436"/>
                  </a:lnTo>
                  <a:lnTo>
                    <a:pt x="1034" y="490"/>
                  </a:lnTo>
                  <a:lnTo>
                    <a:pt x="1034" y="545"/>
                  </a:lnTo>
                  <a:lnTo>
                    <a:pt x="980" y="545"/>
                  </a:lnTo>
                  <a:lnTo>
                    <a:pt x="871" y="762"/>
                  </a:lnTo>
                  <a:lnTo>
                    <a:pt x="817" y="871"/>
                  </a:lnTo>
                  <a:lnTo>
                    <a:pt x="762" y="925"/>
                  </a:lnTo>
                  <a:lnTo>
                    <a:pt x="490" y="1252"/>
                  </a:lnTo>
                  <a:lnTo>
                    <a:pt x="382" y="1252"/>
                  </a:lnTo>
                  <a:lnTo>
                    <a:pt x="327" y="1306"/>
                  </a:lnTo>
                  <a:lnTo>
                    <a:pt x="110" y="1415"/>
                  </a:lnTo>
                  <a:lnTo>
                    <a:pt x="1" y="1524"/>
                  </a:lnTo>
                  <a:lnTo>
                    <a:pt x="1" y="1578"/>
                  </a:lnTo>
                  <a:lnTo>
                    <a:pt x="1" y="1687"/>
                  </a:lnTo>
                  <a:lnTo>
                    <a:pt x="1" y="1796"/>
                  </a:lnTo>
                  <a:lnTo>
                    <a:pt x="110" y="1904"/>
                  </a:lnTo>
                  <a:lnTo>
                    <a:pt x="164" y="1904"/>
                  </a:lnTo>
                  <a:lnTo>
                    <a:pt x="273" y="1959"/>
                  </a:lnTo>
                  <a:lnTo>
                    <a:pt x="382" y="1904"/>
                  </a:lnTo>
                  <a:lnTo>
                    <a:pt x="817" y="1632"/>
                  </a:lnTo>
                  <a:lnTo>
                    <a:pt x="1197" y="1252"/>
                  </a:lnTo>
                  <a:lnTo>
                    <a:pt x="1469" y="817"/>
                  </a:lnTo>
                  <a:lnTo>
                    <a:pt x="1632" y="327"/>
                  </a:lnTo>
                  <a:lnTo>
                    <a:pt x="1632" y="218"/>
                  </a:lnTo>
                  <a:lnTo>
                    <a:pt x="1632" y="110"/>
                  </a:lnTo>
                  <a:lnTo>
                    <a:pt x="1524" y="55"/>
                  </a:lnTo>
                  <a:lnTo>
                    <a:pt x="1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7"/>
            <p:cNvSpPr/>
            <p:nvPr/>
          </p:nvSpPr>
          <p:spPr>
            <a:xfrm rot="9973857">
              <a:off x="7279174" y="3304369"/>
              <a:ext cx="51302" cy="25131"/>
            </a:xfrm>
            <a:custGeom>
              <a:rect b="b" l="l" r="r" t="t"/>
              <a:pathLst>
                <a:path extrusionOk="0" h="1306" w="2666">
                  <a:moveTo>
                    <a:pt x="164" y="0"/>
                  </a:moveTo>
                  <a:lnTo>
                    <a:pt x="109" y="55"/>
                  </a:lnTo>
                  <a:lnTo>
                    <a:pt x="0" y="164"/>
                  </a:lnTo>
                  <a:lnTo>
                    <a:pt x="0" y="218"/>
                  </a:lnTo>
                  <a:lnTo>
                    <a:pt x="55" y="327"/>
                  </a:lnTo>
                  <a:lnTo>
                    <a:pt x="109" y="436"/>
                  </a:lnTo>
                  <a:lnTo>
                    <a:pt x="327" y="653"/>
                  </a:lnTo>
                  <a:lnTo>
                    <a:pt x="544" y="871"/>
                  </a:lnTo>
                  <a:lnTo>
                    <a:pt x="871" y="1034"/>
                  </a:lnTo>
                  <a:lnTo>
                    <a:pt x="1143" y="1197"/>
                  </a:lnTo>
                  <a:lnTo>
                    <a:pt x="1469" y="1251"/>
                  </a:lnTo>
                  <a:lnTo>
                    <a:pt x="1795" y="1306"/>
                  </a:lnTo>
                  <a:lnTo>
                    <a:pt x="2122" y="1306"/>
                  </a:lnTo>
                  <a:lnTo>
                    <a:pt x="2448" y="1251"/>
                  </a:lnTo>
                  <a:lnTo>
                    <a:pt x="2557" y="1197"/>
                  </a:lnTo>
                  <a:lnTo>
                    <a:pt x="2611" y="1143"/>
                  </a:lnTo>
                  <a:lnTo>
                    <a:pt x="2665" y="1034"/>
                  </a:lnTo>
                  <a:lnTo>
                    <a:pt x="2665" y="925"/>
                  </a:lnTo>
                  <a:lnTo>
                    <a:pt x="2611" y="871"/>
                  </a:lnTo>
                  <a:lnTo>
                    <a:pt x="2502" y="762"/>
                  </a:lnTo>
                  <a:lnTo>
                    <a:pt x="1578" y="762"/>
                  </a:lnTo>
                  <a:lnTo>
                    <a:pt x="1306" y="653"/>
                  </a:lnTo>
                  <a:lnTo>
                    <a:pt x="1088" y="544"/>
                  </a:lnTo>
                  <a:lnTo>
                    <a:pt x="871" y="436"/>
                  </a:lnTo>
                  <a:lnTo>
                    <a:pt x="653" y="272"/>
                  </a:lnTo>
                  <a:lnTo>
                    <a:pt x="490" y="55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7"/>
            <p:cNvSpPr/>
            <p:nvPr/>
          </p:nvSpPr>
          <p:spPr>
            <a:xfrm>
              <a:off x="7172418" y="3484382"/>
              <a:ext cx="376787" cy="681300"/>
            </a:xfrm>
            <a:custGeom>
              <a:rect b="b" l="l" r="r" t="t"/>
              <a:pathLst>
                <a:path extrusionOk="0" h="35406" w="19581">
                  <a:moveTo>
                    <a:pt x="5331" y="0"/>
                  </a:moveTo>
                  <a:lnTo>
                    <a:pt x="5168" y="109"/>
                  </a:lnTo>
                  <a:lnTo>
                    <a:pt x="4950" y="326"/>
                  </a:lnTo>
                  <a:lnTo>
                    <a:pt x="4841" y="653"/>
                  </a:lnTo>
                  <a:lnTo>
                    <a:pt x="4678" y="979"/>
                  </a:lnTo>
                  <a:lnTo>
                    <a:pt x="4461" y="1849"/>
                  </a:lnTo>
                  <a:lnTo>
                    <a:pt x="4298" y="2883"/>
                  </a:lnTo>
                  <a:lnTo>
                    <a:pt x="4134" y="3807"/>
                  </a:lnTo>
                  <a:lnTo>
                    <a:pt x="4080" y="4677"/>
                  </a:lnTo>
                  <a:lnTo>
                    <a:pt x="4026" y="5493"/>
                  </a:lnTo>
                  <a:lnTo>
                    <a:pt x="4026" y="4569"/>
                  </a:lnTo>
                  <a:lnTo>
                    <a:pt x="4026" y="3644"/>
                  </a:lnTo>
                  <a:lnTo>
                    <a:pt x="4026" y="2611"/>
                  </a:lnTo>
                  <a:lnTo>
                    <a:pt x="3917" y="1577"/>
                  </a:lnTo>
                  <a:lnTo>
                    <a:pt x="3862" y="1142"/>
                  </a:lnTo>
                  <a:lnTo>
                    <a:pt x="3754" y="707"/>
                  </a:lnTo>
                  <a:lnTo>
                    <a:pt x="3645" y="381"/>
                  </a:lnTo>
                  <a:lnTo>
                    <a:pt x="3482" y="163"/>
                  </a:lnTo>
                  <a:lnTo>
                    <a:pt x="3319" y="54"/>
                  </a:lnTo>
                  <a:lnTo>
                    <a:pt x="3155" y="54"/>
                  </a:lnTo>
                  <a:lnTo>
                    <a:pt x="2938" y="218"/>
                  </a:lnTo>
                  <a:lnTo>
                    <a:pt x="2775" y="435"/>
                  </a:lnTo>
                  <a:lnTo>
                    <a:pt x="2666" y="761"/>
                  </a:lnTo>
                  <a:lnTo>
                    <a:pt x="2557" y="1088"/>
                  </a:lnTo>
                  <a:lnTo>
                    <a:pt x="2394" y="1958"/>
                  </a:lnTo>
                  <a:lnTo>
                    <a:pt x="2340" y="2883"/>
                  </a:lnTo>
                  <a:lnTo>
                    <a:pt x="2340" y="3807"/>
                  </a:lnTo>
                  <a:lnTo>
                    <a:pt x="2394" y="4623"/>
                  </a:lnTo>
                  <a:lnTo>
                    <a:pt x="2448" y="5384"/>
                  </a:lnTo>
                  <a:lnTo>
                    <a:pt x="2231" y="4405"/>
                  </a:lnTo>
                  <a:lnTo>
                    <a:pt x="2068" y="3644"/>
                  </a:lnTo>
                  <a:lnTo>
                    <a:pt x="1905" y="2828"/>
                  </a:lnTo>
                  <a:lnTo>
                    <a:pt x="1633" y="2012"/>
                  </a:lnTo>
                  <a:lnTo>
                    <a:pt x="1361" y="1360"/>
                  </a:lnTo>
                  <a:lnTo>
                    <a:pt x="1252" y="1142"/>
                  </a:lnTo>
                  <a:lnTo>
                    <a:pt x="1089" y="979"/>
                  </a:lnTo>
                  <a:lnTo>
                    <a:pt x="926" y="870"/>
                  </a:lnTo>
                  <a:lnTo>
                    <a:pt x="762" y="870"/>
                  </a:lnTo>
                  <a:lnTo>
                    <a:pt x="599" y="979"/>
                  </a:lnTo>
                  <a:lnTo>
                    <a:pt x="436" y="1197"/>
                  </a:lnTo>
                  <a:lnTo>
                    <a:pt x="382" y="1468"/>
                  </a:lnTo>
                  <a:lnTo>
                    <a:pt x="273" y="1740"/>
                  </a:lnTo>
                  <a:lnTo>
                    <a:pt x="164" y="2502"/>
                  </a:lnTo>
                  <a:lnTo>
                    <a:pt x="164" y="3372"/>
                  </a:lnTo>
                  <a:lnTo>
                    <a:pt x="164" y="4949"/>
                  </a:lnTo>
                  <a:lnTo>
                    <a:pt x="219" y="5874"/>
                  </a:lnTo>
                  <a:lnTo>
                    <a:pt x="55" y="9790"/>
                  </a:lnTo>
                  <a:lnTo>
                    <a:pt x="1" y="13706"/>
                  </a:lnTo>
                  <a:lnTo>
                    <a:pt x="55" y="17621"/>
                  </a:lnTo>
                  <a:lnTo>
                    <a:pt x="219" y="21537"/>
                  </a:lnTo>
                  <a:lnTo>
                    <a:pt x="382" y="24800"/>
                  </a:lnTo>
                  <a:lnTo>
                    <a:pt x="490" y="26595"/>
                  </a:lnTo>
                  <a:lnTo>
                    <a:pt x="599" y="27465"/>
                  </a:lnTo>
                  <a:lnTo>
                    <a:pt x="762" y="28390"/>
                  </a:lnTo>
                  <a:lnTo>
                    <a:pt x="926" y="29260"/>
                  </a:lnTo>
                  <a:lnTo>
                    <a:pt x="1143" y="30076"/>
                  </a:lnTo>
                  <a:lnTo>
                    <a:pt x="1361" y="30892"/>
                  </a:lnTo>
                  <a:lnTo>
                    <a:pt x="1687" y="31708"/>
                  </a:lnTo>
                  <a:lnTo>
                    <a:pt x="2122" y="32415"/>
                  </a:lnTo>
                  <a:lnTo>
                    <a:pt x="2557" y="33122"/>
                  </a:lnTo>
                  <a:lnTo>
                    <a:pt x="3101" y="33720"/>
                  </a:lnTo>
                  <a:lnTo>
                    <a:pt x="3699" y="34264"/>
                  </a:lnTo>
                  <a:lnTo>
                    <a:pt x="4134" y="34536"/>
                  </a:lnTo>
                  <a:lnTo>
                    <a:pt x="4515" y="34753"/>
                  </a:lnTo>
                  <a:lnTo>
                    <a:pt x="4950" y="34971"/>
                  </a:lnTo>
                  <a:lnTo>
                    <a:pt x="5385" y="35134"/>
                  </a:lnTo>
                  <a:lnTo>
                    <a:pt x="5875" y="35243"/>
                  </a:lnTo>
                  <a:lnTo>
                    <a:pt x="6310" y="35351"/>
                  </a:lnTo>
                  <a:lnTo>
                    <a:pt x="7234" y="35406"/>
                  </a:lnTo>
                  <a:lnTo>
                    <a:pt x="8213" y="35406"/>
                  </a:lnTo>
                  <a:lnTo>
                    <a:pt x="9138" y="35243"/>
                  </a:lnTo>
                  <a:lnTo>
                    <a:pt x="10063" y="34971"/>
                  </a:lnTo>
                  <a:lnTo>
                    <a:pt x="10987" y="34644"/>
                  </a:lnTo>
                  <a:lnTo>
                    <a:pt x="11259" y="34644"/>
                  </a:lnTo>
                  <a:lnTo>
                    <a:pt x="11585" y="34536"/>
                  </a:lnTo>
                  <a:lnTo>
                    <a:pt x="11912" y="34427"/>
                  </a:lnTo>
                  <a:lnTo>
                    <a:pt x="12292" y="34264"/>
                  </a:lnTo>
                  <a:lnTo>
                    <a:pt x="12999" y="33829"/>
                  </a:lnTo>
                  <a:lnTo>
                    <a:pt x="13707" y="33285"/>
                  </a:lnTo>
                  <a:lnTo>
                    <a:pt x="14359" y="32741"/>
                  </a:lnTo>
                  <a:lnTo>
                    <a:pt x="15012" y="32143"/>
                  </a:lnTo>
                  <a:lnTo>
                    <a:pt x="15991" y="31164"/>
                  </a:lnTo>
                  <a:lnTo>
                    <a:pt x="16480" y="30565"/>
                  </a:lnTo>
                  <a:lnTo>
                    <a:pt x="16970" y="29913"/>
                  </a:lnTo>
                  <a:lnTo>
                    <a:pt x="17840" y="28553"/>
                  </a:lnTo>
                  <a:lnTo>
                    <a:pt x="18710" y="27193"/>
                  </a:lnTo>
                  <a:lnTo>
                    <a:pt x="19580" y="25834"/>
                  </a:lnTo>
                  <a:lnTo>
                    <a:pt x="13217" y="20830"/>
                  </a:lnTo>
                  <a:lnTo>
                    <a:pt x="12673" y="21918"/>
                  </a:lnTo>
                  <a:lnTo>
                    <a:pt x="12075" y="22951"/>
                  </a:lnTo>
                  <a:lnTo>
                    <a:pt x="11422" y="23930"/>
                  </a:lnTo>
                  <a:lnTo>
                    <a:pt x="10770" y="24964"/>
                  </a:lnTo>
                  <a:lnTo>
                    <a:pt x="10606" y="25290"/>
                  </a:lnTo>
                  <a:lnTo>
                    <a:pt x="10335" y="25562"/>
                  </a:lnTo>
                  <a:lnTo>
                    <a:pt x="10063" y="25779"/>
                  </a:lnTo>
                  <a:lnTo>
                    <a:pt x="9899" y="25834"/>
                  </a:lnTo>
                  <a:lnTo>
                    <a:pt x="9736" y="25834"/>
                  </a:lnTo>
                  <a:lnTo>
                    <a:pt x="9519" y="25779"/>
                  </a:lnTo>
                  <a:lnTo>
                    <a:pt x="9301" y="25671"/>
                  </a:lnTo>
                  <a:lnTo>
                    <a:pt x="9192" y="25507"/>
                  </a:lnTo>
                  <a:lnTo>
                    <a:pt x="9029" y="25344"/>
                  </a:lnTo>
                  <a:lnTo>
                    <a:pt x="8866" y="24855"/>
                  </a:lnTo>
                  <a:lnTo>
                    <a:pt x="8812" y="24365"/>
                  </a:lnTo>
                  <a:lnTo>
                    <a:pt x="8540" y="20613"/>
                  </a:lnTo>
                  <a:lnTo>
                    <a:pt x="8268" y="16860"/>
                  </a:lnTo>
                  <a:lnTo>
                    <a:pt x="8159" y="13107"/>
                  </a:lnTo>
                  <a:lnTo>
                    <a:pt x="8105" y="9300"/>
                  </a:lnTo>
                  <a:lnTo>
                    <a:pt x="8105" y="7560"/>
                  </a:lnTo>
                  <a:lnTo>
                    <a:pt x="8105" y="4460"/>
                  </a:lnTo>
                  <a:lnTo>
                    <a:pt x="8050" y="2883"/>
                  </a:lnTo>
                  <a:lnTo>
                    <a:pt x="7941" y="1523"/>
                  </a:lnTo>
                  <a:lnTo>
                    <a:pt x="7833" y="979"/>
                  </a:lnTo>
                  <a:lnTo>
                    <a:pt x="7724" y="598"/>
                  </a:lnTo>
                  <a:lnTo>
                    <a:pt x="7561" y="326"/>
                  </a:lnTo>
                  <a:lnTo>
                    <a:pt x="7506" y="272"/>
                  </a:lnTo>
                  <a:lnTo>
                    <a:pt x="7398" y="272"/>
                  </a:lnTo>
                  <a:lnTo>
                    <a:pt x="7180" y="326"/>
                  </a:lnTo>
                  <a:lnTo>
                    <a:pt x="7017" y="489"/>
                  </a:lnTo>
                  <a:lnTo>
                    <a:pt x="6854" y="761"/>
                  </a:lnTo>
                  <a:lnTo>
                    <a:pt x="6745" y="1088"/>
                  </a:lnTo>
                  <a:lnTo>
                    <a:pt x="6636" y="1468"/>
                  </a:lnTo>
                  <a:lnTo>
                    <a:pt x="6582" y="1904"/>
                  </a:lnTo>
                  <a:lnTo>
                    <a:pt x="6473" y="2828"/>
                  </a:lnTo>
                  <a:lnTo>
                    <a:pt x="6419" y="3753"/>
                  </a:lnTo>
                  <a:lnTo>
                    <a:pt x="6419" y="3590"/>
                  </a:lnTo>
                  <a:lnTo>
                    <a:pt x="6310" y="2556"/>
                  </a:lnTo>
                  <a:lnTo>
                    <a:pt x="6147" y="1577"/>
                  </a:lnTo>
                  <a:lnTo>
                    <a:pt x="5984" y="707"/>
                  </a:lnTo>
                  <a:lnTo>
                    <a:pt x="5820" y="381"/>
                  </a:lnTo>
                  <a:lnTo>
                    <a:pt x="5712" y="163"/>
                  </a:lnTo>
                  <a:lnTo>
                    <a:pt x="5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7"/>
            <p:cNvSpPr/>
            <p:nvPr/>
          </p:nvSpPr>
          <p:spPr>
            <a:xfrm>
              <a:off x="7172418" y="3484382"/>
              <a:ext cx="376787" cy="681300"/>
            </a:xfrm>
            <a:custGeom>
              <a:rect b="b" l="l" r="r" t="t"/>
              <a:pathLst>
                <a:path extrusionOk="0" fill="none" h="35406" w="19581">
                  <a:moveTo>
                    <a:pt x="19580" y="25834"/>
                  </a:moveTo>
                  <a:lnTo>
                    <a:pt x="19580" y="25834"/>
                  </a:lnTo>
                  <a:lnTo>
                    <a:pt x="18710" y="27193"/>
                  </a:lnTo>
                  <a:lnTo>
                    <a:pt x="17840" y="28553"/>
                  </a:lnTo>
                  <a:lnTo>
                    <a:pt x="16970" y="29913"/>
                  </a:lnTo>
                  <a:lnTo>
                    <a:pt x="16480" y="30565"/>
                  </a:lnTo>
                  <a:lnTo>
                    <a:pt x="15991" y="31164"/>
                  </a:lnTo>
                  <a:lnTo>
                    <a:pt x="15991" y="31164"/>
                  </a:lnTo>
                  <a:lnTo>
                    <a:pt x="15012" y="32143"/>
                  </a:lnTo>
                  <a:lnTo>
                    <a:pt x="14359" y="32741"/>
                  </a:lnTo>
                  <a:lnTo>
                    <a:pt x="13707" y="33285"/>
                  </a:lnTo>
                  <a:lnTo>
                    <a:pt x="12999" y="33829"/>
                  </a:lnTo>
                  <a:lnTo>
                    <a:pt x="12292" y="34264"/>
                  </a:lnTo>
                  <a:lnTo>
                    <a:pt x="11912" y="34427"/>
                  </a:lnTo>
                  <a:lnTo>
                    <a:pt x="11585" y="34536"/>
                  </a:lnTo>
                  <a:lnTo>
                    <a:pt x="11259" y="34644"/>
                  </a:lnTo>
                  <a:lnTo>
                    <a:pt x="10987" y="34644"/>
                  </a:lnTo>
                  <a:lnTo>
                    <a:pt x="10987" y="34644"/>
                  </a:lnTo>
                  <a:lnTo>
                    <a:pt x="10063" y="34971"/>
                  </a:lnTo>
                  <a:lnTo>
                    <a:pt x="9138" y="35243"/>
                  </a:lnTo>
                  <a:lnTo>
                    <a:pt x="8213" y="35406"/>
                  </a:lnTo>
                  <a:lnTo>
                    <a:pt x="7234" y="35406"/>
                  </a:lnTo>
                  <a:lnTo>
                    <a:pt x="6310" y="35351"/>
                  </a:lnTo>
                  <a:lnTo>
                    <a:pt x="5875" y="35243"/>
                  </a:lnTo>
                  <a:lnTo>
                    <a:pt x="5385" y="35134"/>
                  </a:lnTo>
                  <a:lnTo>
                    <a:pt x="4950" y="34971"/>
                  </a:lnTo>
                  <a:lnTo>
                    <a:pt x="4515" y="34753"/>
                  </a:lnTo>
                  <a:lnTo>
                    <a:pt x="4134" y="34536"/>
                  </a:lnTo>
                  <a:lnTo>
                    <a:pt x="3699" y="34264"/>
                  </a:lnTo>
                  <a:lnTo>
                    <a:pt x="3699" y="34264"/>
                  </a:lnTo>
                  <a:lnTo>
                    <a:pt x="3101" y="33720"/>
                  </a:lnTo>
                  <a:lnTo>
                    <a:pt x="2557" y="33122"/>
                  </a:lnTo>
                  <a:lnTo>
                    <a:pt x="2122" y="32415"/>
                  </a:lnTo>
                  <a:lnTo>
                    <a:pt x="1687" y="31708"/>
                  </a:lnTo>
                  <a:lnTo>
                    <a:pt x="1361" y="30892"/>
                  </a:lnTo>
                  <a:lnTo>
                    <a:pt x="1143" y="30076"/>
                  </a:lnTo>
                  <a:lnTo>
                    <a:pt x="926" y="29260"/>
                  </a:lnTo>
                  <a:lnTo>
                    <a:pt x="762" y="28390"/>
                  </a:lnTo>
                  <a:lnTo>
                    <a:pt x="599" y="27465"/>
                  </a:lnTo>
                  <a:lnTo>
                    <a:pt x="490" y="26595"/>
                  </a:lnTo>
                  <a:lnTo>
                    <a:pt x="382" y="24800"/>
                  </a:lnTo>
                  <a:lnTo>
                    <a:pt x="219" y="21537"/>
                  </a:lnTo>
                  <a:lnTo>
                    <a:pt x="219" y="21537"/>
                  </a:lnTo>
                  <a:lnTo>
                    <a:pt x="55" y="17621"/>
                  </a:lnTo>
                  <a:lnTo>
                    <a:pt x="1" y="13706"/>
                  </a:lnTo>
                  <a:lnTo>
                    <a:pt x="55" y="9790"/>
                  </a:lnTo>
                  <a:lnTo>
                    <a:pt x="219" y="5874"/>
                  </a:lnTo>
                  <a:lnTo>
                    <a:pt x="219" y="5874"/>
                  </a:lnTo>
                  <a:lnTo>
                    <a:pt x="164" y="4949"/>
                  </a:lnTo>
                  <a:lnTo>
                    <a:pt x="164" y="3372"/>
                  </a:lnTo>
                  <a:lnTo>
                    <a:pt x="164" y="2502"/>
                  </a:lnTo>
                  <a:lnTo>
                    <a:pt x="273" y="1740"/>
                  </a:lnTo>
                  <a:lnTo>
                    <a:pt x="382" y="1468"/>
                  </a:lnTo>
                  <a:lnTo>
                    <a:pt x="436" y="1197"/>
                  </a:lnTo>
                  <a:lnTo>
                    <a:pt x="599" y="979"/>
                  </a:lnTo>
                  <a:lnTo>
                    <a:pt x="762" y="870"/>
                  </a:lnTo>
                  <a:lnTo>
                    <a:pt x="762" y="870"/>
                  </a:lnTo>
                  <a:lnTo>
                    <a:pt x="926" y="870"/>
                  </a:lnTo>
                  <a:lnTo>
                    <a:pt x="1089" y="979"/>
                  </a:lnTo>
                  <a:lnTo>
                    <a:pt x="1252" y="1142"/>
                  </a:lnTo>
                  <a:lnTo>
                    <a:pt x="1361" y="1360"/>
                  </a:lnTo>
                  <a:lnTo>
                    <a:pt x="1633" y="2012"/>
                  </a:lnTo>
                  <a:lnTo>
                    <a:pt x="1905" y="2828"/>
                  </a:lnTo>
                  <a:lnTo>
                    <a:pt x="2068" y="3644"/>
                  </a:lnTo>
                  <a:lnTo>
                    <a:pt x="2231" y="4405"/>
                  </a:lnTo>
                  <a:lnTo>
                    <a:pt x="2448" y="5384"/>
                  </a:lnTo>
                  <a:lnTo>
                    <a:pt x="2448" y="5384"/>
                  </a:lnTo>
                  <a:lnTo>
                    <a:pt x="2394" y="4623"/>
                  </a:lnTo>
                  <a:lnTo>
                    <a:pt x="2340" y="3807"/>
                  </a:lnTo>
                  <a:lnTo>
                    <a:pt x="2340" y="2883"/>
                  </a:lnTo>
                  <a:lnTo>
                    <a:pt x="2394" y="1958"/>
                  </a:lnTo>
                  <a:lnTo>
                    <a:pt x="2557" y="1088"/>
                  </a:lnTo>
                  <a:lnTo>
                    <a:pt x="2666" y="761"/>
                  </a:lnTo>
                  <a:lnTo>
                    <a:pt x="2775" y="435"/>
                  </a:lnTo>
                  <a:lnTo>
                    <a:pt x="2938" y="218"/>
                  </a:lnTo>
                  <a:lnTo>
                    <a:pt x="3155" y="54"/>
                  </a:lnTo>
                  <a:lnTo>
                    <a:pt x="3155" y="54"/>
                  </a:lnTo>
                  <a:lnTo>
                    <a:pt x="3264" y="54"/>
                  </a:lnTo>
                  <a:lnTo>
                    <a:pt x="3319" y="54"/>
                  </a:lnTo>
                  <a:lnTo>
                    <a:pt x="3482" y="163"/>
                  </a:lnTo>
                  <a:lnTo>
                    <a:pt x="3645" y="381"/>
                  </a:lnTo>
                  <a:lnTo>
                    <a:pt x="3754" y="707"/>
                  </a:lnTo>
                  <a:lnTo>
                    <a:pt x="3862" y="1142"/>
                  </a:lnTo>
                  <a:lnTo>
                    <a:pt x="3917" y="1577"/>
                  </a:lnTo>
                  <a:lnTo>
                    <a:pt x="4026" y="2611"/>
                  </a:lnTo>
                  <a:lnTo>
                    <a:pt x="4026" y="3644"/>
                  </a:lnTo>
                  <a:lnTo>
                    <a:pt x="4026" y="4569"/>
                  </a:lnTo>
                  <a:lnTo>
                    <a:pt x="4026" y="5493"/>
                  </a:lnTo>
                  <a:lnTo>
                    <a:pt x="4026" y="5493"/>
                  </a:lnTo>
                  <a:lnTo>
                    <a:pt x="4080" y="4677"/>
                  </a:lnTo>
                  <a:lnTo>
                    <a:pt x="4134" y="3807"/>
                  </a:lnTo>
                  <a:lnTo>
                    <a:pt x="4298" y="2883"/>
                  </a:lnTo>
                  <a:lnTo>
                    <a:pt x="4461" y="1849"/>
                  </a:lnTo>
                  <a:lnTo>
                    <a:pt x="4678" y="979"/>
                  </a:lnTo>
                  <a:lnTo>
                    <a:pt x="4841" y="653"/>
                  </a:lnTo>
                  <a:lnTo>
                    <a:pt x="4950" y="326"/>
                  </a:lnTo>
                  <a:lnTo>
                    <a:pt x="5168" y="109"/>
                  </a:lnTo>
                  <a:lnTo>
                    <a:pt x="5331" y="0"/>
                  </a:lnTo>
                  <a:lnTo>
                    <a:pt x="5331" y="0"/>
                  </a:lnTo>
                  <a:lnTo>
                    <a:pt x="5440" y="0"/>
                  </a:lnTo>
                  <a:lnTo>
                    <a:pt x="5548" y="0"/>
                  </a:lnTo>
                  <a:lnTo>
                    <a:pt x="5712" y="163"/>
                  </a:lnTo>
                  <a:lnTo>
                    <a:pt x="5820" y="381"/>
                  </a:lnTo>
                  <a:lnTo>
                    <a:pt x="5984" y="707"/>
                  </a:lnTo>
                  <a:lnTo>
                    <a:pt x="6147" y="1577"/>
                  </a:lnTo>
                  <a:lnTo>
                    <a:pt x="6310" y="2556"/>
                  </a:lnTo>
                  <a:lnTo>
                    <a:pt x="6419" y="3590"/>
                  </a:lnTo>
                  <a:lnTo>
                    <a:pt x="6419" y="4514"/>
                  </a:lnTo>
                  <a:lnTo>
                    <a:pt x="6473" y="5384"/>
                  </a:lnTo>
                  <a:lnTo>
                    <a:pt x="6473" y="5384"/>
                  </a:lnTo>
                  <a:lnTo>
                    <a:pt x="6419" y="4569"/>
                  </a:lnTo>
                  <a:lnTo>
                    <a:pt x="6419" y="3753"/>
                  </a:lnTo>
                  <a:lnTo>
                    <a:pt x="6473" y="2828"/>
                  </a:lnTo>
                  <a:lnTo>
                    <a:pt x="6582" y="1904"/>
                  </a:lnTo>
                  <a:lnTo>
                    <a:pt x="6636" y="1468"/>
                  </a:lnTo>
                  <a:lnTo>
                    <a:pt x="6745" y="1088"/>
                  </a:lnTo>
                  <a:lnTo>
                    <a:pt x="6854" y="761"/>
                  </a:lnTo>
                  <a:lnTo>
                    <a:pt x="7017" y="489"/>
                  </a:lnTo>
                  <a:lnTo>
                    <a:pt x="7180" y="326"/>
                  </a:lnTo>
                  <a:lnTo>
                    <a:pt x="7398" y="272"/>
                  </a:lnTo>
                  <a:lnTo>
                    <a:pt x="7398" y="272"/>
                  </a:lnTo>
                  <a:lnTo>
                    <a:pt x="7506" y="272"/>
                  </a:lnTo>
                  <a:lnTo>
                    <a:pt x="7561" y="326"/>
                  </a:lnTo>
                  <a:lnTo>
                    <a:pt x="7724" y="598"/>
                  </a:lnTo>
                  <a:lnTo>
                    <a:pt x="7833" y="979"/>
                  </a:lnTo>
                  <a:lnTo>
                    <a:pt x="7941" y="1523"/>
                  </a:lnTo>
                  <a:lnTo>
                    <a:pt x="8050" y="2883"/>
                  </a:lnTo>
                  <a:lnTo>
                    <a:pt x="8105" y="4460"/>
                  </a:lnTo>
                  <a:lnTo>
                    <a:pt x="8105" y="7560"/>
                  </a:lnTo>
                  <a:lnTo>
                    <a:pt x="8105" y="9300"/>
                  </a:lnTo>
                  <a:lnTo>
                    <a:pt x="8105" y="9300"/>
                  </a:lnTo>
                  <a:lnTo>
                    <a:pt x="8159" y="13107"/>
                  </a:lnTo>
                  <a:lnTo>
                    <a:pt x="8268" y="16860"/>
                  </a:lnTo>
                  <a:lnTo>
                    <a:pt x="8540" y="20613"/>
                  </a:lnTo>
                  <a:lnTo>
                    <a:pt x="8812" y="24365"/>
                  </a:lnTo>
                  <a:lnTo>
                    <a:pt x="8812" y="24365"/>
                  </a:lnTo>
                  <a:lnTo>
                    <a:pt x="8866" y="24855"/>
                  </a:lnTo>
                  <a:lnTo>
                    <a:pt x="9029" y="25344"/>
                  </a:lnTo>
                  <a:lnTo>
                    <a:pt x="9192" y="25507"/>
                  </a:lnTo>
                  <a:lnTo>
                    <a:pt x="9301" y="25671"/>
                  </a:lnTo>
                  <a:lnTo>
                    <a:pt x="9519" y="25779"/>
                  </a:lnTo>
                  <a:lnTo>
                    <a:pt x="9736" y="25834"/>
                  </a:lnTo>
                  <a:lnTo>
                    <a:pt x="9736" y="25834"/>
                  </a:lnTo>
                  <a:lnTo>
                    <a:pt x="9899" y="25834"/>
                  </a:lnTo>
                  <a:lnTo>
                    <a:pt x="10063" y="25779"/>
                  </a:lnTo>
                  <a:lnTo>
                    <a:pt x="10335" y="25562"/>
                  </a:lnTo>
                  <a:lnTo>
                    <a:pt x="10606" y="25290"/>
                  </a:lnTo>
                  <a:lnTo>
                    <a:pt x="10770" y="24964"/>
                  </a:lnTo>
                  <a:lnTo>
                    <a:pt x="10770" y="24964"/>
                  </a:lnTo>
                  <a:lnTo>
                    <a:pt x="11422" y="23930"/>
                  </a:lnTo>
                  <a:lnTo>
                    <a:pt x="12075" y="22951"/>
                  </a:lnTo>
                  <a:lnTo>
                    <a:pt x="12673" y="21918"/>
                  </a:lnTo>
                  <a:lnTo>
                    <a:pt x="13217" y="2083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7167204" y="3479148"/>
              <a:ext cx="388275" cy="691768"/>
            </a:xfrm>
            <a:custGeom>
              <a:rect b="b" l="l" r="r" t="t"/>
              <a:pathLst>
                <a:path extrusionOk="0" h="35950" w="20178">
                  <a:moveTo>
                    <a:pt x="5602" y="0"/>
                  </a:moveTo>
                  <a:lnTo>
                    <a:pt x="5384" y="109"/>
                  </a:lnTo>
                  <a:lnTo>
                    <a:pt x="5221" y="218"/>
                  </a:lnTo>
                  <a:lnTo>
                    <a:pt x="5058" y="381"/>
                  </a:lnTo>
                  <a:lnTo>
                    <a:pt x="4895" y="707"/>
                  </a:lnTo>
                  <a:lnTo>
                    <a:pt x="4732" y="1033"/>
                  </a:lnTo>
                  <a:lnTo>
                    <a:pt x="4514" y="1795"/>
                  </a:lnTo>
                  <a:lnTo>
                    <a:pt x="4477" y="1967"/>
                  </a:lnTo>
                  <a:lnTo>
                    <a:pt x="4477" y="1967"/>
                  </a:lnTo>
                  <a:lnTo>
                    <a:pt x="4460" y="1740"/>
                  </a:lnTo>
                  <a:lnTo>
                    <a:pt x="4297" y="979"/>
                  </a:lnTo>
                  <a:lnTo>
                    <a:pt x="4133" y="544"/>
                  </a:lnTo>
                  <a:lnTo>
                    <a:pt x="4025" y="326"/>
                  </a:lnTo>
                  <a:lnTo>
                    <a:pt x="3862" y="163"/>
                  </a:lnTo>
                  <a:lnTo>
                    <a:pt x="3644" y="54"/>
                  </a:lnTo>
                  <a:lnTo>
                    <a:pt x="3426" y="54"/>
                  </a:lnTo>
                  <a:lnTo>
                    <a:pt x="3209" y="163"/>
                  </a:lnTo>
                  <a:lnTo>
                    <a:pt x="3046" y="272"/>
                  </a:lnTo>
                  <a:lnTo>
                    <a:pt x="2828" y="544"/>
                  </a:lnTo>
                  <a:lnTo>
                    <a:pt x="2719" y="816"/>
                  </a:lnTo>
                  <a:lnTo>
                    <a:pt x="2556" y="1414"/>
                  </a:lnTo>
                  <a:lnTo>
                    <a:pt x="2393" y="2230"/>
                  </a:lnTo>
                  <a:lnTo>
                    <a:pt x="2353" y="2824"/>
                  </a:lnTo>
                  <a:lnTo>
                    <a:pt x="2353" y="2824"/>
                  </a:lnTo>
                  <a:lnTo>
                    <a:pt x="2339" y="2774"/>
                  </a:lnTo>
                  <a:lnTo>
                    <a:pt x="2067" y="1849"/>
                  </a:lnTo>
                  <a:lnTo>
                    <a:pt x="1904" y="1523"/>
                  </a:lnTo>
                  <a:lnTo>
                    <a:pt x="1686" y="1197"/>
                  </a:lnTo>
                  <a:lnTo>
                    <a:pt x="1523" y="1033"/>
                  </a:lnTo>
                  <a:lnTo>
                    <a:pt x="1414" y="925"/>
                  </a:lnTo>
                  <a:lnTo>
                    <a:pt x="1197" y="870"/>
                  </a:lnTo>
                  <a:lnTo>
                    <a:pt x="1033" y="870"/>
                  </a:lnTo>
                  <a:lnTo>
                    <a:pt x="816" y="925"/>
                  </a:lnTo>
                  <a:lnTo>
                    <a:pt x="707" y="1088"/>
                  </a:lnTo>
                  <a:lnTo>
                    <a:pt x="544" y="1197"/>
                  </a:lnTo>
                  <a:lnTo>
                    <a:pt x="490" y="1414"/>
                  </a:lnTo>
                  <a:lnTo>
                    <a:pt x="326" y="1795"/>
                  </a:lnTo>
                  <a:lnTo>
                    <a:pt x="272" y="2176"/>
                  </a:lnTo>
                  <a:lnTo>
                    <a:pt x="218" y="2665"/>
                  </a:lnTo>
                  <a:lnTo>
                    <a:pt x="163" y="3155"/>
                  </a:lnTo>
                  <a:lnTo>
                    <a:pt x="163" y="4133"/>
                  </a:lnTo>
                  <a:lnTo>
                    <a:pt x="218" y="5167"/>
                  </a:lnTo>
                  <a:lnTo>
                    <a:pt x="218" y="6146"/>
                  </a:lnTo>
                  <a:lnTo>
                    <a:pt x="109" y="8376"/>
                  </a:lnTo>
                  <a:lnTo>
                    <a:pt x="54" y="10551"/>
                  </a:lnTo>
                  <a:lnTo>
                    <a:pt x="0" y="12835"/>
                  </a:lnTo>
                  <a:lnTo>
                    <a:pt x="0" y="15120"/>
                  </a:lnTo>
                  <a:lnTo>
                    <a:pt x="54" y="17132"/>
                  </a:lnTo>
                  <a:lnTo>
                    <a:pt x="109" y="19144"/>
                  </a:lnTo>
                  <a:lnTo>
                    <a:pt x="326" y="23223"/>
                  </a:lnTo>
                  <a:lnTo>
                    <a:pt x="381" y="24746"/>
                  </a:lnTo>
                  <a:lnTo>
                    <a:pt x="435" y="26215"/>
                  </a:lnTo>
                  <a:lnTo>
                    <a:pt x="598" y="27737"/>
                  </a:lnTo>
                  <a:lnTo>
                    <a:pt x="870" y="29260"/>
                  </a:lnTo>
                  <a:lnTo>
                    <a:pt x="979" y="29913"/>
                  </a:lnTo>
                  <a:lnTo>
                    <a:pt x="1197" y="30620"/>
                  </a:lnTo>
                  <a:lnTo>
                    <a:pt x="1414" y="31273"/>
                  </a:lnTo>
                  <a:lnTo>
                    <a:pt x="1686" y="31980"/>
                  </a:lnTo>
                  <a:lnTo>
                    <a:pt x="2012" y="32578"/>
                  </a:lnTo>
                  <a:lnTo>
                    <a:pt x="2393" y="33176"/>
                  </a:lnTo>
                  <a:lnTo>
                    <a:pt x="2774" y="33774"/>
                  </a:lnTo>
                  <a:lnTo>
                    <a:pt x="3263" y="34264"/>
                  </a:lnTo>
                  <a:lnTo>
                    <a:pt x="3644" y="34590"/>
                  </a:lnTo>
                  <a:lnTo>
                    <a:pt x="3970" y="34862"/>
                  </a:lnTo>
                  <a:lnTo>
                    <a:pt x="4677" y="35297"/>
                  </a:lnTo>
                  <a:lnTo>
                    <a:pt x="5493" y="35623"/>
                  </a:lnTo>
                  <a:lnTo>
                    <a:pt x="6309" y="35841"/>
                  </a:lnTo>
                  <a:lnTo>
                    <a:pt x="7125" y="35950"/>
                  </a:lnTo>
                  <a:lnTo>
                    <a:pt x="7995" y="35950"/>
                  </a:lnTo>
                  <a:lnTo>
                    <a:pt x="8865" y="35895"/>
                  </a:lnTo>
                  <a:lnTo>
                    <a:pt x="9735" y="35732"/>
                  </a:lnTo>
                  <a:lnTo>
                    <a:pt x="10551" y="35515"/>
                  </a:lnTo>
                  <a:lnTo>
                    <a:pt x="10932" y="35352"/>
                  </a:lnTo>
                  <a:lnTo>
                    <a:pt x="11367" y="35188"/>
                  </a:lnTo>
                  <a:lnTo>
                    <a:pt x="11965" y="35080"/>
                  </a:lnTo>
                  <a:lnTo>
                    <a:pt x="12509" y="34862"/>
                  </a:lnTo>
                  <a:lnTo>
                    <a:pt x="13162" y="34481"/>
                  </a:lnTo>
                  <a:lnTo>
                    <a:pt x="13814" y="34046"/>
                  </a:lnTo>
                  <a:lnTo>
                    <a:pt x="14358" y="33557"/>
                  </a:lnTo>
                  <a:lnTo>
                    <a:pt x="14956" y="33067"/>
                  </a:lnTo>
                  <a:lnTo>
                    <a:pt x="15990" y="32088"/>
                  </a:lnTo>
                  <a:lnTo>
                    <a:pt x="16479" y="31544"/>
                  </a:lnTo>
                  <a:lnTo>
                    <a:pt x="16914" y="31001"/>
                  </a:lnTo>
                  <a:lnTo>
                    <a:pt x="17513" y="30239"/>
                  </a:lnTo>
                  <a:lnTo>
                    <a:pt x="18057" y="29478"/>
                  </a:lnTo>
                  <a:lnTo>
                    <a:pt x="19036" y="27846"/>
                  </a:lnTo>
                  <a:lnTo>
                    <a:pt x="19579" y="27030"/>
                  </a:lnTo>
                  <a:lnTo>
                    <a:pt x="20123" y="26215"/>
                  </a:lnTo>
                  <a:lnTo>
                    <a:pt x="20178" y="26160"/>
                  </a:lnTo>
                  <a:lnTo>
                    <a:pt x="20123" y="26051"/>
                  </a:lnTo>
                  <a:lnTo>
                    <a:pt x="20123" y="25943"/>
                  </a:lnTo>
                  <a:lnTo>
                    <a:pt x="20014" y="25888"/>
                  </a:lnTo>
                  <a:lnTo>
                    <a:pt x="19906" y="25834"/>
                  </a:lnTo>
                  <a:lnTo>
                    <a:pt x="19851" y="25834"/>
                  </a:lnTo>
                  <a:lnTo>
                    <a:pt x="19743" y="25888"/>
                  </a:lnTo>
                  <a:lnTo>
                    <a:pt x="19634" y="25997"/>
                  </a:lnTo>
                  <a:lnTo>
                    <a:pt x="18709" y="27411"/>
                  </a:lnTo>
                  <a:lnTo>
                    <a:pt x="17785" y="28880"/>
                  </a:lnTo>
                  <a:lnTo>
                    <a:pt x="17295" y="29587"/>
                  </a:lnTo>
                  <a:lnTo>
                    <a:pt x="16806" y="30294"/>
                  </a:lnTo>
                  <a:lnTo>
                    <a:pt x="16262" y="31001"/>
                  </a:lnTo>
                  <a:lnTo>
                    <a:pt x="15664" y="31599"/>
                  </a:lnTo>
                  <a:lnTo>
                    <a:pt x="14685" y="32578"/>
                  </a:lnTo>
                  <a:lnTo>
                    <a:pt x="13651" y="33502"/>
                  </a:lnTo>
                  <a:lnTo>
                    <a:pt x="13107" y="33883"/>
                  </a:lnTo>
                  <a:lnTo>
                    <a:pt x="12563" y="34209"/>
                  </a:lnTo>
                  <a:lnTo>
                    <a:pt x="11965" y="34536"/>
                  </a:lnTo>
                  <a:lnTo>
                    <a:pt x="11693" y="34590"/>
                  </a:lnTo>
                  <a:lnTo>
                    <a:pt x="11367" y="34645"/>
                  </a:lnTo>
                  <a:lnTo>
                    <a:pt x="10986" y="34753"/>
                  </a:lnTo>
                  <a:lnTo>
                    <a:pt x="10606" y="34862"/>
                  </a:lnTo>
                  <a:lnTo>
                    <a:pt x="9898" y="35134"/>
                  </a:lnTo>
                  <a:lnTo>
                    <a:pt x="9028" y="35297"/>
                  </a:lnTo>
                  <a:lnTo>
                    <a:pt x="8158" y="35406"/>
                  </a:lnTo>
                  <a:lnTo>
                    <a:pt x="7288" y="35406"/>
                  </a:lnTo>
                  <a:lnTo>
                    <a:pt x="6472" y="35297"/>
                  </a:lnTo>
                  <a:lnTo>
                    <a:pt x="5656" y="35080"/>
                  </a:lnTo>
                  <a:lnTo>
                    <a:pt x="5276" y="34971"/>
                  </a:lnTo>
                  <a:lnTo>
                    <a:pt x="4895" y="34753"/>
                  </a:lnTo>
                  <a:lnTo>
                    <a:pt x="4297" y="34427"/>
                  </a:lnTo>
                  <a:lnTo>
                    <a:pt x="3753" y="33938"/>
                  </a:lnTo>
                  <a:lnTo>
                    <a:pt x="3263" y="33448"/>
                  </a:lnTo>
                  <a:lnTo>
                    <a:pt x="2828" y="32904"/>
                  </a:lnTo>
                  <a:lnTo>
                    <a:pt x="2447" y="32306"/>
                  </a:lnTo>
                  <a:lnTo>
                    <a:pt x="2176" y="31708"/>
                  </a:lnTo>
                  <a:lnTo>
                    <a:pt x="1904" y="31055"/>
                  </a:lnTo>
                  <a:lnTo>
                    <a:pt x="1686" y="30402"/>
                  </a:lnTo>
                  <a:lnTo>
                    <a:pt x="1468" y="29695"/>
                  </a:lnTo>
                  <a:lnTo>
                    <a:pt x="1360" y="28988"/>
                  </a:lnTo>
                  <a:lnTo>
                    <a:pt x="1142" y="27574"/>
                  </a:lnTo>
                  <a:lnTo>
                    <a:pt x="979" y="26106"/>
                  </a:lnTo>
                  <a:lnTo>
                    <a:pt x="870" y="24692"/>
                  </a:lnTo>
                  <a:lnTo>
                    <a:pt x="707" y="21320"/>
                  </a:lnTo>
                  <a:lnTo>
                    <a:pt x="598" y="17948"/>
                  </a:lnTo>
                  <a:lnTo>
                    <a:pt x="544" y="15827"/>
                  </a:lnTo>
                  <a:lnTo>
                    <a:pt x="544" y="13706"/>
                  </a:lnTo>
                  <a:lnTo>
                    <a:pt x="544" y="11530"/>
                  </a:lnTo>
                  <a:lnTo>
                    <a:pt x="598" y="9409"/>
                  </a:lnTo>
                  <a:lnTo>
                    <a:pt x="707" y="7234"/>
                  </a:lnTo>
                  <a:lnTo>
                    <a:pt x="761" y="6581"/>
                  </a:lnTo>
                  <a:lnTo>
                    <a:pt x="761" y="5983"/>
                  </a:lnTo>
                  <a:lnTo>
                    <a:pt x="707" y="4188"/>
                  </a:lnTo>
                  <a:lnTo>
                    <a:pt x="707" y="3100"/>
                  </a:lnTo>
                  <a:lnTo>
                    <a:pt x="761" y="2556"/>
                  </a:lnTo>
                  <a:lnTo>
                    <a:pt x="816" y="2067"/>
                  </a:lnTo>
                  <a:lnTo>
                    <a:pt x="925" y="1740"/>
                  </a:lnTo>
                  <a:lnTo>
                    <a:pt x="1088" y="1414"/>
                  </a:lnTo>
                  <a:lnTo>
                    <a:pt x="1142" y="1414"/>
                  </a:lnTo>
                  <a:lnTo>
                    <a:pt x="1305" y="1523"/>
                  </a:lnTo>
                  <a:lnTo>
                    <a:pt x="1523" y="1904"/>
                  </a:lnTo>
                  <a:lnTo>
                    <a:pt x="1686" y="2393"/>
                  </a:lnTo>
                  <a:lnTo>
                    <a:pt x="1958" y="3263"/>
                  </a:lnTo>
                  <a:lnTo>
                    <a:pt x="2176" y="4242"/>
                  </a:lnTo>
                  <a:lnTo>
                    <a:pt x="2339" y="5221"/>
                  </a:lnTo>
                  <a:lnTo>
                    <a:pt x="2447" y="5711"/>
                  </a:lnTo>
                  <a:lnTo>
                    <a:pt x="2502" y="5819"/>
                  </a:lnTo>
                  <a:lnTo>
                    <a:pt x="2556" y="5874"/>
                  </a:lnTo>
                  <a:lnTo>
                    <a:pt x="2719" y="5874"/>
                  </a:lnTo>
                  <a:lnTo>
                    <a:pt x="2883" y="5819"/>
                  </a:lnTo>
                  <a:lnTo>
                    <a:pt x="2937" y="5765"/>
                  </a:lnTo>
                  <a:lnTo>
                    <a:pt x="2937" y="5656"/>
                  </a:lnTo>
                  <a:lnTo>
                    <a:pt x="2931" y="5549"/>
                  </a:lnTo>
                  <a:lnTo>
                    <a:pt x="2931" y="5549"/>
                  </a:lnTo>
                  <a:lnTo>
                    <a:pt x="2937" y="5548"/>
                  </a:lnTo>
                  <a:lnTo>
                    <a:pt x="2927" y="5493"/>
                  </a:lnTo>
                  <a:lnTo>
                    <a:pt x="2927" y="5493"/>
                  </a:lnTo>
                  <a:lnTo>
                    <a:pt x="2883" y="4732"/>
                  </a:lnTo>
                  <a:lnTo>
                    <a:pt x="2883" y="3807"/>
                  </a:lnTo>
                  <a:lnTo>
                    <a:pt x="2883" y="3100"/>
                  </a:lnTo>
                  <a:lnTo>
                    <a:pt x="2937" y="2393"/>
                  </a:lnTo>
                  <a:lnTo>
                    <a:pt x="2991" y="1632"/>
                  </a:lnTo>
                  <a:lnTo>
                    <a:pt x="3100" y="1305"/>
                  </a:lnTo>
                  <a:lnTo>
                    <a:pt x="3209" y="979"/>
                  </a:lnTo>
                  <a:lnTo>
                    <a:pt x="3318" y="816"/>
                  </a:lnTo>
                  <a:lnTo>
                    <a:pt x="3426" y="653"/>
                  </a:lnTo>
                  <a:lnTo>
                    <a:pt x="3535" y="598"/>
                  </a:lnTo>
                  <a:lnTo>
                    <a:pt x="3644" y="761"/>
                  </a:lnTo>
                  <a:lnTo>
                    <a:pt x="3753" y="979"/>
                  </a:lnTo>
                  <a:lnTo>
                    <a:pt x="3807" y="1197"/>
                  </a:lnTo>
                  <a:lnTo>
                    <a:pt x="3916" y="1849"/>
                  </a:lnTo>
                  <a:lnTo>
                    <a:pt x="3970" y="2502"/>
                  </a:lnTo>
                  <a:lnTo>
                    <a:pt x="4025" y="3862"/>
                  </a:lnTo>
                  <a:lnTo>
                    <a:pt x="4025" y="5765"/>
                  </a:lnTo>
                  <a:lnTo>
                    <a:pt x="4025" y="5874"/>
                  </a:lnTo>
                  <a:lnTo>
                    <a:pt x="4133" y="5928"/>
                  </a:lnTo>
                  <a:lnTo>
                    <a:pt x="4188" y="5983"/>
                  </a:lnTo>
                  <a:lnTo>
                    <a:pt x="4297" y="6037"/>
                  </a:lnTo>
                  <a:lnTo>
                    <a:pt x="4405" y="5983"/>
                  </a:lnTo>
                  <a:lnTo>
                    <a:pt x="4460" y="5928"/>
                  </a:lnTo>
                  <a:lnTo>
                    <a:pt x="4514" y="5874"/>
                  </a:lnTo>
                  <a:lnTo>
                    <a:pt x="4569" y="5765"/>
                  </a:lnTo>
                  <a:lnTo>
                    <a:pt x="4732" y="4025"/>
                  </a:lnTo>
                  <a:lnTo>
                    <a:pt x="4895" y="2556"/>
                  </a:lnTo>
                  <a:lnTo>
                    <a:pt x="5058" y="1849"/>
                  </a:lnTo>
                  <a:lnTo>
                    <a:pt x="5276" y="1142"/>
                  </a:lnTo>
                  <a:lnTo>
                    <a:pt x="5439" y="761"/>
                  </a:lnTo>
                  <a:lnTo>
                    <a:pt x="5548" y="653"/>
                  </a:lnTo>
                  <a:lnTo>
                    <a:pt x="5711" y="544"/>
                  </a:lnTo>
                  <a:lnTo>
                    <a:pt x="5765" y="598"/>
                  </a:lnTo>
                  <a:lnTo>
                    <a:pt x="5874" y="761"/>
                  </a:lnTo>
                  <a:lnTo>
                    <a:pt x="5928" y="979"/>
                  </a:lnTo>
                  <a:lnTo>
                    <a:pt x="6146" y="1632"/>
                  </a:lnTo>
                  <a:lnTo>
                    <a:pt x="6255" y="2284"/>
                  </a:lnTo>
                  <a:lnTo>
                    <a:pt x="6363" y="3644"/>
                  </a:lnTo>
                  <a:lnTo>
                    <a:pt x="6418" y="4623"/>
                  </a:lnTo>
                  <a:lnTo>
                    <a:pt x="6472" y="5656"/>
                  </a:lnTo>
                  <a:lnTo>
                    <a:pt x="6526" y="5765"/>
                  </a:lnTo>
                  <a:lnTo>
                    <a:pt x="6581" y="5819"/>
                  </a:lnTo>
                  <a:lnTo>
                    <a:pt x="6635" y="5874"/>
                  </a:lnTo>
                  <a:lnTo>
                    <a:pt x="6853" y="5874"/>
                  </a:lnTo>
                  <a:lnTo>
                    <a:pt x="6907" y="5819"/>
                  </a:lnTo>
                  <a:lnTo>
                    <a:pt x="6962" y="5765"/>
                  </a:lnTo>
                  <a:lnTo>
                    <a:pt x="7016" y="5656"/>
                  </a:lnTo>
                  <a:lnTo>
                    <a:pt x="6962" y="4677"/>
                  </a:lnTo>
                  <a:lnTo>
                    <a:pt x="6962" y="3698"/>
                  </a:lnTo>
                  <a:lnTo>
                    <a:pt x="7016" y="2937"/>
                  </a:lnTo>
                  <a:lnTo>
                    <a:pt x="7125" y="2176"/>
                  </a:lnTo>
                  <a:lnTo>
                    <a:pt x="7234" y="1577"/>
                  </a:lnTo>
                  <a:lnTo>
                    <a:pt x="7288" y="1251"/>
                  </a:lnTo>
                  <a:lnTo>
                    <a:pt x="7451" y="979"/>
                  </a:lnTo>
                  <a:lnTo>
                    <a:pt x="7560" y="870"/>
                  </a:lnTo>
                  <a:lnTo>
                    <a:pt x="7669" y="816"/>
                  </a:lnTo>
                  <a:lnTo>
                    <a:pt x="7669" y="761"/>
                  </a:lnTo>
                  <a:lnTo>
                    <a:pt x="7777" y="1142"/>
                  </a:lnTo>
                  <a:lnTo>
                    <a:pt x="7886" y="1523"/>
                  </a:lnTo>
                  <a:lnTo>
                    <a:pt x="7995" y="2230"/>
                  </a:lnTo>
                  <a:lnTo>
                    <a:pt x="8049" y="2991"/>
                  </a:lnTo>
                  <a:lnTo>
                    <a:pt x="8104" y="4405"/>
                  </a:lnTo>
                  <a:lnTo>
                    <a:pt x="8104" y="7016"/>
                  </a:lnTo>
                  <a:lnTo>
                    <a:pt x="8104" y="9572"/>
                  </a:lnTo>
                  <a:lnTo>
                    <a:pt x="8158" y="12781"/>
                  </a:lnTo>
                  <a:lnTo>
                    <a:pt x="8267" y="15935"/>
                  </a:lnTo>
                  <a:lnTo>
                    <a:pt x="8376" y="19090"/>
                  </a:lnTo>
                  <a:lnTo>
                    <a:pt x="8593" y="22244"/>
                  </a:lnTo>
                  <a:lnTo>
                    <a:pt x="8756" y="24093"/>
                  </a:lnTo>
                  <a:lnTo>
                    <a:pt x="8811" y="24746"/>
                  </a:lnTo>
                  <a:lnTo>
                    <a:pt x="8865" y="25072"/>
                  </a:lnTo>
                  <a:lnTo>
                    <a:pt x="8920" y="25344"/>
                  </a:lnTo>
                  <a:lnTo>
                    <a:pt x="9028" y="25616"/>
                  </a:lnTo>
                  <a:lnTo>
                    <a:pt x="9137" y="25834"/>
                  </a:lnTo>
                  <a:lnTo>
                    <a:pt x="9300" y="26051"/>
                  </a:lnTo>
                  <a:lnTo>
                    <a:pt x="9518" y="26215"/>
                  </a:lnTo>
                  <a:lnTo>
                    <a:pt x="9735" y="26323"/>
                  </a:lnTo>
                  <a:lnTo>
                    <a:pt x="9953" y="26378"/>
                  </a:lnTo>
                  <a:lnTo>
                    <a:pt x="10225" y="26378"/>
                  </a:lnTo>
                  <a:lnTo>
                    <a:pt x="10442" y="26269"/>
                  </a:lnTo>
                  <a:lnTo>
                    <a:pt x="10714" y="26106"/>
                  </a:lnTo>
                  <a:lnTo>
                    <a:pt x="10932" y="25888"/>
                  </a:lnTo>
                  <a:lnTo>
                    <a:pt x="11313" y="25399"/>
                  </a:lnTo>
                  <a:lnTo>
                    <a:pt x="12128" y="24093"/>
                  </a:lnTo>
                  <a:lnTo>
                    <a:pt x="12999" y="22679"/>
                  </a:lnTo>
                  <a:lnTo>
                    <a:pt x="13379" y="21972"/>
                  </a:lnTo>
                  <a:lnTo>
                    <a:pt x="13760" y="21211"/>
                  </a:lnTo>
                  <a:lnTo>
                    <a:pt x="13760" y="21102"/>
                  </a:lnTo>
                  <a:lnTo>
                    <a:pt x="13760" y="20993"/>
                  </a:lnTo>
                  <a:lnTo>
                    <a:pt x="13706" y="20939"/>
                  </a:lnTo>
                  <a:lnTo>
                    <a:pt x="13597" y="20830"/>
                  </a:lnTo>
                  <a:lnTo>
                    <a:pt x="13434" y="20830"/>
                  </a:lnTo>
                  <a:lnTo>
                    <a:pt x="13325" y="20885"/>
                  </a:lnTo>
                  <a:lnTo>
                    <a:pt x="13270" y="20939"/>
                  </a:lnTo>
                  <a:lnTo>
                    <a:pt x="12944" y="21592"/>
                  </a:lnTo>
                  <a:lnTo>
                    <a:pt x="12618" y="22244"/>
                  </a:lnTo>
                  <a:lnTo>
                    <a:pt x="11856" y="23495"/>
                  </a:lnTo>
                  <a:lnTo>
                    <a:pt x="11095" y="24692"/>
                  </a:lnTo>
                  <a:lnTo>
                    <a:pt x="10769" y="25236"/>
                  </a:lnTo>
                  <a:lnTo>
                    <a:pt x="10606" y="25508"/>
                  </a:lnTo>
                  <a:lnTo>
                    <a:pt x="10388" y="25725"/>
                  </a:lnTo>
                  <a:lnTo>
                    <a:pt x="10225" y="25834"/>
                  </a:lnTo>
                  <a:lnTo>
                    <a:pt x="9844" y="25834"/>
                  </a:lnTo>
                  <a:lnTo>
                    <a:pt x="9681" y="25671"/>
                  </a:lnTo>
                  <a:lnTo>
                    <a:pt x="9518" y="25399"/>
                  </a:lnTo>
                  <a:lnTo>
                    <a:pt x="9463" y="25072"/>
                  </a:lnTo>
                  <a:lnTo>
                    <a:pt x="9355" y="24746"/>
                  </a:lnTo>
                  <a:lnTo>
                    <a:pt x="9300" y="24257"/>
                  </a:lnTo>
                  <a:lnTo>
                    <a:pt x="9083" y="21048"/>
                  </a:lnTo>
                  <a:lnTo>
                    <a:pt x="8865" y="18111"/>
                  </a:lnTo>
                  <a:lnTo>
                    <a:pt x="8756" y="15228"/>
                  </a:lnTo>
                  <a:lnTo>
                    <a:pt x="8648" y="12292"/>
                  </a:lnTo>
                  <a:lnTo>
                    <a:pt x="8648" y="9355"/>
                  </a:lnTo>
                  <a:lnTo>
                    <a:pt x="8648" y="6526"/>
                  </a:lnTo>
                  <a:lnTo>
                    <a:pt x="8648" y="5112"/>
                  </a:lnTo>
                  <a:lnTo>
                    <a:pt x="8593" y="3644"/>
                  </a:lnTo>
                  <a:lnTo>
                    <a:pt x="8539" y="2339"/>
                  </a:lnTo>
                  <a:lnTo>
                    <a:pt x="8430" y="1632"/>
                  </a:lnTo>
                  <a:lnTo>
                    <a:pt x="8321" y="979"/>
                  </a:lnTo>
                  <a:lnTo>
                    <a:pt x="8212" y="653"/>
                  </a:lnTo>
                  <a:lnTo>
                    <a:pt x="8104" y="490"/>
                  </a:lnTo>
                  <a:lnTo>
                    <a:pt x="7995" y="381"/>
                  </a:lnTo>
                  <a:lnTo>
                    <a:pt x="7777" y="272"/>
                  </a:lnTo>
                  <a:lnTo>
                    <a:pt x="7614" y="272"/>
                  </a:lnTo>
                  <a:lnTo>
                    <a:pt x="7397" y="326"/>
                  </a:lnTo>
                  <a:lnTo>
                    <a:pt x="7234" y="435"/>
                  </a:lnTo>
                  <a:lnTo>
                    <a:pt x="7016" y="707"/>
                  </a:lnTo>
                  <a:lnTo>
                    <a:pt x="6853" y="979"/>
                  </a:lnTo>
                  <a:lnTo>
                    <a:pt x="6744" y="1305"/>
                  </a:lnTo>
                  <a:lnTo>
                    <a:pt x="6690" y="1632"/>
                  </a:lnTo>
                  <a:lnTo>
                    <a:pt x="6681" y="1680"/>
                  </a:lnTo>
                  <a:lnTo>
                    <a:pt x="6681" y="1680"/>
                  </a:lnTo>
                  <a:lnTo>
                    <a:pt x="6635" y="1469"/>
                  </a:lnTo>
                  <a:lnTo>
                    <a:pt x="6418" y="761"/>
                  </a:lnTo>
                  <a:lnTo>
                    <a:pt x="6363" y="544"/>
                  </a:lnTo>
                  <a:lnTo>
                    <a:pt x="6200" y="326"/>
                  </a:lnTo>
                  <a:lnTo>
                    <a:pt x="6091" y="163"/>
                  </a:lnTo>
                  <a:lnTo>
                    <a:pt x="5874" y="54"/>
                  </a:lnTo>
                  <a:lnTo>
                    <a:pt x="5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4" name="Google Shape;1344;p37"/>
            <p:cNvGrpSpPr/>
            <p:nvPr/>
          </p:nvGrpSpPr>
          <p:grpSpPr>
            <a:xfrm>
              <a:off x="7495808" y="3089834"/>
              <a:ext cx="162234" cy="188384"/>
              <a:chOff x="7495808" y="3089834"/>
              <a:chExt cx="162234" cy="188384"/>
            </a:xfrm>
          </p:grpSpPr>
          <p:sp>
            <p:nvSpPr>
              <p:cNvPr id="1345" name="Google Shape;1345;p37"/>
              <p:cNvSpPr/>
              <p:nvPr/>
            </p:nvSpPr>
            <p:spPr>
              <a:xfrm>
                <a:off x="7501042" y="3095068"/>
                <a:ext cx="151766" cy="177916"/>
              </a:xfrm>
              <a:custGeom>
                <a:rect b="b" l="l" r="r" t="t"/>
                <a:pathLst>
                  <a:path extrusionOk="0" h="9246" w="7887">
                    <a:moveTo>
                      <a:pt x="7887" y="0"/>
                    </a:moveTo>
                    <a:lnTo>
                      <a:pt x="7397" y="109"/>
                    </a:lnTo>
                    <a:lnTo>
                      <a:pt x="6962" y="326"/>
                    </a:lnTo>
                    <a:lnTo>
                      <a:pt x="6092" y="761"/>
                    </a:lnTo>
                    <a:lnTo>
                      <a:pt x="4406" y="1849"/>
                    </a:lnTo>
                    <a:lnTo>
                      <a:pt x="3536" y="2393"/>
                    </a:lnTo>
                    <a:lnTo>
                      <a:pt x="2665" y="3046"/>
                    </a:lnTo>
                    <a:lnTo>
                      <a:pt x="1904" y="3753"/>
                    </a:lnTo>
                    <a:lnTo>
                      <a:pt x="1143" y="4514"/>
                    </a:lnTo>
                    <a:lnTo>
                      <a:pt x="1741" y="4895"/>
                    </a:lnTo>
                    <a:lnTo>
                      <a:pt x="2339" y="5221"/>
                    </a:lnTo>
                    <a:lnTo>
                      <a:pt x="3590" y="5819"/>
                    </a:lnTo>
                    <a:lnTo>
                      <a:pt x="1795" y="7505"/>
                    </a:lnTo>
                    <a:lnTo>
                      <a:pt x="1" y="9246"/>
                    </a:lnTo>
                    <a:lnTo>
                      <a:pt x="1034" y="8974"/>
                    </a:lnTo>
                    <a:lnTo>
                      <a:pt x="2013" y="8702"/>
                    </a:lnTo>
                    <a:lnTo>
                      <a:pt x="2992" y="8376"/>
                    </a:lnTo>
                    <a:lnTo>
                      <a:pt x="3916" y="7941"/>
                    </a:lnTo>
                    <a:lnTo>
                      <a:pt x="4895" y="7505"/>
                    </a:lnTo>
                    <a:lnTo>
                      <a:pt x="5766" y="7016"/>
                    </a:lnTo>
                    <a:lnTo>
                      <a:pt x="6690" y="6526"/>
                    </a:lnTo>
                    <a:lnTo>
                      <a:pt x="7560" y="5928"/>
                    </a:lnTo>
                    <a:lnTo>
                      <a:pt x="5929" y="5167"/>
                    </a:lnTo>
                    <a:lnTo>
                      <a:pt x="4895" y="4732"/>
                    </a:lnTo>
                    <a:lnTo>
                      <a:pt x="4569" y="4623"/>
                    </a:lnTo>
                    <a:lnTo>
                      <a:pt x="4406" y="4623"/>
                    </a:lnTo>
                    <a:lnTo>
                      <a:pt x="4569" y="4460"/>
                    </a:lnTo>
                    <a:lnTo>
                      <a:pt x="5494" y="3426"/>
                    </a:lnTo>
                    <a:lnTo>
                      <a:pt x="6364" y="2284"/>
                    </a:lnTo>
                    <a:lnTo>
                      <a:pt x="7125" y="1142"/>
                    </a:lnTo>
                    <a:lnTo>
                      <a:pt x="78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37"/>
              <p:cNvSpPr/>
              <p:nvPr/>
            </p:nvSpPr>
            <p:spPr>
              <a:xfrm>
                <a:off x="7495808" y="3089834"/>
                <a:ext cx="162234" cy="188384"/>
              </a:xfrm>
              <a:custGeom>
                <a:rect b="b" l="l" r="r" t="t"/>
                <a:pathLst>
                  <a:path extrusionOk="0" h="9790" w="8431">
                    <a:moveTo>
                      <a:pt x="7523" y="766"/>
                    </a:moveTo>
                    <a:lnTo>
                      <a:pt x="7180" y="1305"/>
                    </a:lnTo>
                    <a:lnTo>
                      <a:pt x="6418" y="2393"/>
                    </a:lnTo>
                    <a:lnTo>
                      <a:pt x="5548" y="3481"/>
                    </a:lnTo>
                    <a:lnTo>
                      <a:pt x="4623" y="4514"/>
                    </a:lnTo>
                    <a:lnTo>
                      <a:pt x="4460" y="4732"/>
                    </a:lnTo>
                    <a:lnTo>
                      <a:pt x="4406" y="4786"/>
                    </a:lnTo>
                    <a:lnTo>
                      <a:pt x="4406" y="4895"/>
                    </a:lnTo>
                    <a:lnTo>
                      <a:pt x="4460" y="5058"/>
                    </a:lnTo>
                    <a:lnTo>
                      <a:pt x="4623" y="5167"/>
                    </a:lnTo>
                    <a:lnTo>
                      <a:pt x="4678" y="5167"/>
                    </a:lnTo>
                    <a:lnTo>
                      <a:pt x="4787" y="5113"/>
                    </a:lnTo>
                    <a:lnTo>
                      <a:pt x="4732" y="5167"/>
                    </a:lnTo>
                    <a:lnTo>
                      <a:pt x="4841" y="5167"/>
                    </a:lnTo>
                    <a:lnTo>
                      <a:pt x="5167" y="5330"/>
                    </a:lnTo>
                    <a:lnTo>
                      <a:pt x="6201" y="5765"/>
                    </a:lnTo>
                    <a:lnTo>
                      <a:pt x="7227" y="6259"/>
                    </a:lnTo>
                    <a:lnTo>
                      <a:pt x="7227" y="6259"/>
                    </a:lnTo>
                    <a:lnTo>
                      <a:pt x="6799" y="6527"/>
                    </a:lnTo>
                    <a:lnTo>
                      <a:pt x="5929" y="7070"/>
                    </a:lnTo>
                    <a:lnTo>
                      <a:pt x="5004" y="7560"/>
                    </a:lnTo>
                    <a:lnTo>
                      <a:pt x="4080" y="7995"/>
                    </a:lnTo>
                    <a:lnTo>
                      <a:pt x="3155" y="8376"/>
                    </a:lnTo>
                    <a:lnTo>
                      <a:pt x="2176" y="8702"/>
                    </a:lnTo>
                    <a:lnTo>
                      <a:pt x="1197" y="9028"/>
                    </a:lnTo>
                    <a:lnTo>
                      <a:pt x="1197" y="9028"/>
                    </a:lnTo>
                    <a:lnTo>
                      <a:pt x="2230" y="7995"/>
                    </a:lnTo>
                    <a:lnTo>
                      <a:pt x="4080" y="6255"/>
                    </a:lnTo>
                    <a:lnTo>
                      <a:pt x="4134" y="6200"/>
                    </a:lnTo>
                    <a:lnTo>
                      <a:pt x="4134" y="6037"/>
                    </a:lnTo>
                    <a:lnTo>
                      <a:pt x="4080" y="5928"/>
                    </a:lnTo>
                    <a:lnTo>
                      <a:pt x="4025" y="5874"/>
                    </a:lnTo>
                    <a:lnTo>
                      <a:pt x="2774" y="5276"/>
                    </a:lnTo>
                    <a:lnTo>
                      <a:pt x="2176" y="4949"/>
                    </a:lnTo>
                    <a:lnTo>
                      <a:pt x="1856" y="4725"/>
                    </a:lnTo>
                    <a:lnTo>
                      <a:pt x="1856" y="4725"/>
                    </a:lnTo>
                    <a:lnTo>
                      <a:pt x="2339" y="4242"/>
                    </a:lnTo>
                    <a:lnTo>
                      <a:pt x="3101" y="3535"/>
                    </a:lnTo>
                    <a:lnTo>
                      <a:pt x="3916" y="2937"/>
                    </a:lnTo>
                    <a:lnTo>
                      <a:pt x="4732" y="2393"/>
                    </a:lnTo>
                    <a:lnTo>
                      <a:pt x="6418" y="1305"/>
                    </a:lnTo>
                    <a:lnTo>
                      <a:pt x="7288" y="870"/>
                    </a:lnTo>
                    <a:lnTo>
                      <a:pt x="7523" y="766"/>
                    </a:lnTo>
                    <a:close/>
                    <a:moveTo>
                      <a:pt x="8104" y="0"/>
                    </a:moveTo>
                    <a:lnTo>
                      <a:pt x="7615" y="163"/>
                    </a:lnTo>
                    <a:lnTo>
                      <a:pt x="7125" y="326"/>
                    </a:lnTo>
                    <a:lnTo>
                      <a:pt x="6201" y="816"/>
                    </a:lnTo>
                    <a:lnTo>
                      <a:pt x="4460" y="1904"/>
                    </a:lnTo>
                    <a:lnTo>
                      <a:pt x="3590" y="2502"/>
                    </a:lnTo>
                    <a:lnTo>
                      <a:pt x="2774" y="3155"/>
                    </a:lnTo>
                    <a:lnTo>
                      <a:pt x="2013" y="3807"/>
                    </a:lnTo>
                    <a:lnTo>
                      <a:pt x="1251" y="4569"/>
                    </a:lnTo>
                    <a:lnTo>
                      <a:pt x="1197" y="4677"/>
                    </a:lnTo>
                    <a:lnTo>
                      <a:pt x="1197" y="4786"/>
                    </a:lnTo>
                    <a:lnTo>
                      <a:pt x="1197" y="4895"/>
                    </a:lnTo>
                    <a:lnTo>
                      <a:pt x="1251" y="4949"/>
                    </a:lnTo>
                    <a:lnTo>
                      <a:pt x="1850" y="5384"/>
                    </a:lnTo>
                    <a:lnTo>
                      <a:pt x="2448" y="5711"/>
                    </a:lnTo>
                    <a:lnTo>
                      <a:pt x="3439" y="6165"/>
                    </a:lnTo>
                    <a:lnTo>
                      <a:pt x="3439" y="6165"/>
                    </a:lnTo>
                    <a:lnTo>
                      <a:pt x="1850" y="7614"/>
                    </a:lnTo>
                    <a:lnTo>
                      <a:pt x="218" y="9246"/>
                    </a:lnTo>
                    <a:lnTo>
                      <a:pt x="218" y="9246"/>
                    </a:lnTo>
                    <a:lnTo>
                      <a:pt x="218" y="9246"/>
                    </a:lnTo>
                    <a:lnTo>
                      <a:pt x="218" y="9246"/>
                    </a:lnTo>
                    <a:lnTo>
                      <a:pt x="109" y="9355"/>
                    </a:lnTo>
                    <a:lnTo>
                      <a:pt x="55" y="9409"/>
                    </a:lnTo>
                    <a:lnTo>
                      <a:pt x="1" y="9518"/>
                    </a:lnTo>
                    <a:lnTo>
                      <a:pt x="55" y="9627"/>
                    </a:lnTo>
                    <a:lnTo>
                      <a:pt x="164" y="9790"/>
                    </a:lnTo>
                    <a:lnTo>
                      <a:pt x="327" y="9790"/>
                    </a:lnTo>
                    <a:lnTo>
                      <a:pt x="1360" y="9518"/>
                    </a:lnTo>
                    <a:lnTo>
                      <a:pt x="2339" y="9246"/>
                    </a:lnTo>
                    <a:lnTo>
                      <a:pt x="3318" y="8865"/>
                    </a:lnTo>
                    <a:lnTo>
                      <a:pt x="4297" y="8484"/>
                    </a:lnTo>
                    <a:lnTo>
                      <a:pt x="5276" y="8049"/>
                    </a:lnTo>
                    <a:lnTo>
                      <a:pt x="6201" y="7560"/>
                    </a:lnTo>
                    <a:lnTo>
                      <a:pt x="7071" y="7016"/>
                    </a:lnTo>
                    <a:lnTo>
                      <a:pt x="7941" y="6472"/>
                    </a:lnTo>
                    <a:lnTo>
                      <a:pt x="8050" y="6363"/>
                    </a:lnTo>
                    <a:lnTo>
                      <a:pt x="8104" y="6200"/>
                    </a:lnTo>
                    <a:lnTo>
                      <a:pt x="8050" y="6091"/>
                    </a:lnTo>
                    <a:lnTo>
                      <a:pt x="7941" y="5983"/>
                    </a:lnTo>
                    <a:lnTo>
                      <a:pt x="6201" y="5167"/>
                    </a:lnTo>
                    <a:lnTo>
                      <a:pt x="5167" y="4732"/>
                    </a:lnTo>
                    <a:lnTo>
                      <a:pt x="5154" y="4727"/>
                    </a:lnTo>
                    <a:lnTo>
                      <a:pt x="5929" y="3862"/>
                    </a:lnTo>
                    <a:lnTo>
                      <a:pt x="6853" y="2719"/>
                    </a:lnTo>
                    <a:lnTo>
                      <a:pt x="7669" y="1577"/>
                    </a:lnTo>
                    <a:lnTo>
                      <a:pt x="8376" y="381"/>
                    </a:lnTo>
                    <a:lnTo>
                      <a:pt x="8431" y="218"/>
                    </a:lnTo>
                    <a:lnTo>
                      <a:pt x="8376" y="109"/>
                    </a:lnTo>
                    <a:lnTo>
                      <a:pt x="82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7" name="Google Shape;1347;p37"/>
            <p:cNvSpPr/>
            <p:nvPr/>
          </p:nvSpPr>
          <p:spPr>
            <a:xfrm>
              <a:off x="7319989" y="4002409"/>
              <a:ext cx="17819" cy="41872"/>
            </a:xfrm>
            <a:custGeom>
              <a:rect b="b" l="l" r="r" t="t"/>
              <a:pathLst>
                <a:path extrusionOk="0" h="2176" w="926">
                  <a:moveTo>
                    <a:pt x="653" y="1"/>
                  </a:moveTo>
                  <a:lnTo>
                    <a:pt x="544" y="55"/>
                  </a:lnTo>
                  <a:lnTo>
                    <a:pt x="436" y="109"/>
                  </a:lnTo>
                  <a:lnTo>
                    <a:pt x="381" y="218"/>
                  </a:lnTo>
                  <a:lnTo>
                    <a:pt x="1" y="1850"/>
                  </a:lnTo>
                  <a:lnTo>
                    <a:pt x="1" y="1958"/>
                  </a:lnTo>
                  <a:lnTo>
                    <a:pt x="55" y="2067"/>
                  </a:lnTo>
                  <a:lnTo>
                    <a:pt x="109" y="2122"/>
                  </a:lnTo>
                  <a:lnTo>
                    <a:pt x="218" y="2176"/>
                  </a:lnTo>
                  <a:lnTo>
                    <a:pt x="381" y="2176"/>
                  </a:lnTo>
                  <a:lnTo>
                    <a:pt x="490" y="2067"/>
                  </a:lnTo>
                  <a:lnTo>
                    <a:pt x="544" y="2013"/>
                  </a:lnTo>
                  <a:lnTo>
                    <a:pt x="925" y="327"/>
                  </a:lnTo>
                  <a:lnTo>
                    <a:pt x="925" y="218"/>
                  </a:lnTo>
                  <a:lnTo>
                    <a:pt x="871" y="164"/>
                  </a:lnTo>
                  <a:lnTo>
                    <a:pt x="816" y="55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7348237" y="4017053"/>
              <a:ext cx="12585" cy="46067"/>
            </a:xfrm>
            <a:custGeom>
              <a:rect b="b" l="l" r="r" t="t"/>
              <a:pathLst>
                <a:path extrusionOk="0" h="2394" w="654">
                  <a:moveTo>
                    <a:pt x="382" y="1"/>
                  </a:moveTo>
                  <a:lnTo>
                    <a:pt x="273" y="55"/>
                  </a:lnTo>
                  <a:lnTo>
                    <a:pt x="219" y="110"/>
                  </a:lnTo>
                  <a:lnTo>
                    <a:pt x="164" y="164"/>
                  </a:lnTo>
                  <a:lnTo>
                    <a:pt x="110" y="273"/>
                  </a:lnTo>
                  <a:lnTo>
                    <a:pt x="1" y="2122"/>
                  </a:lnTo>
                  <a:lnTo>
                    <a:pt x="55" y="2231"/>
                  </a:lnTo>
                  <a:lnTo>
                    <a:pt x="110" y="2340"/>
                  </a:lnTo>
                  <a:lnTo>
                    <a:pt x="164" y="2394"/>
                  </a:lnTo>
                  <a:lnTo>
                    <a:pt x="382" y="2394"/>
                  </a:lnTo>
                  <a:lnTo>
                    <a:pt x="490" y="2340"/>
                  </a:lnTo>
                  <a:lnTo>
                    <a:pt x="545" y="2231"/>
                  </a:lnTo>
                  <a:lnTo>
                    <a:pt x="545" y="2122"/>
                  </a:lnTo>
                  <a:lnTo>
                    <a:pt x="654" y="273"/>
                  </a:lnTo>
                  <a:lnTo>
                    <a:pt x="654" y="164"/>
                  </a:lnTo>
                  <a:lnTo>
                    <a:pt x="545" y="110"/>
                  </a:lnTo>
                  <a:lnTo>
                    <a:pt x="490" y="55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7160911" y="3390190"/>
              <a:ext cx="13624" cy="13624"/>
            </a:xfrm>
            <a:custGeom>
              <a:rect b="b" l="l" r="r" t="t"/>
              <a:pathLst>
                <a:path extrusionOk="0" h="708" w="708">
                  <a:moveTo>
                    <a:pt x="218" y="0"/>
                  </a:moveTo>
                  <a:lnTo>
                    <a:pt x="109" y="109"/>
                  </a:lnTo>
                  <a:lnTo>
                    <a:pt x="55" y="218"/>
                  </a:lnTo>
                  <a:lnTo>
                    <a:pt x="1" y="326"/>
                  </a:lnTo>
                  <a:lnTo>
                    <a:pt x="55" y="490"/>
                  </a:lnTo>
                  <a:lnTo>
                    <a:pt x="109" y="598"/>
                  </a:lnTo>
                  <a:lnTo>
                    <a:pt x="218" y="653"/>
                  </a:lnTo>
                  <a:lnTo>
                    <a:pt x="381" y="707"/>
                  </a:lnTo>
                  <a:lnTo>
                    <a:pt x="490" y="653"/>
                  </a:lnTo>
                  <a:lnTo>
                    <a:pt x="599" y="598"/>
                  </a:lnTo>
                  <a:lnTo>
                    <a:pt x="708" y="490"/>
                  </a:lnTo>
                  <a:lnTo>
                    <a:pt x="708" y="326"/>
                  </a:lnTo>
                  <a:lnTo>
                    <a:pt x="708" y="218"/>
                  </a:lnTo>
                  <a:lnTo>
                    <a:pt x="599" y="109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7269747" y="3373430"/>
              <a:ext cx="15721" cy="13643"/>
            </a:xfrm>
            <a:custGeom>
              <a:rect b="b" l="l" r="r" t="t"/>
              <a:pathLst>
                <a:path extrusionOk="0" h="709" w="817">
                  <a:moveTo>
                    <a:pt x="219" y="1"/>
                  </a:moveTo>
                  <a:lnTo>
                    <a:pt x="110" y="110"/>
                  </a:lnTo>
                  <a:lnTo>
                    <a:pt x="55" y="219"/>
                  </a:lnTo>
                  <a:lnTo>
                    <a:pt x="1" y="327"/>
                  </a:lnTo>
                  <a:lnTo>
                    <a:pt x="1" y="436"/>
                  </a:lnTo>
                  <a:lnTo>
                    <a:pt x="110" y="599"/>
                  </a:lnTo>
                  <a:lnTo>
                    <a:pt x="164" y="654"/>
                  </a:lnTo>
                  <a:lnTo>
                    <a:pt x="382" y="708"/>
                  </a:lnTo>
                  <a:lnTo>
                    <a:pt x="436" y="708"/>
                  </a:lnTo>
                  <a:lnTo>
                    <a:pt x="599" y="654"/>
                  </a:lnTo>
                  <a:lnTo>
                    <a:pt x="708" y="599"/>
                  </a:lnTo>
                  <a:lnTo>
                    <a:pt x="762" y="490"/>
                  </a:lnTo>
                  <a:lnTo>
                    <a:pt x="817" y="327"/>
                  </a:lnTo>
                  <a:lnTo>
                    <a:pt x="817" y="273"/>
                  </a:lnTo>
                  <a:lnTo>
                    <a:pt x="708" y="110"/>
                  </a:lnTo>
                  <a:lnTo>
                    <a:pt x="654" y="55"/>
                  </a:lnTo>
                  <a:lnTo>
                    <a:pt x="4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7032198" y="3149486"/>
              <a:ext cx="394567" cy="232353"/>
            </a:xfrm>
            <a:custGeom>
              <a:rect b="b" l="l" r="r" t="t"/>
              <a:pathLst>
                <a:path extrusionOk="0" h="12075" w="20505">
                  <a:moveTo>
                    <a:pt x="13053" y="0"/>
                  </a:moveTo>
                  <a:lnTo>
                    <a:pt x="11911" y="109"/>
                  </a:lnTo>
                  <a:lnTo>
                    <a:pt x="10769" y="327"/>
                  </a:lnTo>
                  <a:lnTo>
                    <a:pt x="9681" y="544"/>
                  </a:lnTo>
                  <a:lnTo>
                    <a:pt x="8539" y="816"/>
                  </a:lnTo>
                  <a:lnTo>
                    <a:pt x="6744" y="1305"/>
                  </a:lnTo>
                  <a:lnTo>
                    <a:pt x="5820" y="1577"/>
                  </a:lnTo>
                  <a:lnTo>
                    <a:pt x="4949" y="1904"/>
                  </a:lnTo>
                  <a:lnTo>
                    <a:pt x="4079" y="2284"/>
                  </a:lnTo>
                  <a:lnTo>
                    <a:pt x="3209" y="2665"/>
                  </a:lnTo>
                  <a:lnTo>
                    <a:pt x="2393" y="3155"/>
                  </a:lnTo>
                  <a:lnTo>
                    <a:pt x="1632" y="3753"/>
                  </a:lnTo>
                  <a:lnTo>
                    <a:pt x="1360" y="4025"/>
                  </a:lnTo>
                  <a:lnTo>
                    <a:pt x="1088" y="4297"/>
                  </a:lnTo>
                  <a:lnTo>
                    <a:pt x="816" y="4623"/>
                  </a:lnTo>
                  <a:lnTo>
                    <a:pt x="598" y="5004"/>
                  </a:lnTo>
                  <a:lnTo>
                    <a:pt x="381" y="5330"/>
                  </a:lnTo>
                  <a:lnTo>
                    <a:pt x="218" y="5711"/>
                  </a:lnTo>
                  <a:lnTo>
                    <a:pt x="109" y="6092"/>
                  </a:lnTo>
                  <a:lnTo>
                    <a:pt x="54" y="6527"/>
                  </a:lnTo>
                  <a:lnTo>
                    <a:pt x="0" y="6907"/>
                  </a:lnTo>
                  <a:lnTo>
                    <a:pt x="54" y="7288"/>
                  </a:lnTo>
                  <a:lnTo>
                    <a:pt x="109" y="7614"/>
                  </a:lnTo>
                  <a:lnTo>
                    <a:pt x="272" y="7995"/>
                  </a:lnTo>
                  <a:lnTo>
                    <a:pt x="490" y="8321"/>
                  </a:lnTo>
                  <a:lnTo>
                    <a:pt x="762" y="8593"/>
                  </a:lnTo>
                  <a:lnTo>
                    <a:pt x="1142" y="8865"/>
                  </a:lnTo>
                  <a:lnTo>
                    <a:pt x="1577" y="9083"/>
                  </a:lnTo>
                  <a:lnTo>
                    <a:pt x="1849" y="9137"/>
                  </a:lnTo>
                  <a:lnTo>
                    <a:pt x="2121" y="9192"/>
                  </a:lnTo>
                  <a:lnTo>
                    <a:pt x="2611" y="9192"/>
                  </a:lnTo>
                  <a:lnTo>
                    <a:pt x="3155" y="9028"/>
                  </a:lnTo>
                  <a:lnTo>
                    <a:pt x="3644" y="8811"/>
                  </a:lnTo>
                  <a:lnTo>
                    <a:pt x="4079" y="8485"/>
                  </a:lnTo>
                  <a:lnTo>
                    <a:pt x="4405" y="8049"/>
                  </a:lnTo>
                  <a:lnTo>
                    <a:pt x="4569" y="7832"/>
                  </a:lnTo>
                  <a:lnTo>
                    <a:pt x="4677" y="7560"/>
                  </a:lnTo>
                  <a:lnTo>
                    <a:pt x="4732" y="7288"/>
                  </a:lnTo>
                  <a:lnTo>
                    <a:pt x="4732" y="7016"/>
                  </a:lnTo>
                  <a:lnTo>
                    <a:pt x="4895" y="7397"/>
                  </a:lnTo>
                  <a:lnTo>
                    <a:pt x="5112" y="7723"/>
                  </a:lnTo>
                  <a:lnTo>
                    <a:pt x="5384" y="8049"/>
                  </a:lnTo>
                  <a:lnTo>
                    <a:pt x="5711" y="8321"/>
                  </a:lnTo>
                  <a:lnTo>
                    <a:pt x="6091" y="8485"/>
                  </a:lnTo>
                  <a:lnTo>
                    <a:pt x="6472" y="8648"/>
                  </a:lnTo>
                  <a:lnTo>
                    <a:pt x="6853" y="8702"/>
                  </a:lnTo>
                  <a:lnTo>
                    <a:pt x="7288" y="8702"/>
                  </a:lnTo>
                  <a:lnTo>
                    <a:pt x="7669" y="8593"/>
                  </a:lnTo>
                  <a:lnTo>
                    <a:pt x="8049" y="8485"/>
                  </a:lnTo>
                  <a:lnTo>
                    <a:pt x="8430" y="8213"/>
                  </a:lnTo>
                  <a:lnTo>
                    <a:pt x="8702" y="7941"/>
                  </a:lnTo>
                  <a:lnTo>
                    <a:pt x="8974" y="7669"/>
                  </a:lnTo>
                  <a:lnTo>
                    <a:pt x="9192" y="7288"/>
                  </a:lnTo>
                  <a:lnTo>
                    <a:pt x="9300" y="6907"/>
                  </a:lnTo>
                  <a:lnTo>
                    <a:pt x="9409" y="6527"/>
                  </a:lnTo>
                  <a:lnTo>
                    <a:pt x="9572" y="6853"/>
                  </a:lnTo>
                  <a:lnTo>
                    <a:pt x="9790" y="7179"/>
                  </a:lnTo>
                  <a:lnTo>
                    <a:pt x="10116" y="7451"/>
                  </a:lnTo>
                  <a:lnTo>
                    <a:pt x="10442" y="7669"/>
                  </a:lnTo>
                  <a:lnTo>
                    <a:pt x="10823" y="7832"/>
                  </a:lnTo>
                  <a:lnTo>
                    <a:pt x="11204" y="7941"/>
                  </a:lnTo>
                  <a:lnTo>
                    <a:pt x="11585" y="7995"/>
                  </a:lnTo>
                  <a:lnTo>
                    <a:pt x="12020" y="7941"/>
                  </a:lnTo>
                  <a:lnTo>
                    <a:pt x="12455" y="7778"/>
                  </a:lnTo>
                  <a:lnTo>
                    <a:pt x="12835" y="7560"/>
                  </a:lnTo>
                  <a:lnTo>
                    <a:pt x="13216" y="7288"/>
                  </a:lnTo>
                  <a:lnTo>
                    <a:pt x="13597" y="6907"/>
                  </a:lnTo>
                  <a:lnTo>
                    <a:pt x="14250" y="6146"/>
                  </a:lnTo>
                  <a:lnTo>
                    <a:pt x="14848" y="5439"/>
                  </a:lnTo>
                  <a:lnTo>
                    <a:pt x="16262" y="7669"/>
                  </a:lnTo>
                  <a:lnTo>
                    <a:pt x="16969" y="8756"/>
                  </a:lnTo>
                  <a:lnTo>
                    <a:pt x="17785" y="9790"/>
                  </a:lnTo>
                  <a:lnTo>
                    <a:pt x="18220" y="10442"/>
                  </a:lnTo>
                  <a:lnTo>
                    <a:pt x="18492" y="10932"/>
                  </a:lnTo>
                  <a:lnTo>
                    <a:pt x="18818" y="11367"/>
                  </a:lnTo>
                  <a:lnTo>
                    <a:pt x="19144" y="11748"/>
                  </a:lnTo>
                  <a:lnTo>
                    <a:pt x="19471" y="12020"/>
                  </a:lnTo>
                  <a:lnTo>
                    <a:pt x="19634" y="12074"/>
                  </a:lnTo>
                  <a:lnTo>
                    <a:pt x="19960" y="12074"/>
                  </a:lnTo>
                  <a:lnTo>
                    <a:pt x="20123" y="11911"/>
                  </a:lnTo>
                  <a:lnTo>
                    <a:pt x="20232" y="11802"/>
                  </a:lnTo>
                  <a:lnTo>
                    <a:pt x="20286" y="11639"/>
                  </a:lnTo>
                  <a:lnTo>
                    <a:pt x="20395" y="11150"/>
                  </a:lnTo>
                  <a:lnTo>
                    <a:pt x="20450" y="10551"/>
                  </a:lnTo>
                  <a:lnTo>
                    <a:pt x="20450" y="9953"/>
                  </a:lnTo>
                  <a:lnTo>
                    <a:pt x="20450" y="9137"/>
                  </a:lnTo>
                  <a:lnTo>
                    <a:pt x="20504" y="8213"/>
                  </a:lnTo>
                  <a:lnTo>
                    <a:pt x="20504" y="7288"/>
                  </a:lnTo>
                  <a:lnTo>
                    <a:pt x="20450" y="6363"/>
                  </a:lnTo>
                  <a:lnTo>
                    <a:pt x="20286" y="5493"/>
                  </a:lnTo>
                  <a:lnTo>
                    <a:pt x="20123" y="4786"/>
                  </a:lnTo>
                  <a:lnTo>
                    <a:pt x="19851" y="4134"/>
                  </a:lnTo>
                  <a:lnTo>
                    <a:pt x="19579" y="3481"/>
                  </a:lnTo>
                  <a:lnTo>
                    <a:pt x="19253" y="2883"/>
                  </a:lnTo>
                  <a:lnTo>
                    <a:pt x="18818" y="2339"/>
                  </a:lnTo>
                  <a:lnTo>
                    <a:pt x="18383" y="1795"/>
                  </a:lnTo>
                  <a:lnTo>
                    <a:pt x="17839" y="1360"/>
                  </a:lnTo>
                  <a:lnTo>
                    <a:pt x="17295" y="979"/>
                  </a:lnTo>
                  <a:lnTo>
                    <a:pt x="16806" y="707"/>
                  </a:lnTo>
                  <a:lnTo>
                    <a:pt x="16316" y="490"/>
                  </a:lnTo>
                  <a:lnTo>
                    <a:pt x="15772" y="327"/>
                  </a:lnTo>
                  <a:lnTo>
                    <a:pt x="15228" y="163"/>
                  </a:lnTo>
                  <a:lnTo>
                    <a:pt x="14739" y="109"/>
                  </a:lnTo>
                  <a:lnTo>
                    <a:pt x="14141" y="55"/>
                  </a:lnTo>
                  <a:lnTo>
                    <a:pt x="130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7026964" y="3145291"/>
              <a:ext cx="405016" cy="242821"/>
            </a:xfrm>
            <a:custGeom>
              <a:rect b="b" l="l" r="r" t="t"/>
              <a:pathLst>
                <a:path extrusionOk="0" h="12619" w="21048">
                  <a:moveTo>
                    <a:pt x="13706" y="490"/>
                  </a:moveTo>
                  <a:lnTo>
                    <a:pt x="14685" y="545"/>
                  </a:lnTo>
                  <a:lnTo>
                    <a:pt x="15609" y="708"/>
                  </a:lnTo>
                  <a:lnTo>
                    <a:pt x="16099" y="816"/>
                  </a:lnTo>
                  <a:lnTo>
                    <a:pt x="16534" y="980"/>
                  </a:lnTo>
                  <a:lnTo>
                    <a:pt x="16969" y="1143"/>
                  </a:lnTo>
                  <a:lnTo>
                    <a:pt x="17404" y="1415"/>
                  </a:lnTo>
                  <a:lnTo>
                    <a:pt x="17785" y="1687"/>
                  </a:lnTo>
                  <a:lnTo>
                    <a:pt x="18165" y="1959"/>
                  </a:lnTo>
                  <a:lnTo>
                    <a:pt x="18546" y="2339"/>
                  </a:lnTo>
                  <a:lnTo>
                    <a:pt x="18872" y="2720"/>
                  </a:lnTo>
                  <a:lnTo>
                    <a:pt x="19199" y="3155"/>
                  </a:lnTo>
                  <a:lnTo>
                    <a:pt x="19471" y="3590"/>
                  </a:lnTo>
                  <a:lnTo>
                    <a:pt x="19688" y="4025"/>
                  </a:lnTo>
                  <a:lnTo>
                    <a:pt x="19906" y="4515"/>
                  </a:lnTo>
                  <a:lnTo>
                    <a:pt x="20069" y="4950"/>
                  </a:lnTo>
                  <a:lnTo>
                    <a:pt x="20232" y="5439"/>
                  </a:lnTo>
                  <a:lnTo>
                    <a:pt x="20341" y="6092"/>
                  </a:lnTo>
                  <a:lnTo>
                    <a:pt x="20450" y="6690"/>
                  </a:lnTo>
                  <a:lnTo>
                    <a:pt x="20504" y="7343"/>
                  </a:lnTo>
                  <a:lnTo>
                    <a:pt x="20504" y="7941"/>
                  </a:lnTo>
                  <a:lnTo>
                    <a:pt x="20504" y="9083"/>
                  </a:lnTo>
                  <a:lnTo>
                    <a:pt x="20455" y="10059"/>
                  </a:lnTo>
                  <a:lnTo>
                    <a:pt x="20455" y="10059"/>
                  </a:lnTo>
                  <a:lnTo>
                    <a:pt x="20450" y="10062"/>
                  </a:lnTo>
                  <a:lnTo>
                    <a:pt x="20450" y="10171"/>
                  </a:lnTo>
                  <a:lnTo>
                    <a:pt x="20450" y="10606"/>
                  </a:lnTo>
                  <a:lnTo>
                    <a:pt x="20450" y="11313"/>
                  </a:lnTo>
                  <a:lnTo>
                    <a:pt x="20395" y="11639"/>
                  </a:lnTo>
                  <a:lnTo>
                    <a:pt x="20287" y="11857"/>
                  </a:lnTo>
                  <a:lnTo>
                    <a:pt x="20232" y="11966"/>
                  </a:lnTo>
                  <a:lnTo>
                    <a:pt x="20123" y="12020"/>
                  </a:lnTo>
                  <a:lnTo>
                    <a:pt x="19906" y="12020"/>
                  </a:lnTo>
                  <a:lnTo>
                    <a:pt x="19743" y="11911"/>
                  </a:lnTo>
                  <a:lnTo>
                    <a:pt x="19580" y="11748"/>
                  </a:lnTo>
                  <a:lnTo>
                    <a:pt x="19253" y="11368"/>
                  </a:lnTo>
                  <a:lnTo>
                    <a:pt x="18709" y="10497"/>
                  </a:lnTo>
                  <a:lnTo>
                    <a:pt x="18329" y="10008"/>
                  </a:lnTo>
                  <a:lnTo>
                    <a:pt x="18002" y="9518"/>
                  </a:lnTo>
                  <a:lnTo>
                    <a:pt x="17241" y="8485"/>
                  </a:lnTo>
                  <a:lnTo>
                    <a:pt x="16316" y="7017"/>
                  </a:lnTo>
                  <a:lnTo>
                    <a:pt x="15337" y="5548"/>
                  </a:lnTo>
                  <a:lnTo>
                    <a:pt x="15283" y="5439"/>
                  </a:lnTo>
                  <a:lnTo>
                    <a:pt x="15174" y="5385"/>
                  </a:lnTo>
                  <a:lnTo>
                    <a:pt x="15011" y="5439"/>
                  </a:lnTo>
                  <a:lnTo>
                    <a:pt x="14957" y="5494"/>
                  </a:lnTo>
                  <a:lnTo>
                    <a:pt x="13869" y="6745"/>
                  </a:lnTo>
                  <a:lnTo>
                    <a:pt x="13325" y="7288"/>
                  </a:lnTo>
                  <a:lnTo>
                    <a:pt x="12999" y="7560"/>
                  </a:lnTo>
                  <a:lnTo>
                    <a:pt x="12672" y="7724"/>
                  </a:lnTo>
                  <a:lnTo>
                    <a:pt x="12237" y="7887"/>
                  </a:lnTo>
                  <a:lnTo>
                    <a:pt x="11857" y="7941"/>
                  </a:lnTo>
                  <a:lnTo>
                    <a:pt x="11476" y="7887"/>
                  </a:lnTo>
                  <a:lnTo>
                    <a:pt x="11041" y="7778"/>
                  </a:lnTo>
                  <a:lnTo>
                    <a:pt x="10714" y="7560"/>
                  </a:lnTo>
                  <a:lnTo>
                    <a:pt x="10388" y="7343"/>
                  </a:lnTo>
                  <a:lnTo>
                    <a:pt x="10116" y="7017"/>
                  </a:lnTo>
                  <a:lnTo>
                    <a:pt x="9899" y="6636"/>
                  </a:lnTo>
                  <a:lnTo>
                    <a:pt x="9844" y="6581"/>
                  </a:lnTo>
                  <a:lnTo>
                    <a:pt x="9790" y="6527"/>
                  </a:lnTo>
                  <a:lnTo>
                    <a:pt x="9627" y="6473"/>
                  </a:lnTo>
                  <a:lnTo>
                    <a:pt x="9464" y="6527"/>
                  </a:lnTo>
                  <a:lnTo>
                    <a:pt x="9409" y="6636"/>
                  </a:lnTo>
                  <a:lnTo>
                    <a:pt x="9409" y="6745"/>
                  </a:lnTo>
                  <a:lnTo>
                    <a:pt x="9300" y="7071"/>
                  </a:lnTo>
                  <a:lnTo>
                    <a:pt x="9192" y="7397"/>
                  </a:lnTo>
                  <a:lnTo>
                    <a:pt x="9028" y="7724"/>
                  </a:lnTo>
                  <a:lnTo>
                    <a:pt x="8811" y="7996"/>
                  </a:lnTo>
                  <a:lnTo>
                    <a:pt x="8539" y="8267"/>
                  </a:lnTo>
                  <a:lnTo>
                    <a:pt x="8213" y="8431"/>
                  </a:lnTo>
                  <a:lnTo>
                    <a:pt x="7886" y="8594"/>
                  </a:lnTo>
                  <a:lnTo>
                    <a:pt x="7506" y="8648"/>
                  </a:lnTo>
                  <a:lnTo>
                    <a:pt x="7179" y="8648"/>
                  </a:lnTo>
                  <a:lnTo>
                    <a:pt x="6799" y="8594"/>
                  </a:lnTo>
                  <a:lnTo>
                    <a:pt x="6472" y="8485"/>
                  </a:lnTo>
                  <a:lnTo>
                    <a:pt x="6146" y="8322"/>
                  </a:lnTo>
                  <a:lnTo>
                    <a:pt x="5874" y="8050"/>
                  </a:lnTo>
                  <a:lnTo>
                    <a:pt x="5602" y="7832"/>
                  </a:lnTo>
                  <a:lnTo>
                    <a:pt x="5439" y="7506"/>
                  </a:lnTo>
                  <a:lnTo>
                    <a:pt x="5276" y="7180"/>
                  </a:lnTo>
                  <a:lnTo>
                    <a:pt x="5221" y="7071"/>
                  </a:lnTo>
                  <a:lnTo>
                    <a:pt x="5167" y="7017"/>
                  </a:lnTo>
                  <a:lnTo>
                    <a:pt x="5004" y="6962"/>
                  </a:lnTo>
                  <a:lnTo>
                    <a:pt x="4841" y="7071"/>
                  </a:lnTo>
                  <a:lnTo>
                    <a:pt x="4786" y="7125"/>
                  </a:lnTo>
                  <a:lnTo>
                    <a:pt x="4786" y="7234"/>
                  </a:lnTo>
                  <a:lnTo>
                    <a:pt x="4677" y="7615"/>
                  </a:lnTo>
                  <a:lnTo>
                    <a:pt x="4569" y="7996"/>
                  </a:lnTo>
                  <a:lnTo>
                    <a:pt x="4351" y="8267"/>
                  </a:lnTo>
                  <a:lnTo>
                    <a:pt x="4079" y="8594"/>
                  </a:lnTo>
                  <a:lnTo>
                    <a:pt x="3753" y="8811"/>
                  </a:lnTo>
                  <a:lnTo>
                    <a:pt x="3427" y="8974"/>
                  </a:lnTo>
                  <a:lnTo>
                    <a:pt x="3046" y="9083"/>
                  </a:lnTo>
                  <a:lnTo>
                    <a:pt x="2665" y="9138"/>
                  </a:lnTo>
                  <a:lnTo>
                    <a:pt x="2339" y="9138"/>
                  </a:lnTo>
                  <a:lnTo>
                    <a:pt x="2012" y="9083"/>
                  </a:lnTo>
                  <a:lnTo>
                    <a:pt x="1686" y="8920"/>
                  </a:lnTo>
                  <a:lnTo>
                    <a:pt x="1360" y="8757"/>
                  </a:lnTo>
                  <a:lnTo>
                    <a:pt x="1142" y="8539"/>
                  </a:lnTo>
                  <a:lnTo>
                    <a:pt x="870" y="8267"/>
                  </a:lnTo>
                  <a:lnTo>
                    <a:pt x="707" y="7996"/>
                  </a:lnTo>
                  <a:lnTo>
                    <a:pt x="598" y="7669"/>
                  </a:lnTo>
                  <a:lnTo>
                    <a:pt x="544" y="7343"/>
                  </a:lnTo>
                  <a:lnTo>
                    <a:pt x="544" y="7071"/>
                  </a:lnTo>
                  <a:lnTo>
                    <a:pt x="598" y="6745"/>
                  </a:lnTo>
                  <a:lnTo>
                    <a:pt x="653" y="6418"/>
                  </a:lnTo>
                  <a:lnTo>
                    <a:pt x="816" y="5820"/>
                  </a:lnTo>
                  <a:lnTo>
                    <a:pt x="1142" y="5276"/>
                  </a:lnTo>
                  <a:lnTo>
                    <a:pt x="1360" y="4950"/>
                  </a:lnTo>
                  <a:lnTo>
                    <a:pt x="1577" y="4678"/>
                  </a:lnTo>
                  <a:lnTo>
                    <a:pt x="2121" y="4134"/>
                  </a:lnTo>
                  <a:lnTo>
                    <a:pt x="2774" y="3645"/>
                  </a:lnTo>
                  <a:lnTo>
                    <a:pt x="3427" y="3264"/>
                  </a:lnTo>
                  <a:lnTo>
                    <a:pt x="4297" y="2774"/>
                  </a:lnTo>
                  <a:lnTo>
                    <a:pt x="5221" y="2394"/>
                  </a:lnTo>
                  <a:lnTo>
                    <a:pt x="6146" y="2067"/>
                  </a:lnTo>
                  <a:lnTo>
                    <a:pt x="7070" y="1795"/>
                  </a:lnTo>
                  <a:lnTo>
                    <a:pt x="8974" y="1252"/>
                  </a:lnTo>
                  <a:lnTo>
                    <a:pt x="10878" y="871"/>
                  </a:lnTo>
                  <a:lnTo>
                    <a:pt x="11802" y="653"/>
                  </a:lnTo>
                  <a:lnTo>
                    <a:pt x="12781" y="545"/>
                  </a:lnTo>
                  <a:lnTo>
                    <a:pt x="13706" y="490"/>
                  </a:lnTo>
                  <a:close/>
                  <a:moveTo>
                    <a:pt x="13216" y="1"/>
                  </a:moveTo>
                  <a:lnTo>
                    <a:pt x="12183" y="109"/>
                  </a:lnTo>
                  <a:lnTo>
                    <a:pt x="11150" y="218"/>
                  </a:lnTo>
                  <a:lnTo>
                    <a:pt x="10062" y="436"/>
                  </a:lnTo>
                  <a:lnTo>
                    <a:pt x="8974" y="708"/>
                  </a:lnTo>
                  <a:lnTo>
                    <a:pt x="6853" y="1306"/>
                  </a:lnTo>
                  <a:lnTo>
                    <a:pt x="5820" y="1632"/>
                  </a:lnTo>
                  <a:lnTo>
                    <a:pt x="4786" y="2013"/>
                  </a:lnTo>
                  <a:lnTo>
                    <a:pt x="3807" y="2448"/>
                  </a:lnTo>
                  <a:lnTo>
                    <a:pt x="2883" y="2938"/>
                  </a:lnTo>
                  <a:lnTo>
                    <a:pt x="2176" y="3427"/>
                  </a:lnTo>
                  <a:lnTo>
                    <a:pt x="1523" y="3971"/>
                  </a:lnTo>
                  <a:lnTo>
                    <a:pt x="979" y="4569"/>
                  </a:lnTo>
                  <a:lnTo>
                    <a:pt x="762" y="4895"/>
                  </a:lnTo>
                  <a:lnTo>
                    <a:pt x="544" y="5276"/>
                  </a:lnTo>
                  <a:lnTo>
                    <a:pt x="218" y="5929"/>
                  </a:lnTo>
                  <a:lnTo>
                    <a:pt x="55" y="6636"/>
                  </a:lnTo>
                  <a:lnTo>
                    <a:pt x="0" y="6962"/>
                  </a:lnTo>
                  <a:lnTo>
                    <a:pt x="0" y="7288"/>
                  </a:lnTo>
                  <a:lnTo>
                    <a:pt x="55" y="7669"/>
                  </a:lnTo>
                  <a:lnTo>
                    <a:pt x="163" y="7996"/>
                  </a:lnTo>
                  <a:lnTo>
                    <a:pt x="326" y="8376"/>
                  </a:lnTo>
                  <a:lnTo>
                    <a:pt x="544" y="8703"/>
                  </a:lnTo>
                  <a:lnTo>
                    <a:pt x="870" y="9029"/>
                  </a:lnTo>
                  <a:lnTo>
                    <a:pt x="1197" y="9301"/>
                  </a:lnTo>
                  <a:lnTo>
                    <a:pt x="1577" y="9464"/>
                  </a:lnTo>
                  <a:lnTo>
                    <a:pt x="2012" y="9627"/>
                  </a:lnTo>
                  <a:lnTo>
                    <a:pt x="2393" y="9682"/>
                  </a:lnTo>
                  <a:lnTo>
                    <a:pt x="2828" y="9682"/>
                  </a:lnTo>
                  <a:lnTo>
                    <a:pt x="3318" y="9573"/>
                  </a:lnTo>
                  <a:lnTo>
                    <a:pt x="3753" y="9410"/>
                  </a:lnTo>
                  <a:lnTo>
                    <a:pt x="4134" y="9192"/>
                  </a:lnTo>
                  <a:lnTo>
                    <a:pt x="4514" y="8866"/>
                  </a:lnTo>
                  <a:lnTo>
                    <a:pt x="4786" y="8539"/>
                  </a:lnTo>
                  <a:lnTo>
                    <a:pt x="5058" y="8159"/>
                  </a:lnTo>
                  <a:lnTo>
                    <a:pt x="5128" y="7973"/>
                  </a:lnTo>
                  <a:lnTo>
                    <a:pt x="5128" y="7973"/>
                  </a:lnTo>
                  <a:lnTo>
                    <a:pt x="5221" y="8104"/>
                  </a:lnTo>
                  <a:lnTo>
                    <a:pt x="5493" y="8485"/>
                  </a:lnTo>
                  <a:lnTo>
                    <a:pt x="5874" y="8757"/>
                  </a:lnTo>
                  <a:lnTo>
                    <a:pt x="6255" y="8974"/>
                  </a:lnTo>
                  <a:lnTo>
                    <a:pt x="6690" y="9138"/>
                  </a:lnTo>
                  <a:lnTo>
                    <a:pt x="7125" y="9192"/>
                  </a:lnTo>
                  <a:lnTo>
                    <a:pt x="7614" y="9192"/>
                  </a:lnTo>
                  <a:lnTo>
                    <a:pt x="8049" y="9083"/>
                  </a:lnTo>
                  <a:lnTo>
                    <a:pt x="8485" y="8920"/>
                  </a:lnTo>
                  <a:lnTo>
                    <a:pt x="8865" y="8648"/>
                  </a:lnTo>
                  <a:lnTo>
                    <a:pt x="9192" y="8376"/>
                  </a:lnTo>
                  <a:lnTo>
                    <a:pt x="9464" y="7996"/>
                  </a:lnTo>
                  <a:lnTo>
                    <a:pt x="9681" y="7615"/>
                  </a:lnTo>
                  <a:lnTo>
                    <a:pt x="9763" y="7397"/>
                  </a:lnTo>
                  <a:lnTo>
                    <a:pt x="9763" y="7397"/>
                  </a:lnTo>
                  <a:lnTo>
                    <a:pt x="9899" y="7560"/>
                  </a:lnTo>
                  <a:lnTo>
                    <a:pt x="10225" y="7887"/>
                  </a:lnTo>
                  <a:lnTo>
                    <a:pt x="10606" y="8159"/>
                  </a:lnTo>
                  <a:lnTo>
                    <a:pt x="11041" y="8322"/>
                  </a:lnTo>
                  <a:lnTo>
                    <a:pt x="11530" y="8431"/>
                  </a:lnTo>
                  <a:lnTo>
                    <a:pt x="11965" y="8431"/>
                  </a:lnTo>
                  <a:lnTo>
                    <a:pt x="12455" y="8376"/>
                  </a:lnTo>
                  <a:lnTo>
                    <a:pt x="12890" y="8213"/>
                  </a:lnTo>
                  <a:lnTo>
                    <a:pt x="13325" y="7996"/>
                  </a:lnTo>
                  <a:lnTo>
                    <a:pt x="13706" y="7669"/>
                  </a:lnTo>
                  <a:lnTo>
                    <a:pt x="14032" y="7343"/>
                  </a:lnTo>
                  <a:lnTo>
                    <a:pt x="14685" y="6581"/>
                  </a:lnTo>
                  <a:lnTo>
                    <a:pt x="15100" y="6132"/>
                  </a:lnTo>
                  <a:lnTo>
                    <a:pt x="15100" y="6132"/>
                  </a:lnTo>
                  <a:lnTo>
                    <a:pt x="16588" y="8485"/>
                  </a:lnTo>
                  <a:lnTo>
                    <a:pt x="17350" y="9464"/>
                  </a:lnTo>
                  <a:lnTo>
                    <a:pt x="17730" y="10008"/>
                  </a:lnTo>
                  <a:lnTo>
                    <a:pt x="18057" y="10497"/>
                  </a:lnTo>
                  <a:lnTo>
                    <a:pt x="18437" y="11150"/>
                  </a:lnTo>
                  <a:lnTo>
                    <a:pt x="18709" y="11585"/>
                  </a:lnTo>
                  <a:lnTo>
                    <a:pt x="18981" y="11966"/>
                  </a:lnTo>
                  <a:lnTo>
                    <a:pt x="19308" y="12292"/>
                  </a:lnTo>
                  <a:lnTo>
                    <a:pt x="19634" y="12510"/>
                  </a:lnTo>
                  <a:lnTo>
                    <a:pt x="19851" y="12564"/>
                  </a:lnTo>
                  <a:lnTo>
                    <a:pt x="20015" y="12618"/>
                  </a:lnTo>
                  <a:lnTo>
                    <a:pt x="20232" y="12564"/>
                  </a:lnTo>
                  <a:lnTo>
                    <a:pt x="20395" y="12510"/>
                  </a:lnTo>
                  <a:lnTo>
                    <a:pt x="20613" y="12346"/>
                  </a:lnTo>
                  <a:lnTo>
                    <a:pt x="20722" y="12129"/>
                  </a:lnTo>
                  <a:lnTo>
                    <a:pt x="20830" y="11911"/>
                  </a:lnTo>
                  <a:lnTo>
                    <a:pt x="20885" y="11694"/>
                  </a:lnTo>
                  <a:lnTo>
                    <a:pt x="20994" y="10932"/>
                  </a:lnTo>
                  <a:lnTo>
                    <a:pt x="20994" y="10171"/>
                  </a:lnTo>
                  <a:lnTo>
                    <a:pt x="21048" y="9083"/>
                  </a:lnTo>
                  <a:lnTo>
                    <a:pt x="21048" y="7941"/>
                  </a:lnTo>
                  <a:lnTo>
                    <a:pt x="21048" y="7343"/>
                  </a:lnTo>
                  <a:lnTo>
                    <a:pt x="20994" y="6745"/>
                  </a:lnTo>
                  <a:lnTo>
                    <a:pt x="20939" y="6146"/>
                  </a:lnTo>
                  <a:lnTo>
                    <a:pt x="20776" y="5548"/>
                  </a:lnTo>
                  <a:lnTo>
                    <a:pt x="20504" y="4569"/>
                  </a:lnTo>
                  <a:lnTo>
                    <a:pt x="20069" y="3590"/>
                  </a:lnTo>
                  <a:lnTo>
                    <a:pt x="19851" y="3155"/>
                  </a:lnTo>
                  <a:lnTo>
                    <a:pt x="19580" y="2720"/>
                  </a:lnTo>
                  <a:lnTo>
                    <a:pt x="19253" y="2339"/>
                  </a:lnTo>
                  <a:lnTo>
                    <a:pt x="18927" y="1959"/>
                  </a:lnTo>
                  <a:lnTo>
                    <a:pt x="18546" y="1578"/>
                  </a:lnTo>
                  <a:lnTo>
                    <a:pt x="18111" y="1252"/>
                  </a:lnTo>
                  <a:lnTo>
                    <a:pt x="17676" y="980"/>
                  </a:lnTo>
                  <a:lnTo>
                    <a:pt x="17241" y="708"/>
                  </a:lnTo>
                  <a:lnTo>
                    <a:pt x="16751" y="490"/>
                  </a:lnTo>
                  <a:lnTo>
                    <a:pt x="16316" y="327"/>
                  </a:lnTo>
                  <a:lnTo>
                    <a:pt x="15827" y="218"/>
                  </a:lnTo>
                  <a:lnTo>
                    <a:pt x="15283" y="109"/>
                  </a:lnTo>
                  <a:lnTo>
                    <a:pt x="14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6767422" y="3938563"/>
              <a:ext cx="20936" cy="36657"/>
            </a:xfrm>
            <a:custGeom>
              <a:rect b="b" l="l" r="r" t="t"/>
              <a:pathLst>
                <a:path extrusionOk="0" h="1905" w="1088">
                  <a:moveTo>
                    <a:pt x="762" y="1"/>
                  </a:moveTo>
                  <a:lnTo>
                    <a:pt x="653" y="55"/>
                  </a:lnTo>
                  <a:lnTo>
                    <a:pt x="598" y="164"/>
                  </a:lnTo>
                  <a:lnTo>
                    <a:pt x="0" y="1524"/>
                  </a:lnTo>
                  <a:lnTo>
                    <a:pt x="0" y="1578"/>
                  </a:lnTo>
                  <a:lnTo>
                    <a:pt x="0" y="1687"/>
                  </a:lnTo>
                  <a:lnTo>
                    <a:pt x="55" y="1796"/>
                  </a:lnTo>
                  <a:lnTo>
                    <a:pt x="109" y="1850"/>
                  </a:lnTo>
                  <a:lnTo>
                    <a:pt x="218" y="1904"/>
                  </a:lnTo>
                  <a:lnTo>
                    <a:pt x="326" y="1904"/>
                  </a:lnTo>
                  <a:lnTo>
                    <a:pt x="435" y="1850"/>
                  </a:lnTo>
                  <a:lnTo>
                    <a:pt x="490" y="1796"/>
                  </a:lnTo>
                  <a:lnTo>
                    <a:pt x="1088" y="382"/>
                  </a:lnTo>
                  <a:lnTo>
                    <a:pt x="1088" y="327"/>
                  </a:lnTo>
                  <a:lnTo>
                    <a:pt x="1088" y="218"/>
                  </a:lnTo>
                  <a:lnTo>
                    <a:pt x="1033" y="110"/>
                  </a:lnTo>
                  <a:lnTo>
                    <a:pt x="979" y="55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6798806" y="3945894"/>
              <a:ext cx="10487" cy="26189"/>
            </a:xfrm>
            <a:custGeom>
              <a:rect b="b" l="l" r="r" t="t"/>
              <a:pathLst>
                <a:path extrusionOk="0" h="1361" w="545">
                  <a:moveTo>
                    <a:pt x="273" y="1"/>
                  </a:moveTo>
                  <a:lnTo>
                    <a:pt x="164" y="55"/>
                  </a:lnTo>
                  <a:lnTo>
                    <a:pt x="110" y="109"/>
                  </a:lnTo>
                  <a:lnTo>
                    <a:pt x="55" y="164"/>
                  </a:lnTo>
                  <a:lnTo>
                    <a:pt x="1" y="273"/>
                  </a:lnTo>
                  <a:lnTo>
                    <a:pt x="1" y="1088"/>
                  </a:lnTo>
                  <a:lnTo>
                    <a:pt x="55" y="1143"/>
                  </a:lnTo>
                  <a:lnTo>
                    <a:pt x="110" y="1252"/>
                  </a:lnTo>
                  <a:lnTo>
                    <a:pt x="164" y="1306"/>
                  </a:lnTo>
                  <a:lnTo>
                    <a:pt x="273" y="1360"/>
                  </a:lnTo>
                  <a:lnTo>
                    <a:pt x="381" y="1306"/>
                  </a:lnTo>
                  <a:lnTo>
                    <a:pt x="490" y="1252"/>
                  </a:lnTo>
                  <a:lnTo>
                    <a:pt x="545" y="1197"/>
                  </a:lnTo>
                  <a:lnTo>
                    <a:pt x="545" y="1088"/>
                  </a:lnTo>
                  <a:lnTo>
                    <a:pt x="545" y="273"/>
                  </a:lnTo>
                  <a:lnTo>
                    <a:pt x="545" y="164"/>
                  </a:lnTo>
                  <a:lnTo>
                    <a:pt x="490" y="109"/>
                  </a:lnTo>
                  <a:lnTo>
                    <a:pt x="381" y="55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7419415" y="3725067"/>
              <a:ext cx="90016" cy="173760"/>
            </a:xfrm>
            <a:custGeom>
              <a:rect b="b" l="l" r="r" t="t"/>
              <a:pathLst>
                <a:path extrusionOk="0" h="9030" w="4678">
                  <a:moveTo>
                    <a:pt x="4351" y="1"/>
                  </a:moveTo>
                  <a:lnTo>
                    <a:pt x="4243" y="55"/>
                  </a:lnTo>
                  <a:lnTo>
                    <a:pt x="4188" y="110"/>
                  </a:lnTo>
                  <a:lnTo>
                    <a:pt x="2176" y="4406"/>
                  </a:lnTo>
                  <a:lnTo>
                    <a:pt x="55" y="8594"/>
                  </a:lnTo>
                  <a:lnTo>
                    <a:pt x="0" y="8703"/>
                  </a:lnTo>
                  <a:lnTo>
                    <a:pt x="0" y="8812"/>
                  </a:lnTo>
                  <a:lnTo>
                    <a:pt x="55" y="8920"/>
                  </a:lnTo>
                  <a:lnTo>
                    <a:pt x="163" y="8975"/>
                  </a:lnTo>
                  <a:lnTo>
                    <a:pt x="272" y="9029"/>
                  </a:lnTo>
                  <a:lnTo>
                    <a:pt x="327" y="9029"/>
                  </a:lnTo>
                  <a:lnTo>
                    <a:pt x="435" y="8975"/>
                  </a:lnTo>
                  <a:lnTo>
                    <a:pt x="490" y="8866"/>
                  </a:lnTo>
                  <a:lnTo>
                    <a:pt x="2611" y="4678"/>
                  </a:lnTo>
                  <a:lnTo>
                    <a:pt x="4678" y="382"/>
                  </a:lnTo>
                  <a:lnTo>
                    <a:pt x="4678" y="273"/>
                  </a:lnTo>
                  <a:lnTo>
                    <a:pt x="4678" y="164"/>
                  </a:lnTo>
                  <a:lnTo>
                    <a:pt x="4623" y="110"/>
                  </a:lnTo>
                  <a:lnTo>
                    <a:pt x="4514" y="55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7533485" y="3893574"/>
              <a:ext cx="72236" cy="104660"/>
            </a:xfrm>
            <a:custGeom>
              <a:rect b="b" l="l" r="r" t="t"/>
              <a:pathLst>
                <a:path extrusionOk="0" h="5439" w="3754">
                  <a:moveTo>
                    <a:pt x="3427" y="0"/>
                  </a:moveTo>
                  <a:lnTo>
                    <a:pt x="3318" y="55"/>
                  </a:lnTo>
                  <a:lnTo>
                    <a:pt x="3264" y="109"/>
                  </a:lnTo>
                  <a:lnTo>
                    <a:pt x="1687" y="2828"/>
                  </a:lnTo>
                  <a:lnTo>
                    <a:pt x="1415" y="3427"/>
                  </a:lnTo>
                  <a:lnTo>
                    <a:pt x="1088" y="4025"/>
                  </a:lnTo>
                  <a:lnTo>
                    <a:pt x="871" y="4297"/>
                  </a:lnTo>
                  <a:lnTo>
                    <a:pt x="653" y="4514"/>
                  </a:lnTo>
                  <a:lnTo>
                    <a:pt x="436" y="4786"/>
                  </a:lnTo>
                  <a:lnTo>
                    <a:pt x="164" y="4949"/>
                  </a:lnTo>
                  <a:lnTo>
                    <a:pt x="55" y="5004"/>
                  </a:lnTo>
                  <a:lnTo>
                    <a:pt x="1" y="5113"/>
                  </a:lnTo>
                  <a:lnTo>
                    <a:pt x="1" y="5221"/>
                  </a:lnTo>
                  <a:lnTo>
                    <a:pt x="55" y="5276"/>
                  </a:lnTo>
                  <a:lnTo>
                    <a:pt x="109" y="5385"/>
                  </a:lnTo>
                  <a:lnTo>
                    <a:pt x="218" y="5439"/>
                  </a:lnTo>
                  <a:lnTo>
                    <a:pt x="327" y="5439"/>
                  </a:lnTo>
                  <a:lnTo>
                    <a:pt x="436" y="5385"/>
                  </a:lnTo>
                  <a:lnTo>
                    <a:pt x="708" y="5221"/>
                  </a:lnTo>
                  <a:lnTo>
                    <a:pt x="979" y="5004"/>
                  </a:lnTo>
                  <a:lnTo>
                    <a:pt x="1197" y="4732"/>
                  </a:lnTo>
                  <a:lnTo>
                    <a:pt x="1415" y="4460"/>
                  </a:lnTo>
                  <a:lnTo>
                    <a:pt x="1741" y="3862"/>
                  </a:lnTo>
                  <a:lnTo>
                    <a:pt x="2067" y="3263"/>
                  </a:lnTo>
                  <a:lnTo>
                    <a:pt x="3699" y="381"/>
                  </a:lnTo>
                  <a:lnTo>
                    <a:pt x="3753" y="272"/>
                  </a:lnTo>
                  <a:lnTo>
                    <a:pt x="3753" y="218"/>
                  </a:lnTo>
                  <a:lnTo>
                    <a:pt x="3699" y="109"/>
                  </a:lnTo>
                  <a:lnTo>
                    <a:pt x="3590" y="55"/>
                  </a:lnTo>
                  <a:lnTo>
                    <a:pt x="3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7381738" y="3021792"/>
              <a:ext cx="79548" cy="147590"/>
            </a:xfrm>
            <a:custGeom>
              <a:rect b="b" l="l" r="r" t="t"/>
              <a:pathLst>
                <a:path extrusionOk="0" h="7670" w="4134">
                  <a:moveTo>
                    <a:pt x="2230" y="3427"/>
                  </a:moveTo>
                  <a:lnTo>
                    <a:pt x="2393" y="3482"/>
                  </a:lnTo>
                  <a:lnTo>
                    <a:pt x="2557" y="3591"/>
                  </a:lnTo>
                  <a:lnTo>
                    <a:pt x="2720" y="3699"/>
                  </a:lnTo>
                  <a:lnTo>
                    <a:pt x="2829" y="3862"/>
                  </a:lnTo>
                  <a:lnTo>
                    <a:pt x="2829" y="4026"/>
                  </a:lnTo>
                  <a:lnTo>
                    <a:pt x="2774" y="4189"/>
                  </a:lnTo>
                  <a:lnTo>
                    <a:pt x="2611" y="4352"/>
                  </a:lnTo>
                  <a:lnTo>
                    <a:pt x="2393" y="4406"/>
                  </a:lnTo>
                  <a:lnTo>
                    <a:pt x="2176" y="4461"/>
                  </a:lnTo>
                  <a:lnTo>
                    <a:pt x="1958" y="4406"/>
                  </a:lnTo>
                  <a:lnTo>
                    <a:pt x="1632" y="4189"/>
                  </a:lnTo>
                  <a:lnTo>
                    <a:pt x="1360" y="3971"/>
                  </a:lnTo>
                  <a:lnTo>
                    <a:pt x="1219" y="3688"/>
                  </a:lnTo>
                  <a:lnTo>
                    <a:pt x="1219" y="3688"/>
                  </a:lnTo>
                  <a:lnTo>
                    <a:pt x="1523" y="3536"/>
                  </a:lnTo>
                  <a:lnTo>
                    <a:pt x="1850" y="3482"/>
                  </a:lnTo>
                  <a:lnTo>
                    <a:pt x="2230" y="3427"/>
                  </a:lnTo>
                  <a:close/>
                  <a:moveTo>
                    <a:pt x="1850" y="5929"/>
                  </a:moveTo>
                  <a:lnTo>
                    <a:pt x="2013" y="6038"/>
                  </a:lnTo>
                  <a:lnTo>
                    <a:pt x="2067" y="6147"/>
                  </a:lnTo>
                  <a:lnTo>
                    <a:pt x="2067" y="6310"/>
                  </a:lnTo>
                  <a:lnTo>
                    <a:pt x="1904" y="6419"/>
                  </a:lnTo>
                  <a:lnTo>
                    <a:pt x="1795" y="6473"/>
                  </a:lnTo>
                  <a:lnTo>
                    <a:pt x="1686" y="6473"/>
                  </a:lnTo>
                  <a:lnTo>
                    <a:pt x="1469" y="6419"/>
                  </a:lnTo>
                  <a:lnTo>
                    <a:pt x="1336" y="6352"/>
                  </a:lnTo>
                  <a:lnTo>
                    <a:pt x="1336" y="6352"/>
                  </a:lnTo>
                  <a:lnTo>
                    <a:pt x="1360" y="6255"/>
                  </a:lnTo>
                  <a:lnTo>
                    <a:pt x="1469" y="6092"/>
                  </a:lnTo>
                  <a:lnTo>
                    <a:pt x="1632" y="5984"/>
                  </a:lnTo>
                  <a:lnTo>
                    <a:pt x="1850" y="5929"/>
                  </a:lnTo>
                  <a:close/>
                  <a:moveTo>
                    <a:pt x="2829" y="1"/>
                  </a:moveTo>
                  <a:lnTo>
                    <a:pt x="2230" y="164"/>
                  </a:lnTo>
                  <a:lnTo>
                    <a:pt x="1741" y="382"/>
                  </a:lnTo>
                  <a:lnTo>
                    <a:pt x="1251" y="708"/>
                  </a:lnTo>
                  <a:lnTo>
                    <a:pt x="925" y="1143"/>
                  </a:lnTo>
                  <a:lnTo>
                    <a:pt x="762" y="1361"/>
                  </a:lnTo>
                  <a:lnTo>
                    <a:pt x="599" y="1633"/>
                  </a:lnTo>
                  <a:lnTo>
                    <a:pt x="544" y="1905"/>
                  </a:lnTo>
                  <a:lnTo>
                    <a:pt x="490" y="2176"/>
                  </a:lnTo>
                  <a:lnTo>
                    <a:pt x="435" y="2775"/>
                  </a:lnTo>
                  <a:lnTo>
                    <a:pt x="544" y="3373"/>
                  </a:lnTo>
                  <a:lnTo>
                    <a:pt x="592" y="3491"/>
                  </a:lnTo>
                  <a:lnTo>
                    <a:pt x="435" y="3699"/>
                  </a:lnTo>
                  <a:lnTo>
                    <a:pt x="272" y="3971"/>
                  </a:lnTo>
                  <a:lnTo>
                    <a:pt x="164" y="4189"/>
                  </a:lnTo>
                  <a:lnTo>
                    <a:pt x="55" y="4461"/>
                  </a:lnTo>
                  <a:lnTo>
                    <a:pt x="0" y="4733"/>
                  </a:lnTo>
                  <a:lnTo>
                    <a:pt x="0" y="5005"/>
                  </a:lnTo>
                  <a:lnTo>
                    <a:pt x="0" y="5277"/>
                  </a:lnTo>
                  <a:lnTo>
                    <a:pt x="55" y="5548"/>
                  </a:lnTo>
                  <a:lnTo>
                    <a:pt x="164" y="5820"/>
                  </a:lnTo>
                  <a:lnTo>
                    <a:pt x="327" y="6092"/>
                  </a:lnTo>
                  <a:lnTo>
                    <a:pt x="490" y="6310"/>
                  </a:lnTo>
                  <a:lnTo>
                    <a:pt x="707" y="6527"/>
                  </a:lnTo>
                  <a:lnTo>
                    <a:pt x="731" y="6551"/>
                  </a:lnTo>
                  <a:lnTo>
                    <a:pt x="731" y="6551"/>
                  </a:lnTo>
                  <a:lnTo>
                    <a:pt x="707" y="6691"/>
                  </a:lnTo>
                  <a:lnTo>
                    <a:pt x="762" y="7071"/>
                  </a:lnTo>
                  <a:lnTo>
                    <a:pt x="762" y="7452"/>
                  </a:lnTo>
                  <a:lnTo>
                    <a:pt x="816" y="7561"/>
                  </a:lnTo>
                  <a:lnTo>
                    <a:pt x="871" y="7615"/>
                  </a:lnTo>
                  <a:lnTo>
                    <a:pt x="979" y="7670"/>
                  </a:lnTo>
                  <a:lnTo>
                    <a:pt x="1088" y="7670"/>
                  </a:lnTo>
                  <a:lnTo>
                    <a:pt x="1197" y="7615"/>
                  </a:lnTo>
                  <a:lnTo>
                    <a:pt x="1251" y="7561"/>
                  </a:lnTo>
                  <a:lnTo>
                    <a:pt x="1306" y="7452"/>
                  </a:lnTo>
                  <a:lnTo>
                    <a:pt x="1306" y="7343"/>
                  </a:lnTo>
                  <a:lnTo>
                    <a:pt x="1251" y="6963"/>
                  </a:lnTo>
                  <a:lnTo>
                    <a:pt x="1256" y="6920"/>
                  </a:lnTo>
                  <a:lnTo>
                    <a:pt x="1256" y="6920"/>
                  </a:lnTo>
                  <a:lnTo>
                    <a:pt x="1469" y="6963"/>
                  </a:lnTo>
                  <a:lnTo>
                    <a:pt x="1741" y="7017"/>
                  </a:lnTo>
                  <a:lnTo>
                    <a:pt x="2067" y="6963"/>
                  </a:lnTo>
                  <a:lnTo>
                    <a:pt x="2339" y="6799"/>
                  </a:lnTo>
                  <a:lnTo>
                    <a:pt x="2502" y="6582"/>
                  </a:lnTo>
                  <a:lnTo>
                    <a:pt x="2611" y="6364"/>
                  </a:lnTo>
                  <a:lnTo>
                    <a:pt x="2611" y="6092"/>
                  </a:lnTo>
                  <a:lnTo>
                    <a:pt x="2557" y="5875"/>
                  </a:lnTo>
                  <a:lnTo>
                    <a:pt x="2393" y="5657"/>
                  </a:lnTo>
                  <a:lnTo>
                    <a:pt x="2176" y="5494"/>
                  </a:lnTo>
                  <a:lnTo>
                    <a:pt x="1850" y="5385"/>
                  </a:lnTo>
                  <a:lnTo>
                    <a:pt x="1578" y="5440"/>
                  </a:lnTo>
                  <a:lnTo>
                    <a:pt x="1306" y="5548"/>
                  </a:lnTo>
                  <a:lnTo>
                    <a:pt x="1088" y="5766"/>
                  </a:lnTo>
                  <a:lnTo>
                    <a:pt x="925" y="5984"/>
                  </a:lnTo>
                  <a:lnTo>
                    <a:pt x="917" y="6001"/>
                  </a:lnTo>
                  <a:lnTo>
                    <a:pt x="816" y="5875"/>
                  </a:lnTo>
                  <a:lnTo>
                    <a:pt x="653" y="5603"/>
                  </a:lnTo>
                  <a:lnTo>
                    <a:pt x="544" y="5222"/>
                  </a:lnTo>
                  <a:lnTo>
                    <a:pt x="544" y="4896"/>
                  </a:lnTo>
                  <a:lnTo>
                    <a:pt x="599" y="4569"/>
                  </a:lnTo>
                  <a:lnTo>
                    <a:pt x="707" y="4243"/>
                  </a:lnTo>
                  <a:lnTo>
                    <a:pt x="850" y="4064"/>
                  </a:lnTo>
                  <a:lnTo>
                    <a:pt x="850" y="4064"/>
                  </a:lnTo>
                  <a:lnTo>
                    <a:pt x="925" y="4189"/>
                  </a:lnTo>
                  <a:lnTo>
                    <a:pt x="1088" y="4406"/>
                  </a:lnTo>
                  <a:lnTo>
                    <a:pt x="1306" y="4624"/>
                  </a:lnTo>
                  <a:lnTo>
                    <a:pt x="1578" y="4787"/>
                  </a:lnTo>
                  <a:lnTo>
                    <a:pt x="1850" y="4896"/>
                  </a:lnTo>
                  <a:lnTo>
                    <a:pt x="2121" y="4950"/>
                  </a:lnTo>
                  <a:lnTo>
                    <a:pt x="2393" y="4950"/>
                  </a:lnTo>
                  <a:lnTo>
                    <a:pt x="2665" y="4896"/>
                  </a:lnTo>
                  <a:lnTo>
                    <a:pt x="2937" y="4787"/>
                  </a:lnTo>
                  <a:lnTo>
                    <a:pt x="3155" y="4569"/>
                  </a:lnTo>
                  <a:lnTo>
                    <a:pt x="3318" y="4298"/>
                  </a:lnTo>
                  <a:lnTo>
                    <a:pt x="3372" y="4080"/>
                  </a:lnTo>
                  <a:lnTo>
                    <a:pt x="3372" y="3808"/>
                  </a:lnTo>
                  <a:lnTo>
                    <a:pt x="3264" y="3591"/>
                  </a:lnTo>
                  <a:lnTo>
                    <a:pt x="3155" y="3373"/>
                  </a:lnTo>
                  <a:lnTo>
                    <a:pt x="2937" y="3210"/>
                  </a:lnTo>
                  <a:lnTo>
                    <a:pt x="2720" y="3047"/>
                  </a:lnTo>
                  <a:lnTo>
                    <a:pt x="2502" y="2938"/>
                  </a:lnTo>
                  <a:lnTo>
                    <a:pt x="1632" y="2938"/>
                  </a:lnTo>
                  <a:lnTo>
                    <a:pt x="1360" y="3047"/>
                  </a:lnTo>
                  <a:lnTo>
                    <a:pt x="1088" y="3155"/>
                  </a:lnTo>
                  <a:lnTo>
                    <a:pt x="1025" y="3203"/>
                  </a:lnTo>
                  <a:lnTo>
                    <a:pt x="1025" y="3203"/>
                  </a:lnTo>
                  <a:lnTo>
                    <a:pt x="979" y="2883"/>
                  </a:lnTo>
                  <a:lnTo>
                    <a:pt x="979" y="2503"/>
                  </a:lnTo>
                  <a:lnTo>
                    <a:pt x="1034" y="2122"/>
                  </a:lnTo>
                  <a:lnTo>
                    <a:pt x="1143" y="1741"/>
                  </a:lnTo>
                  <a:lnTo>
                    <a:pt x="1360" y="1415"/>
                  </a:lnTo>
                  <a:lnTo>
                    <a:pt x="1632" y="1143"/>
                  </a:lnTo>
                  <a:lnTo>
                    <a:pt x="1904" y="871"/>
                  </a:lnTo>
                  <a:lnTo>
                    <a:pt x="2285" y="708"/>
                  </a:lnTo>
                  <a:lnTo>
                    <a:pt x="2611" y="599"/>
                  </a:lnTo>
                  <a:lnTo>
                    <a:pt x="3046" y="545"/>
                  </a:lnTo>
                  <a:lnTo>
                    <a:pt x="3427" y="599"/>
                  </a:lnTo>
                  <a:lnTo>
                    <a:pt x="3807" y="654"/>
                  </a:lnTo>
                  <a:lnTo>
                    <a:pt x="3916" y="708"/>
                  </a:lnTo>
                  <a:lnTo>
                    <a:pt x="4025" y="654"/>
                  </a:lnTo>
                  <a:lnTo>
                    <a:pt x="4079" y="599"/>
                  </a:lnTo>
                  <a:lnTo>
                    <a:pt x="4134" y="490"/>
                  </a:lnTo>
                  <a:lnTo>
                    <a:pt x="4134" y="382"/>
                  </a:lnTo>
                  <a:lnTo>
                    <a:pt x="4134" y="273"/>
                  </a:lnTo>
                  <a:lnTo>
                    <a:pt x="4079" y="219"/>
                  </a:lnTo>
                  <a:lnTo>
                    <a:pt x="3971" y="164"/>
                  </a:lnTo>
                  <a:lnTo>
                    <a:pt x="3644" y="55"/>
                  </a:lnTo>
                  <a:lnTo>
                    <a:pt x="3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8" name="Google Shape;1358;p37"/>
          <p:cNvSpPr/>
          <p:nvPr/>
        </p:nvSpPr>
        <p:spPr>
          <a:xfrm>
            <a:off x="6793003" y="2351447"/>
            <a:ext cx="85704" cy="85658"/>
          </a:xfrm>
          <a:custGeom>
            <a:rect b="b" l="l" r="r" t="t"/>
            <a:pathLst>
              <a:path extrusionOk="0" h="1872" w="1873">
                <a:moveTo>
                  <a:pt x="733" y="1"/>
                </a:moveTo>
                <a:lnTo>
                  <a:pt x="489" y="82"/>
                </a:lnTo>
                <a:lnTo>
                  <a:pt x="245" y="245"/>
                </a:lnTo>
                <a:lnTo>
                  <a:pt x="82" y="448"/>
                </a:lnTo>
                <a:lnTo>
                  <a:pt x="1" y="692"/>
                </a:lnTo>
                <a:lnTo>
                  <a:pt x="1" y="936"/>
                </a:lnTo>
                <a:lnTo>
                  <a:pt x="42" y="1221"/>
                </a:lnTo>
                <a:lnTo>
                  <a:pt x="123" y="1424"/>
                </a:lnTo>
                <a:lnTo>
                  <a:pt x="245" y="1546"/>
                </a:lnTo>
                <a:lnTo>
                  <a:pt x="367" y="1668"/>
                </a:lnTo>
                <a:lnTo>
                  <a:pt x="489" y="1750"/>
                </a:lnTo>
                <a:lnTo>
                  <a:pt x="611" y="1831"/>
                </a:lnTo>
                <a:lnTo>
                  <a:pt x="774" y="1872"/>
                </a:lnTo>
                <a:lnTo>
                  <a:pt x="1099" y="1872"/>
                </a:lnTo>
                <a:lnTo>
                  <a:pt x="1262" y="1831"/>
                </a:lnTo>
                <a:lnTo>
                  <a:pt x="1384" y="1791"/>
                </a:lnTo>
                <a:lnTo>
                  <a:pt x="1506" y="1709"/>
                </a:lnTo>
                <a:lnTo>
                  <a:pt x="1628" y="1587"/>
                </a:lnTo>
                <a:lnTo>
                  <a:pt x="1750" y="1465"/>
                </a:lnTo>
                <a:lnTo>
                  <a:pt x="1831" y="1302"/>
                </a:lnTo>
                <a:lnTo>
                  <a:pt x="1872" y="1140"/>
                </a:lnTo>
                <a:lnTo>
                  <a:pt x="1872" y="977"/>
                </a:lnTo>
                <a:lnTo>
                  <a:pt x="1872" y="774"/>
                </a:lnTo>
                <a:lnTo>
                  <a:pt x="1791" y="652"/>
                </a:lnTo>
                <a:lnTo>
                  <a:pt x="1750" y="489"/>
                </a:lnTo>
                <a:lnTo>
                  <a:pt x="1669" y="367"/>
                </a:lnTo>
                <a:lnTo>
                  <a:pt x="1547" y="245"/>
                </a:lnTo>
                <a:lnTo>
                  <a:pt x="1303" y="82"/>
                </a:lnTo>
                <a:lnTo>
                  <a:pt x="9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38"/>
          <p:cNvSpPr/>
          <p:nvPr/>
        </p:nvSpPr>
        <p:spPr>
          <a:xfrm flipH="1">
            <a:off x="4766948" y="1787838"/>
            <a:ext cx="973800" cy="9738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38"/>
          <p:cNvSpPr/>
          <p:nvPr/>
        </p:nvSpPr>
        <p:spPr>
          <a:xfrm flipH="1">
            <a:off x="4766948" y="3159163"/>
            <a:ext cx="973800" cy="9738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38"/>
          <p:cNvSpPr/>
          <p:nvPr/>
        </p:nvSpPr>
        <p:spPr>
          <a:xfrm>
            <a:off x="1088900" y="1787838"/>
            <a:ext cx="973800" cy="9738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38"/>
          <p:cNvSpPr/>
          <p:nvPr/>
        </p:nvSpPr>
        <p:spPr>
          <a:xfrm>
            <a:off x="1088900" y="3077851"/>
            <a:ext cx="973800" cy="973800"/>
          </a:xfrm>
          <a:prstGeom prst="ellipse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367" name="Google Shape;136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</a:t>
            </a:r>
            <a:endParaRPr/>
          </a:p>
        </p:txBody>
      </p:sp>
      <p:sp>
        <p:nvSpPr>
          <p:cNvPr id="1368" name="Google Shape;1368;p38"/>
          <p:cNvSpPr txBox="1"/>
          <p:nvPr>
            <p:ph idx="2" type="title"/>
          </p:nvPr>
        </p:nvSpPr>
        <p:spPr>
          <a:xfrm>
            <a:off x="2207852" y="2013900"/>
            <a:ext cx="2299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Поисковая система</a:t>
            </a:r>
            <a:endParaRPr/>
          </a:p>
        </p:txBody>
      </p:sp>
      <p:sp>
        <p:nvSpPr>
          <p:cNvPr id="1369" name="Google Shape;1369;p38"/>
          <p:cNvSpPr txBox="1"/>
          <p:nvPr>
            <p:ph idx="3" type="title"/>
          </p:nvPr>
        </p:nvSpPr>
        <p:spPr>
          <a:xfrm flipH="1">
            <a:off x="5918650" y="2013900"/>
            <a:ext cx="2299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Записи</a:t>
            </a:r>
            <a:endParaRPr/>
          </a:p>
        </p:txBody>
      </p:sp>
      <p:sp>
        <p:nvSpPr>
          <p:cNvPr id="1370" name="Google Shape;1370;p38"/>
          <p:cNvSpPr txBox="1"/>
          <p:nvPr>
            <p:ph idx="5" type="title"/>
          </p:nvPr>
        </p:nvSpPr>
        <p:spPr>
          <a:xfrm>
            <a:off x="2167627" y="3159175"/>
            <a:ext cx="2299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Анонимность</a:t>
            </a:r>
            <a:endParaRPr/>
          </a:p>
        </p:txBody>
      </p:sp>
      <p:sp>
        <p:nvSpPr>
          <p:cNvPr id="1371" name="Google Shape;1371;p38"/>
          <p:cNvSpPr txBox="1"/>
          <p:nvPr>
            <p:ph idx="7" type="title"/>
          </p:nvPr>
        </p:nvSpPr>
        <p:spPr>
          <a:xfrm flipH="1">
            <a:off x="5888887" y="3448793"/>
            <a:ext cx="2299800" cy="5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Защита личных данных</a:t>
            </a:r>
            <a:endParaRPr/>
          </a:p>
        </p:txBody>
      </p:sp>
      <p:grpSp>
        <p:nvGrpSpPr>
          <p:cNvPr id="1372" name="Google Shape;1372;p38"/>
          <p:cNvGrpSpPr/>
          <p:nvPr/>
        </p:nvGrpSpPr>
        <p:grpSpPr>
          <a:xfrm>
            <a:off x="1283494" y="3385213"/>
            <a:ext cx="584594" cy="521712"/>
            <a:chOff x="-12163025" y="3214275"/>
            <a:chExt cx="354450" cy="351700"/>
          </a:xfrm>
        </p:grpSpPr>
        <p:sp>
          <p:nvSpPr>
            <p:cNvPr id="1373" name="Google Shape;1373;p38"/>
            <p:cNvSpPr/>
            <p:nvPr/>
          </p:nvSpPr>
          <p:spPr>
            <a:xfrm>
              <a:off x="-12163025" y="3214275"/>
              <a:ext cx="354450" cy="165025"/>
            </a:xfrm>
            <a:custGeom>
              <a:rect b="b" l="l" r="r" t="t"/>
              <a:pathLst>
                <a:path extrusionOk="0" h="6601" w="14178">
                  <a:moveTo>
                    <a:pt x="10271" y="1812"/>
                  </a:moveTo>
                  <a:cubicBezTo>
                    <a:pt x="10649" y="1812"/>
                    <a:pt x="10996" y="1844"/>
                    <a:pt x="11342" y="1970"/>
                  </a:cubicBezTo>
                  <a:cubicBezTo>
                    <a:pt x="11626" y="2064"/>
                    <a:pt x="11846" y="2096"/>
                    <a:pt x="12130" y="2096"/>
                  </a:cubicBezTo>
                  <a:cubicBezTo>
                    <a:pt x="12350" y="2096"/>
                    <a:pt x="12508" y="2285"/>
                    <a:pt x="12508" y="2505"/>
                  </a:cubicBezTo>
                  <a:lnTo>
                    <a:pt x="12508" y="2820"/>
                  </a:lnTo>
                  <a:cubicBezTo>
                    <a:pt x="12508" y="3955"/>
                    <a:pt x="11563" y="4900"/>
                    <a:pt x="10429" y="4900"/>
                  </a:cubicBezTo>
                  <a:lnTo>
                    <a:pt x="9767" y="4900"/>
                  </a:lnTo>
                  <a:cubicBezTo>
                    <a:pt x="9105" y="4900"/>
                    <a:pt x="8507" y="4553"/>
                    <a:pt x="8192" y="3923"/>
                  </a:cubicBezTo>
                  <a:lnTo>
                    <a:pt x="7908" y="3324"/>
                  </a:lnTo>
                  <a:cubicBezTo>
                    <a:pt x="7877" y="3198"/>
                    <a:pt x="7908" y="3041"/>
                    <a:pt x="8034" y="2883"/>
                  </a:cubicBezTo>
                  <a:lnTo>
                    <a:pt x="8349" y="2568"/>
                  </a:lnTo>
                  <a:cubicBezTo>
                    <a:pt x="8979" y="1938"/>
                    <a:pt x="9735" y="1812"/>
                    <a:pt x="10271" y="1812"/>
                  </a:cubicBezTo>
                  <a:close/>
                  <a:moveTo>
                    <a:pt x="3939" y="1844"/>
                  </a:moveTo>
                  <a:cubicBezTo>
                    <a:pt x="4474" y="1844"/>
                    <a:pt x="5262" y="1970"/>
                    <a:pt x="5892" y="2600"/>
                  </a:cubicBezTo>
                  <a:lnTo>
                    <a:pt x="6207" y="2915"/>
                  </a:lnTo>
                  <a:cubicBezTo>
                    <a:pt x="6333" y="3041"/>
                    <a:pt x="6364" y="3230"/>
                    <a:pt x="6301" y="3387"/>
                  </a:cubicBezTo>
                  <a:lnTo>
                    <a:pt x="6018" y="3986"/>
                  </a:lnTo>
                  <a:cubicBezTo>
                    <a:pt x="5703" y="4585"/>
                    <a:pt x="5104" y="4963"/>
                    <a:pt x="4443" y="4963"/>
                  </a:cubicBezTo>
                  <a:lnTo>
                    <a:pt x="3781" y="4963"/>
                  </a:lnTo>
                  <a:cubicBezTo>
                    <a:pt x="2647" y="4963"/>
                    <a:pt x="1702" y="4018"/>
                    <a:pt x="1702" y="2883"/>
                  </a:cubicBezTo>
                  <a:lnTo>
                    <a:pt x="1702" y="2537"/>
                  </a:lnTo>
                  <a:lnTo>
                    <a:pt x="1733" y="2537"/>
                  </a:lnTo>
                  <a:cubicBezTo>
                    <a:pt x="1733" y="2285"/>
                    <a:pt x="1891" y="2127"/>
                    <a:pt x="2111" y="2127"/>
                  </a:cubicBezTo>
                  <a:cubicBezTo>
                    <a:pt x="2395" y="2127"/>
                    <a:pt x="2678" y="2096"/>
                    <a:pt x="2899" y="2001"/>
                  </a:cubicBezTo>
                  <a:cubicBezTo>
                    <a:pt x="3277" y="1907"/>
                    <a:pt x="3623" y="1844"/>
                    <a:pt x="3939" y="1844"/>
                  </a:cubicBezTo>
                  <a:close/>
                  <a:moveTo>
                    <a:pt x="13784" y="1"/>
                  </a:moveTo>
                  <a:cubicBezTo>
                    <a:pt x="13713" y="1"/>
                    <a:pt x="13642" y="16"/>
                    <a:pt x="13579" y="48"/>
                  </a:cubicBezTo>
                  <a:lnTo>
                    <a:pt x="13043" y="331"/>
                  </a:lnTo>
                  <a:cubicBezTo>
                    <a:pt x="12798" y="445"/>
                    <a:pt x="12552" y="502"/>
                    <a:pt x="12299" y="502"/>
                  </a:cubicBezTo>
                  <a:cubicBezTo>
                    <a:pt x="12131" y="502"/>
                    <a:pt x="11960" y="476"/>
                    <a:pt x="11783" y="426"/>
                  </a:cubicBezTo>
                  <a:cubicBezTo>
                    <a:pt x="11291" y="283"/>
                    <a:pt x="10793" y="213"/>
                    <a:pt x="10307" y="213"/>
                  </a:cubicBezTo>
                  <a:cubicBezTo>
                    <a:pt x="9083" y="213"/>
                    <a:pt x="7932" y="654"/>
                    <a:pt x="7121" y="1466"/>
                  </a:cubicBezTo>
                  <a:lnTo>
                    <a:pt x="7089" y="1497"/>
                  </a:lnTo>
                  <a:lnTo>
                    <a:pt x="7058" y="1466"/>
                  </a:lnTo>
                  <a:cubicBezTo>
                    <a:pt x="6246" y="654"/>
                    <a:pt x="5127" y="213"/>
                    <a:pt x="3898" y="213"/>
                  </a:cubicBezTo>
                  <a:cubicBezTo>
                    <a:pt x="3410" y="213"/>
                    <a:pt x="2905" y="283"/>
                    <a:pt x="2395" y="426"/>
                  </a:cubicBezTo>
                  <a:cubicBezTo>
                    <a:pt x="2231" y="476"/>
                    <a:pt x="2062" y="502"/>
                    <a:pt x="1892" y="502"/>
                  </a:cubicBezTo>
                  <a:cubicBezTo>
                    <a:pt x="1637" y="502"/>
                    <a:pt x="1380" y="445"/>
                    <a:pt x="1135" y="331"/>
                  </a:cubicBezTo>
                  <a:lnTo>
                    <a:pt x="599" y="48"/>
                  </a:lnTo>
                  <a:cubicBezTo>
                    <a:pt x="546" y="21"/>
                    <a:pt x="487" y="12"/>
                    <a:pt x="427" y="12"/>
                  </a:cubicBezTo>
                  <a:cubicBezTo>
                    <a:pt x="345" y="12"/>
                    <a:pt x="262" y="30"/>
                    <a:pt x="189" y="48"/>
                  </a:cubicBezTo>
                  <a:cubicBezTo>
                    <a:pt x="95" y="111"/>
                    <a:pt x="0" y="237"/>
                    <a:pt x="0" y="394"/>
                  </a:cubicBezTo>
                  <a:lnTo>
                    <a:pt x="0" y="2883"/>
                  </a:lnTo>
                  <a:cubicBezTo>
                    <a:pt x="63" y="4931"/>
                    <a:pt x="1733" y="6601"/>
                    <a:pt x="3781" y="6601"/>
                  </a:cubicBezTo>
                  <a:lnTo>
                    <a:pt x="4443" y="6601"/>
                  </a:lnTo>
                  <a:cubicBezTo>
                    <a:pt x="5514" y="6601"/>
                    <a:pt x="6490" y="6128"/>
                    <a:pt x="7121" y="5278"/>
                  </a:cubicBezTo>
                  <a:cubicBezTo>
                    <a:pt x="7751" y="6128"/>
                    <a:pt x="8727" y="6601"/>
                    <a:pt x="9798" y="6601"/>
                  </a:cubicBezTo>
                  <a:lnTo>
                    <a:pt x="10460" y="6601"/>
                  </a:lnTo>
                  <a:cubicBezTo>
                    <a:pt x="12508" y="6601"/>
                    <a:pt x="14178" y="4931"/>
                    <a:pt x="14178" y="2883"/>
                  </a:cubicBezTo>
                  <a:lnTo>
                    <a:pt x="14178" y="394"/>
                  </a:lnTo>
                  <a:cubicBezTo>
                    <a:pt x="14178" y="237"/>
                    <a:pt x="14083" y="142"/>
                    <a:pt x="13989" y="48"/>
                  </a:cubicBezTo>
                  <a:cubicBezTo>
                    <a:pt x="13926" y="16"/>
                    <a:pt x="13855" y="1"/>
                    <a:pt x="1378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74" name="Google Shape;1374;p38"/>
            <p:cNvSpPr/>
            <p:nvPr/>
          </p:nvSpPr>
          <p:spPr>
            <a:xfrm>
              <a:off x="-12161450" y="3503725"/>
              <a:ext cx="41775" cy="62250"/>
            </a:xfrm>
            <a:custGeom>
              <a:rect b="b" l="l" r="r" t="t"/>
              <a:pathLst>
                <a:path extrusionOk="0" h="2490" w="1671">
                  <a:moveTo>
                    <a:pt x="0" y="1"/>
                  </a:moveTo>
                  <a:lnTo>
                    <a:pt x="0" y="1670"/>
                  </a:lnTo>
                  <a:cubicBezTo>
                    <a:pt x="0" y="2143"/>
                    <a:pt x="378" y="2490"/>
                    <a:pt x="851" y="2490"/>
                  </a:cubicBezTo>
                  <a:cubicBezTo>
                    <a:pt x="1324" y="2490"/>
                    <a:pt x="1670" y="2143"/>
                    <a:pt x="1670" y="1670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375" name="Google Shape;1375;p38"/>
            <p:cNvSpPr/>
            <p:nvPr/>
          </p:nvSpPr>
          <p:spPr>
            <a:xfrm>
              <a:off x="-12161450" y="3350150"/>
              <a:ext cx="41775" cy="133125"/>
            </a:xfrm>
            <a:custGeom>
              <a:rect b="b" l="l" r="r" t="t"/>
              <a:pathLst>
                <a:path extrusionOk="0" h="5325" w="1671">
                  <a:moveTo>
                    <a:pt x="0" y="0"/>
                  </a:moveTo>
                  <a:lnTo>
                    <a:pt x="0" y="5325"/>
                  </a:lnTo>
                  <a:lnTo>
                    <a:pt x="1670" y="5325"/>
                  </a:lnTo>
                  <a:lnTo>
                    <a:pt x="1670" y="1481"/>
                  </a:lnTo>
                  <a:cubicBezTo>
                    <a:pt x="1009" y="1103"/>
                    <a:pt x="441" y="630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</p:grpSp>
      <p:grpSp>
        <p:nvGrpSpPr>
          <p:cNvPr id="1376" name="Google Shape;1376;p38"/>
          <p:cNvGrpSpPr/>
          <p:nvPr/>
        </p:nvGrpSpPr>
        <p:grpSpPr>
          <a:xfrm>
            <a:off x="4961557" y="1988391"/>
            <a:ext cx="584586" cy="572711"/>
            <a:chOff x="-48262200" y="3200500"/>
            <a:chExt cx="301675" cy="300100"/>
          </a:xfrm>
        </p:grpSpPr>
        <p:sp>
          <p:nvSpPr>
            <p:cNvPr id="1377" name="Google Shape;1377;p38"/>
            <p:cNvSpPr/>
            <p:nvPr/>
          </p:nvSpPr>
          <p:spPr>
            <a:xfrm>
              <a:off x="-48191325" y="32887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72" y="1"/>
                  </a:moveTo>
                  <a:cubicBezTo>
                    <a:pt x="474" y="1"/>
                    <a:pt x="1" y="473"/>
                    <a:pt x="1" y="1041"/>
                  </a:cubicBezTo>
                  <a:cubicBezTo>
                    <a:pt x="1" y="1513"/>
                    <a:pt x="285" y="1891"/>
                    <a:pt x="726" y="2049"/>
                  </a:cubicBezTo>
                  <a:lnTo>
                    <a:pt x="726" y="1041"/>
                  </a:lnTo>
                  <a:cubicBezTo>
                    <a:pt x="726" y="852"/>
                    <a:pt x="883" y="694"/>
                    <a:pt x="1072" y="694"/>
                  </a:cubicBezTo>
                  <a:lnTo>
                    <a:pt x="2049" y="694"/>
                  </a:lnTo>
                  <a:cubicBezTo>
                    <a:pt x="1891" y="253"/>
                    <a:pt x="1513" y="1"/>
                    <a:pt x="107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8"/>
            <p:cNvSpPr/>
            <p:nvPr/>
          </p:nvSpPr>
          <p:spPr>
            <a:xfrm>
              <a:off x="-48155875" y="33241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1"/>
                  </a:moveTo>
                  <a:lnTo>
                    <a:pt x="1" y="631"/>
                  </a:lnTo>
                  <a:cubicBezTo>
                    <a:pt x="284" y="505"/>
                    <a:pt x="536" y="253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8"/>
            <p:cNvSpPr/>
            <p:nvPr/>
          </p:nvSpPr>
          <p:spPr>
            <a:xfrm>
              <a:off x="-48085775" y="3206000"/>
              <a:ext cx="47275" cy="47300"/>
            </a:xfrm>
            <a:custGeom>
              <a:rect b="b" l="l" r="r" t="t"/>
              <a:pathLst>
                <a:path extrusionOk="0" h="1892" w="1891">
                  <a:moveTo>
                    <a:pt x="1" y="1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8"/>
            <p:cNvSpPr/>
            <p:nvPr/>
          </p:nvSpPr>
          <p:spPr>
            <a:xfrm>
              <a:off x="-48262200" y="3200500"/>
              <a:ext cx="228425" cy="300100"/>
            </a:xfrm>
            <a:custGeom>
              <a:rect b="b" l="l" r="r" t="t"/>
              <a:pathLst>
                <a:path extrusionOk="0" h="12004" w="9137">
                  <a:moveTo>
                    <a:pt x="3907" y="2773"/>
                  </a:moveTo>
                  <a:cubicBezTo>
                    <a:pt x="4789" y="2773"/>
                    <a:pt x="5482" y="3371"/>
                    <a:pt x="5640" y="4190"/>
                  </a:cubicBezTo>
                  <a:lnTo>
                    <a:pt x="6743" y="4190"/>
                  </a:lnTo>
                  <a:cubicBezTo>
                    <a:pt x="6900" y="4222"/>
                    <a:pt x="7058" y="4380"/>
                    <a:pt x="7058" y="4569"/>
                  </a:cubicBezTo>
                  <a:lnTo>
                    <a:pt x="7058" y="7372"/>
                  </a:lnTo>
                  <a:cubicBezTo>
                    <a:pt x="7058" y="7562"/>
                    <a:pt x="6900" y="7719"/>
                    <a:pt x="6711" y="7719"/>
                  </a:cubicBezTo>
                  <a:lnTo>
                    <a:pt x="3907" y="7719"/>
                  </a:lnTo>
                  <a:cubicBezTo>
                    <a:pt x="3718" y="7719"/>
                    <a:pt x="3561" y="7562"/>
                    <a:pt x="3561" y="7372"/>
                  </a:cubicBezTo>
                  <a:lnTo>
                    <a:pt x="3561" y="6270"/>
                  </a:lnTo>
                  <a:cubicBezTo>
                    <a:pt x="2773" y="6112"/>
                    <a:pt x="2143" y="5419"/>
                    <a:pt x="2143" y="4537"/>
                  </a:cubicBezTo>
                  <a:cubicBezTo>
                    <a:pt x="2143" y="3560"/>
                    <a:pt x="2931" y="2773"/>
                    <a:pt x="3907" y="2773"/>
                  </a:cubicBezTo>
                  <a:close/>
                  <a:moveTo>
                    <a:pt x="5293" y="8475"/>
                  </a:moveTo>
                  <a:cubicBezTo>
                    <a:pt x="5482" y="8475"/>
                    <a:pt x="5640" y="8633"/>
                    <a:pt x="5640" y="8822"/>
                  </a:cubicBezTo>
                  <a:cubicBezTo>
                    <a:pt x="5640" y="9042"/>
                    <a:pt x="5482" y="9200"/>
                    <a:pt x="5293" y="9200"/>
                  </a:cubicBezTo>
                  <a:lnTo>
                    <a:pt x="2489" y="9200"/>
                  </a:lnTo>
                  <a:cubicBezTo>
                    <a:pt x="2300" y="9200"/>
                    <a:pt x="2143" y="9042"/>
                    <a:pt x="2143" y="8822"/>
                  </a:cubicBezTo>
                  <a:cubicBezTo>
                    <a:pt x="2143" y="8633"/>
                    <a:pt x="2300" y="8475"/>
                    <a:pt x="2489" y="8475"/>
                  </a:cubicBezTo>
                  <a:close/>
                  <a:moveTo>
                    <a:pt x="6711" y="8475"/>
                  </a:moveTo>
                  <a:cubicBezTo>
                    <a:pt x="6900" y="8475"/>
                    <a:pt x="7058" y="8633"/>
                    <a:pt x="7058" y="8822"/>
                  </a:cubicBezTo>
                  <a:cubicBezTo>
                    <a:pt x="7058" y="9042"/>
                    <a:pt x="6900" y="9200"/>
                    <a:pt x="6711" y="9200"/>
                  </a:cubicBezTo>
                  <a:cubicBezTo>
                    <a:pt x="6522" y="9200"/>
                    <a:pt x="6365" y="9042"/>
                    <a:pt x="6365" y="8822"/>
                  </a:cubicBezTo>
                  <a:cubicBezTo>
                    <a:pt x="6365" y="8633"/>
                    <a:pt x="6522" y="8475"/>
                    <a:pt x="6711" y="8475"/>
                  </a:cubicBezTo>
                  <a:close/>
                  <a:moveTo>
                    <a:pt x="6711" y="9893"/>
                  </a:moveTo>
                  <a:cubicBezTo>
                    <a:pt x="6900" y="9893"/>
                    <a:pt x="7058" y="10050"/>
                    <a:pt x="7058" y="10239"/>
                  </a:cubicBezTo>
                  <a:cubicBezTo>
                    <a:pt x="7058" y="10428"/>
                    <a:pt x="6900" y="10617"/>
                    <a:pt x="6711" y="10617"/>
                  </a:cubicBezTo>
                  <a:lnTo>
                    <a:pt x="2489" y="10617"/>
                  </a:lnTo>
                  <a:cubicBezTo>
                    <a:pt x="2300" y="10617"/>
                    <a:pt x="2143" y="10460"/>
                    <a:pt x="2143" y="10239"/>
                  </a:cubicBezTo>
                  <a:cubicBezTo>
                    <a:pt x="2143" y="10050"/>
                    <a:pt x="2300" y="9893"/>
                    <a:pt x="2489" y="9893"/>
                  </a:cubicBez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1657"/>
                  </a:lnTo>
                  <a:cubicBezTo>
                    <a:pt x="1" y="11878"/>
                    <a:pt x="158" y="12004"/>
                    <a:pt x="379" y="12004"/>
                  </a:cubicBezTo>
                  <a:lnTo>
                    <a:pt x="8790" y="12004"/>
                  </a:lnTo>
                  <a:cubicBezTo>
                    <a:pt x="8979" y="12004"/>
                    <a:pt x="9137" y="11878"/>
                    <a:pt x="9137" y="11657"/>
                  </a:cubicBezTo>
                  <a:lnTo>
                    <a:pt x="9137" y="2804"/>
                  </a:lnTo>
                  <a:lnTo>
                    <a:pt x="6711" y="2804"/>
                  </a:lnTo>
                  <a:cubicBezTo>
                    <a:pt x="6522" y="2804"/>
                    <a:pt x="6365" y="2647"/>
                    <a:pt x="6365" y="2458"/>
                  </a:cubicBezTo>
                  <a:lnTo>
                    <a:pt x="636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8"/>
            <p:cNvSpPr/>
            <p:nvPr/>
          </p:nvSpPr>
          <p:spPr>
            <a:xfrm>
              <a:off x="-48155075" y="3322575"/>
              <a:ext cx="52775" cy="53575"/>
            </a:xfrm>
            <a:custGeom>
              <a:rect b="b" l="l" r="r" t="t"/>
              <a:pathLst>
                <a:path extrusionOk="0" h="2143" w="2111">
                  <a:moveTo>
                    <a:pt x="1355" y="1"/>
                  </a:moveTo>
                  <a:cubicBezTo>
                    <a:pt x="1197" y="725"/>
                    <a:pt x="662" y="1261"/>
                    <a:pt x="0" y="1387"/>
                  </a:cubicBezTo>
                  <a:lnTo>
                    <a:pt x="0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8"/>
            <p:cNvSpPr/>
            <p:nvPr/>
          </p:nvSpPr>
          <p:spPr>
            <a:xfrm>
              <a:off x="-48014100" y="3417100"/>
              <a:ext cx="53575" cy="18125"/>
            </a:xfrm>
            <a:custGeom>
              <a:rect b="b" l="l" r="r" t="t"/>
              <a:pathLst>
                <a:path extrusionOk="0" h="725" w="2143">
                  <a:moveTo>
                    <a:pt x="1" y="0"/>
                  </a:moveTo>
                  <a:lnTo>
                    <a:pt x="1" y="725"/>
                  </a:lnTo>
                  <a:lnTo>
                    <a:pt x="2143" y="725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8"/>
            <p:cNvSpPr/>
            <p:nvPr/>
          </p:nvSpPr>
          <p:spPr>
            <a:xfrm>
              <a:off x="-48014100" y="3289500"/>
              <a:ext cx="53575" cy="110300"/>
            </a:xfrm>
            <a:custGeom>
              <a:rect b="b" l="l" r="r" t="t"/>
              <a:pathLst>
                <a:path extrusionOk="0" h="4412" w="2143">
                  <a:moveTo>
                    <a:pt x="1" y="0"/>
                  </a:moveTo>
                  <a:lnTo>
                    <a:pt x="1" y="4411"/>
                  </a:lnTo>
                  <a:lnTo>
                    <a:pt x="2143" y="4411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8"/>
            <p:cNvSpPr/>
            <p:nvPr/>
          </p:nvSpPr>
          <p:spPr>
            <a:xfrm>
              <a:off x="-48014100" y="3451750"/>
              <a:ext cx="53575" cy="48075"/>
            </a:xfrm>
            <a:custGeom>
              <a:rect b="b" l="l" r="r" t="t"/>
              <a:pathLst>
                <a:path extrusionOk="0" h="1923" w="2143">
                  <a:moveTo>
                    <a:pt x="1" y="0"/>
                  </a:moveTo>
                  <a:lnTo>
                    <a:pt x="1" y="883"/>
                  </a:lnTo>
                  <a:cubicBezTo>
                    <a:pt x="1" y="1450"/>
                    <a:pt x="473" y="1922"/>
                    <a:pt x="1072" y="1922"/>
                  </a:cubicBezTo>
                  <a:cubicBezTo>
                    <a:pt x="1670" y="1922"/>
                    <a:pt x="2143" y="1450"/>
                    <a:pt x="2143" y="883"/>
                  </a:cubicBezTo>
                  <a:lnTo>
                    <a:pt x="214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8"/>
            <p:cNvSpPr/>
            <p:nvPr/>
          </p:nvSpPr>
          <p:spPr>
            <a:xfrm>
              <a:off x="-48011725" y="3220375"/>
              <a:ext cx="48050" cy="51025"/>
            </a:xfrm>
            <a:custGeom>
              <a:rect b="b" l="l" r="r" t="t"/>
              <a:pathLst>
                <a:path extrusionOk="0" h="2041" w="1922">
                  <a:moveTo>
                    <a:pt x="985" y="1"/>
                  </a:moveTo>
                  <a:cubicBezTo>
                    <a:pt x="843" y="1"/>
                    <a:pt x="693" y="72"/>
                    <a:pt x="630" y="213"/>
                  </a:cubicBezTo>
                  <a:lnTo>
                    <a:pt x="0" y="2041"/>
                  </a:lnTo>
                  <a:lnTo>
                    <a:pt x="1922" y="2041"/>
                  </a:lnTo>
                  <a:lnTo>
                    <a:pt x="1292" y="213"/>
                  </a:lnTo>
                  <a:cubicBezTo>
                    <a:pt x="1260" y="72"/>
                    <a:pt x="1126" y="1"/>
                    <a:pt x="9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6" name="Google Shape;1386;p38"/>
          <p:cNvGrpSpPr/>
          <p:nvPr/>
        </p:nvGrpSpPr>
        <p:grpSpPr>
          <a:xfrm>
            <a:off x="1250228" y="2013904"/>
            <a:ext cx="584600" cy="521690"/>
            <a:chOff x="-47524975" y="3569100"/>
            <a:chExt cx="300875" cy="299925"/>
          </a:xfrm>
        </p:grpSpPr>
        <p:sp>
          <p:nvSpPr>
            <p:cNvPr id="1387" name="Google Shape;1387;p38"/>
            <p:cNvSpPr/>
            <p:nvPr/>
          </p:nvSpPr>
          <p:spPr>
            <a:xfrm>
              <a:off x="-47524975" y="3755775"/>
              <a:ext cx="115000" cy="113250"/>
            </a:xfrm>
            <a:custGeom>
              <a:rect b="b" l="l" r="r" t="t"/>
              <a:pathLst>
                <a:path extrusionOk="0" h="4530" w="460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8"/>
            <p:cNvSpPr/>
            <p:nvPr/>
          </p:nvSpPr>
          <p:spPr>
            <a:xfrm>
              <a:off x="-47346200" y="3674650"/>
              <a:ext cx="15775" cy="15775"/>
            </a:xfrm>
            <a:custGeom>
              <a:rect b="b" l="l" r="r" t="t"/>
              <a:pathLst>
                <a:path extrusionOk="0" h="631" w="631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8"/>
            <p:cNvSpPr/>
            <p:nvPr/>
          </p:nvSpPr>
          <p:spPr>
            <a:xfrm>
              <a:off x="-47382425" y="3640000"/>
              <a:ext cx="51225" cy="51200"/>
            </a:xfrm>
            <a:custGeom>
              <a:rect b="b" l="l" r="r" t="t"/>
              <a:pathLst>
                <a:path extrusionOk="0" h="2048" w="2049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8"/>
            <p:cNvSpPr/>
            <p:nvPr/>
          </p:nvSpPr>
          <p:spPr>
            <a:xfrm>
              <a:off x="-47346975" y="36746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8"/>
            <p:cNvSpPr/>
            <p:nvPr/>
          </p:nvSpPr>
          <p:spPr>
            <a:xfrm>
              <a:off x="-47452525" y="3569100"/>
              <a:ext cx="228425" cy="228425"/>
            </a:xfrm>
            <a:custGeom>
              <a:rect b="b" l="l" r="r" t="t"/>
              <a:pathLst>
                <a:path extrusionOk="0" h="9137" w="9137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Google Shape;1392;p38"/>
          <p:cNvGrpSpPr/>
          <p:nvPr/>
        </p:nvGrpSpPr>
        <p:grpSpPr>
          <a:xfrm>
            <a:off x="4989899" y="3350711"/>
            <a:ext cx="527890" cy="521702"/>
            <a:chOff x="-46779100" y="3938500"/>
            <a:chExt cx="299325" cy="298525"/>
          </a:xfrm>
        </p:grpSpPr>
        <p:sp>
          <p:nvSpPr>
            <p:cNvPr id="1393" name="Google Shape;1393;p38"/>
            <p:cNvSpPr/>
            <p:nvPr/>
          </p:nvSpPr>
          <p:spPr>
            <a:xfrm>
              <a:off x="-46656225" y="4061375"/>
              <a:ext cx="53575" cy="52775"/>
            </a:xfrm>
            <a:custGeom>
              <a:rect b="b" l="l" r="r" t="t"/>
              <a:pathLst>
                <a:path extrusionOk="0" h="2111" w="2143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8"/>
            <p:cNvSpPr/>
            <p:nvPr/>
          </p:nvSpPr>
          <p:spPr>
            <a:xfrm>
              <a:off x="-46779100" y="3938500"/>
              <a:ext cx="299325" cy="298525"/>
            </a:xfrm>
            <a:custGeom>
              <a:rect b="b" l="l" r="r" t="t"/>
              <a:pathLst>
                <a:path extrusionOk="0" h="11941" w="11973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39"/>
          <p:cNvSpPr txBox="1"/>
          <p:nvPr>
            <p:ph type="title"/>
          </p:nvPr>
        </p:nvSpPr>
        <p:spPr>
          <a:xfrm>
            <a:off x="453150" y="1517525"/>
            <a:ext cx="8237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Заключение</a:t>
            </a:r>
            <a:endParaRPr/>
          </a:p>
        </p:txBody>
      </p:sp>
      <p:sp>
        <p:nvSpPr>
          <p:cNvPr id="1400" name="Google Shape;1400;p39"/>
          <p:cNvSpPr/>
          <p:nvPr/>
        </p:nvSpPr>
        <p:spPr>
          <a:xfrm rot="2037842">
            <a:off x="3133303" y="2702024"/>
            <a:ext cx="2997993" cy="2058854"/>
          </a:xfrm>
          <a:custGeom>
            <a:rect b="b" l="l" r="r" t="t"/>
            <a:pathLst>
              <a:path extrusionOk="0" h="11268" w="16190">
                <a:moveTo>
                  <a:pt x="15945" y="1"/>
                </a:moveTo>
                <a:lnTo>
                  <a:pt x="15864" y="41"/>
                </a:lnTo>
                <a:lnTo>
                  <a:pt x="12895" y="2319"/>
                </a:lnTo>
                <a:lnTo>
                  <a:pt x="9844" y="4516"/>
                </a:lnTo>
                <a:lnTo>
                  <a:pt x="6793" y="6631"/>
                </a:lnTo>
                <a:lnTo>
                  <a:pt x="3661" y="8705"/>
                </a:lnTo>
                <a:lnTo>
                  <a:pt x="1871" y="9804"/>
                </a:lnTo>
                <a:lnTo>
                  <a:pt x="82" y="10942"/>
                </a:lnTo>
                <a:lnTo>
                  <a:pt x="41" y="10983"/>
                </a:lnTo>
                <a:lnTo>
                  <a:pt x="0" y="11064"/>
                </a:lnTo>
                <a:lnTo>
                  <a:pt x="0" y="11105"/>
                </a:lnTo>
                <a:lnTo>
                  <a:pt x="41" y="11186"/>
                </a:lnTo>
                <a:lnTo>
                  <a:pt x="82" y="11227"/>
                </a:lnTo>
                <a:lnTo>
                  <a:pt x="122" y="11268"/>
                </a:lnTo>
                <a:lnTo>
                  <a:pt x="285" y="11268"/>
                </a:lnTo>
                <a:lnTo>
                  <a:pt x="3458" y="9275"/>
                </a:lnTo>
                <a:lnTo>
                  <a:pt x="6631" y="7200"/>
                </a:lnTo>
                <a:lnTo>
                  <a:pt x="9722" y="5044"/>
                </a:lnTo>
                <a:lnTo>
                  <a:pt x="12773" y="2848"/>
                </a:lnTo>
                <a:lnTo>
                  <a:pt x="14440" y="1587"/>
                </a:lnTo>
                <a:lnTo>
                  <a:pt x="16108" y="326"/>
                </a:lnTo>
                <a:lnTo>
                  <a:pt x="16149" y="245"/>
                </a:lnTo>
                <a:lnTo>
                  <a:pt x="16189" y="204"/>
                </a:lnTo>
                <a:lnTo>
                  <a:pt x="16149" y="123"/>
                </a:lnTo>
                <a:lnTo>
                  <a:pt x="16108" y="82"/>
                </a:lnTo>
                <a:lnTo>
                  <a:pt x="159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Youth Mental Health First Aid Workshop by Slidesgo">
  <a:themeElements>
    <a:clrScheme name="Simple Light">
      <a:dk1>
        <a:srgbClr val="332C27"/>
      </a:dk1>
      <a:lt1>
        <a:srgbClr val="E8B0AF"/>
      </a:lt1>
      <a:dk2>
        <a:srgbClr val="FFFFFF"/>
      </a:dk2>
      <a:lt2>
        <a:srgbClr val="F9F6F1"/>
      </a:lt2>
      <a:accent1>
        <a:srgbClr val="EAB56F"/>
      </a:accent1>
      <a:accent2>
        <a:srgbClr val="D8BCA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2C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