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78097" autoAdjust="0"/>
  </p:normalViewPr>
  <p:slideViewPr>
    <p:cSldViewPr snapToGrid="0">
      <p:cViewPr varScale="1">
        <p:scale>
          <a:sx n="58" d="100"/>
          <a:sy n="58" d="100"/>
        </p:scale>
        <p:origin x="1548" y="48"/>
      </p:cViewPr>
      <p:guideLst/>
    </p:cSldViewPr>
  </p:slideViewPr>
  <p:outlineViewPr>
    <p:cViewPr>
      <p:scale>
        <a:sx n="33" d="100"/>
        <a:sy n="33" d="100"/>
      </p:scale>
      <p:origin x="0" y="-366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69CC8-E4BA-4744-83D7-73264F2ABC87}" type="datetimeFigureOut">
              <a:rPr lang="pt-PT" smtClean="0"/>
              <a:t>07/06/2016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B4ED5-57BD-422D-9043-9807C53F96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86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4ED5-57BD-422D-9043-9807C53F960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1677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O que é um diagrama de classes?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Quais os </a:t>
            </a:r>
            <a:r>
              <a:rPr lang="pt-PT" dirty="0" err="1" smtClean="0"/>
              <a:t>beneficios</a:t>
            </a:r>
            <a:r>
              <a:rPr lang="pt-PT" dirty="0" smtClean="0"/>
              <a:t> de fazer um diagrama de classes?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Ferramenta usada.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O desenvolvimento.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Dificuldades encontradas?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4ED5-57BD-422D-9043-9807C53F960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8427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Em que consiste?</a:t>
            </a:r>
          </a:p>
          <a:p>
            <a:r>
              <a:rPr lang="pt-PT" dirty="0" smtClean="0"/>
              <a:t>Dificuldades encontradas.</a:t>
            </a:r>
          </a:p>
          <a:p>
            <a:r>
              <a:rPr lang="pt-PT" dirty="0" err="1" smtClean="0"/>
              <a:t>Beneficios</a:t>
            </a:r>
            <a:r>
              <a:rPr lang="pt-PT" dirty="0" smtClean="0"/>
              <a:t> para uma futura implementação.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4ED5-57BD-422D-9043-9807C53F960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760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A escolha da arquitetura.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Influencias da arquitetura na implementação.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4ED5-57BD-422D-9043-9807C53F9605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556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4ED5-57BD-422D-9043-9807C53F960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740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Pesquisa sobre a </a:t>
            </a:r>
            <a:r>
              <a:rPr lang="pt-PT" dirty="0" err="1" smtClean="0"/>
              <a:t>EstTuna</a:t>
            </a:r>
            <a:r>
              <a:rPr lang="pt-PT" dirty="0" smtClean="0"/>
              <a:t> e as suas funções.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Redação de uma série de perguntas a fazer aos membros da tuna.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Marcação de data para se fazer as perguntas.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Perguntar sobre a história da </a:t>
            </a:r>
            <a:r>
              <a:rPr lang="pt-PT" dirty="0" err="1" smtClean="0"/>
              <a:t>EstTuna</a:t>
            </a:r>
            <a:r>
              <a:rPr lang="pt-PT" dirty="0" smtClean="0"/>
              <a:t> e quais as funções que esta desempenha.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4ED5-57BD-422D-9043-9807C53F960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646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O que são os processos de negócio?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Que processos de negócios </a:t>
            </a:r>
            <a:r>
              <a:rPr lang="pt-PT" dirty="0" err="1" smtClean="0"/>
              <a:t>podiamos</a:t>
            </a:r>
            <a:r>
              <a:rPr lang="pt-PT" dirty="0" smtClean="0"/>
              <a:t> escolher?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Quais os processos de negócios escolhidos?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Porque escolhemos estes processos de negócios?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O que se espera desta escolha.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4ED5-57BD-422D-9043-9807C53F960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44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 smtClean="0"/>
              <a:t>Ferramenta Usada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Dificuldades Encontradas.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Que conclusões foram tiradas com a construção e conclusão dos diagramas.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4ED5-57BD-422D-9043-9807C53F960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6727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Dificuldades encontradas.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Beneficios</a:t>
            </a:r>
            <a:r>
              <a:rPr lang="pt-PT" dirty="0" smtClean="0"/>
              <a:t> do levantamento de requisitos.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4ED5-57BD-422D-9043-9807C53F960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0063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Qual o propósito dos casos de uso?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O que envolve os casos de uso?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Como começar?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Identificação dos atores.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Dificuldades encontradas?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Conclusões.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4ED5-57BD-422D-9043-9807C53F960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926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 que são os detalhes de use case?</a:t>
            </a:r>
          </a:p>
          <a:p>
            <a:r>
              <a:rPr lang="pt-PT" dirty="0" smtClean="0"/>
              <a:t>Que </a:t>
            </a:r>
            <a:r>
              <a:rPr lang="pt-PT" dirty="0" err="1" smtClean="0"/>
              <a:t>beneficios</a:t>
            </a:r>
            <a:r>
              <a:rPr lang="pt-PT" dirty="0" smtClean="0"/>
              <a:t> ganha a análise com o desenvolvimento dos detalhes?</a:t>
            </a:r>
          </a:p>
          <a:p>
            <a:r>
              <a:rPr lang="pt-PT" dirty="0" smtClean="0"/>
              <a:t>Dificuldades encontradas.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4ED5-57BD-422D-9043-9807C53F960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948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O que são </a:t>
            </a:r>
            <a:r>
              <a:rPr lang="pt-PT" dirty="0" err="1" smtClean="0"/>
              <a:t>mockups</a:t>
            </a:r>
            <a:r>
              <a:rPr lang="pt-PT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Em que </a:t>
            </a:r>
            <a:r>
              <a:rPr lang="pt-PT" dirty="0" err="1" smtClean="0"/>
              <a:t>aspecto</a:t>
            </a:r>
            <a:r>
              <a:rPr lang="pt-PT" dirty="0" smtClean="0"/>
              <a:t> vão ajudar no desenvolvimento?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Ferramenta usada?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4ED5-57BD-422D-9043-9807C53F960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14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CBE-00B1-4439-9107-B272154E0B54}" type="datetime1">
              <a:rPr lang="pt-PT" smtClean="0"/>
              <a:t>07/06/2016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55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857C-4BE1-4D9A-B2CD-B298ECA9EA54}" type="datetime1">
              <a:rPr lang="pt-PT" smtClean="0"/>
              <a:t>07/06/2016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043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FC4-B82E-443C-B9F0-6F6A3E1B7FF2}" type="datetime1">
              <a:rPr lang="pt-PT" smtClean="0"/>
              <a:t>07/06/2016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279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7228-DB8D-4338-82CE-660FE468AFEA}" type="datetime1">
              <a:rPr lang="pt-PT" smtClean="0"/>
              <a:t>07/06/2016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814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9506-4BB5-454B-84B4-659E15F656B3}" type="datetime1">
              <a:rPr lang="pt-PT" smtClean="0"/>
              <a:t>07/06/2016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7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20C7-2DC2-4C24-9B8C-ED353975AC7A}" type="datetime1">
              <a:rPr lang="pt-PT" smtClean="0"/>
              <a:t>07/06/2016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68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9CB-3819-47E2-B06C-A055EFE5B470}" type="datetime1">
              <a:rPr lang="pt-PT" smtClean="0"/>
              <a:t>07/06/2016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305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AC95-F6A8-4E26-BEC6-1BFF09FCF4B8}" type="datetime1">
              <a:rPr lang="pt-PT" smtClean="0"/>
              <a:t>07/06/2016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65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B142-1C17-47B9-9D88-76FABBBD1C6A}" type="datetime1">
              <a:rPr lang="pt-PT" smtClean="0"/>
              <a:t>07/06/2016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586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F78826-0E79-44D5-AB82-56AE0C6607D3}" type="datetime1">
              <a:rPr lang="pt-PT" smtClean="0"/>
              <a:t>07/06/2016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FD6C4-D52D-4F54-AA98-6F56F76430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4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35D3-82C3-4CC1-9F71-79449383797F}" type="datetime1">
              <a:rPr lang="pt-PT" smtClean="0"/>
              <a:t>07/06/2016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209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75ABE1-5658-4559-AB04-DD8924B4DD16}" type="datetime1">
              <a:rPr lang="pt-PT" smtClean="0"/>
              <a:t>07/06/2016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7FD6C4-D52D-4F54-AA98-6F56F76430EA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95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PT" dirty="0" smtClean="0"/>
              <a:t>Análise do Sistema de Informação </a:t>
            </a:r>
            <a:r>
              <a:rPr lang="pt-PT" dirty="0" err="1" smtClean="0"/>
              <a:t>EstTuna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9744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PT" dirty="0" smtClean="0"/>
              <a:t>Fábio Santo 140221068</a:t>
            </a:r>
          </a:p>
          <a:p>
            <a:pPr algn="ctr"/>
            <a:r>
              <a:rPr lang="pt-PT" dirty="0" smtClean="0"/>
              <a:t> Miguel Furtado 120221006 </a:t>
            </a:r>
          </a:p>
          <a:p>
            <a:pPr algn="ctr"/>
            <a:r>
              <a:rPr lang="pt-PT" dirty="0" smtClean="0"/>
              <a:t> Rui Oliveira 140221048</a:t>
            </a:r>
          </a:p>
          <a:p>
            <a:pPr algn="ctr"/>
            <a:r>
              <a:rPr lang="pt-PT" dirty="0" smtClean="0"/>
              <a:t>Modelação de Sistemas de Informação – Profª Patrícia Macedo</a:t>
            </a:r>
          </a:p>
          <a:p>
            <a:pPr algn="ctr"/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7" y="628444"/>
            <a:ext cx="13811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O Desenvolvimento do Diagrama de Classes </a:t>
            </a:r>
            <a:r>
              <a:rPr lang="pt-PT" dirty="0" smtClean="0"/>
              <a:t>inicial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10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11" y="1845734"/>
            <a:ext cx="8831737" cy="445029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18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 Realização dos Use </a:t>
            </a:r>
            <a:r>
              <a:rPr lang="pt-PT" dirty="0" smtClean="0"/>
              <a:t>Cases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11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37" y="2328051"/>
            <a:ext cx="7429500" cy="277177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21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 Realização dos Use Cases</a:t>
            </a: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18" y="1817688"/>
            <a:ext cx="9597188" cy="4411662"/>
          </a:xfrm>
        </p:spPr>
      </p:pic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481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 Escolha da Arquitetura </a:t>
            </a:r>
            <a:r>
              <a:rPr lang="pt-PT" dirty="0" smtClean="0"/>
              <a:t>Geral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15203" cy="3888860"/>
          </a:xfrm>
        </p:spPr>
        <p:txBody>
          <a:bodyPr/>
          <a:lstStyle/>
          <a:p>
            <a:pPr marL="0" lvl="0" indent="0">
              <a:buNone/>
            </a:pPr>
            <a:r>
              <a:rPr lang="pt-PT" dirty="0" smtClean="0"/>
              <a:t>Arquitetura Geral: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PT" dirty="0" smtClean="0"/>
              <a:t> A base dados seria desenvolvida em </a:t>
            </a:r>
            <a:r>
              <a:rPr lang="pt-PT" dirty="0" err="1" smtClean="0"/>
              <a:t>MySQL</a:t>
            </a:r>
            <a:r>
              <a:rPr lang="pt-PT" dirty="0" smtClean="0"/>
              <a:t> </a:t>
            </a:r>
            <a:r>
              <a:rPr lang="pt-PT" dirty="0"/>
              <a:t>para </a:t>
            </a:r>
            <a:r>
              <a:rPr lang="pt-PT" dirty="0" smtClean="0"/>
              <a:t>assegurar </a:t>
            </a:r>
            <a:r>
              <a:rPr lang="pt-PT" dirty="0"/>
              <a:t>a </a:t>
            </a:r>
            <a:r>
              <a:rPr lang="pt-PT" dirty="0" smtClean="0"/>
              <a:t>persistência </a:t>
            </a:r>
            <a:r>
              <a:rPr lang="pt-PT" dirty="0"/>
              <a:t>dos </a:t>
            </a:r>
            <a:r>
              <a:rPr lang="pt-PT" dirty="0" smtClean="0"/>
              <a:t>dados.</a:t>
            </a:r>
            <a:endParaRPr lang="pt-PT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pt-PT" dirty="0" smtClean="0"/>
              <a:t> O cliente seria desenvolvido em </a:t>
            </a:r>
            <a:r>
              <a:rPr lang="pt-PT" dirty="0" err="1" smtClean="0"/>
              <a:t>javascript</a:t>
            </a:r>
            <a:r>
              <a:rPr lang="pt-PT" dirty="0"/>
              <a:t>, </a:t>
            </a:r>
            <a:r>
              <a:rPr lang="pt-PT" dirty="0" err="1"/>
              <a:t>html</a:t>
            </a:r>
            <a:r>
              <a:rPr lang="pt-PT" dirty="0"/>
              <a:t>, </a:t>
            </a:r>
            <a:r>
              <a:rPr lang="pt-PT" dirty="0" err="1" smtClean="0"/>
              <a:t>css</a:t>
            </a:r>
            <a:r>
              <a:rPr lang="pt-PT" dirty="0" smtClean="0"/>
              <a:t>.</a:t>
            </a:r>
            <a:endParaRPr lang="pt-PT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pt-PT" dirty="0" smtClean="0"/>
              <a:t> O servidor seria desenvolvido em </a:t>
            </a:r>
            <a:r>
              <a:rPr lang="pt-PT" dirty="0" err="1" smtClean="0"/>
              <a:t>NodeJS</a:t>
            </a:r>
            <a:r>
              <a:rPr lang="pt-PT" smtClean="0"/>
              <a:t>.</a:t>
            </a:r>
            <a:endParaRPr lang="pt-PT" dirty="0"/>
          </a:p>
          <a:p>
            <a:pPr lvl="0"/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13</a:t>
            </a:fld>
            <a:endParaRPr lang="pt-PT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07" y="3181349"/>
            <a:ext cx="5714679" cy="302350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73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Conclusões Finais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Nada é alcançado sem muito trabalho e preserverança.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Nada é possível sem trabalho de equipa, seja por parte da equipa de analistas como também da    parte do cliente que pretente obter o produto final</a:t>
            </a:r>
            <a:r>
              <a:rPr lang="pt-P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Uma boa análise de sistema pode levar a uma boa implementação do sistema e evitar muitos problemas.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Uma boa análise conduz ao sucesso.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14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3" y="3551967"/>
            <a:ext cx="5500688" cy="24255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1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Que tópicos serão abordados: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Conhecer a </a:t>
            </a:r>
            <a:r>
              <a:rPr lang="pt-PT" dirty="0" err="1"/>
              <a:t>E</a:t>
            </a:r>
            <a:r>
              <a:rPr lang="pt-PT" dirty="0" err="1" smtClean="0"/>
              <a:t>stTuna</a:t>
            </a:r>
            <a:r>
              <a:rPr lang="pt-P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Processos de Negócios Escolhidos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O Desenvolvimento dos Diagramas de Atividades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Ao Encontro dos Requisitos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Que Casos são Casos de Uso?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O Desenvolvimento dos Detalhes de Use 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O Desenvolvimento dos </a:t>
            </a:r>
            <a:r>
              <a:rPr lang="pt-PT" dirty="0" err="1" smtClean="0"/>
              <a:t>MockUps</a:t>
            </a:r>
            <a:endParaRPr lang="pt-P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O Desenvolvimento do Diagrama de Classes inicial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A Realização dos Use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A Escolha da Arquitetura Geral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06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Conhecer a </a:t>
            </a:r>
            <a:r>
              <a:rPr lang="pt-PT" dirty="0" err="1" smtClean="0"/>
              <a:t>EstTuna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Tuna masculina da Escola Superior de Tecnologias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Atividades principais da </a:t>
            </a:r>
            <a:r>
              <a:rPr lang="pt-PT" dirty="0" err="1" smtClean="0"/>
              <a:t>EstTuna</a:t>
            </a:r>
            <a:endParaRPr lang="pt-P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Organizam espetáculos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Participam em espetáculos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3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22" t="-1" r="-122" b="-250"/>
          <a:stretch/>
        </p:blipFill>
        <p:spPr>
          <a:xfrm>
            <a:off x="4896000" y="3722552"/>
            <a:ext cx="2448000" cy="2448000"/>
          </a:xfrm>
          <a:prstGeom prst="rect">
            <a:avLst/>
          </a:prstGeom>
          <a:solidFill>
            <a:srgbClr val="E1E1DB"/>
          </a:solidFill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805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Processos de Negócios Escolhidos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Gestão de Eventos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Gestão de Prémios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4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85" y="1832562"/>
            <a:ext cx="4316123" cy="4316123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34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595" y="1883402"/>
            <a:ext cx="3002788" cy="42810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O Desenvolvimento dos Diagramas de Atividades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7894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Diagrama de Gestão de Eventos.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Diagrama de Gestão de Prémios.</a:t>
            </a:r>
          </a:p>
          <a:p>
            <a:pPr marL="0" indent="0">
              <a:buNone/>
            </a:pPr>
            <a:endParaRPr lang="pt-PT" u="sng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5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11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Ao Encontro dos 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Processo de Levantamento de Requisitos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Entrevista com a EstTuna.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Seleção da informação.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6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55" y="1845734"/>
            <a:ext cx="5066868" cy="4291262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70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Que Casos são Casos de Uso?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</a:t>
            </a:r>
          </a:p>
          <a:p>
            <a:endParaRPr lang="pt-PT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7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16" y="1804601"/>
            <a:ext cx="3782668" cy="4361252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31" y="1779411"/>
            <a:ext cx="5351144" cy="43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O Desenvolvimento dos Detalhes de Use </a:t>
            </a:r>
            <a:r>
              <a:rPr lang="pt-PT" dirty="0" smtClean="0"/>
              <a:t>Case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25143" cy="402336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8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29" y="1845734"/>
            <a:ext cx="5581925" cy="417049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  <p:pic>
        <p:nvPicPr>
          <p:cNvPr id="7" name="Content Placeholder 5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2" y="2180916"/>
            <a:ext cx="5361459" cy="334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 Desenvolvimento dos </a:t>
            </a:r>
            <a:r>
              <a:rPr lang="pt-PT" dirty="0" smtClean="0"/>
              <a:t>MockUps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99859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Tem como pressuposto ajudar na implementação do diagrama de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As ações são use cases.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6C4-D52D-4F54-AA98-6F56F76430EA}" type="slidenum">
              <a:rPr lang="pt-PT" smtClean="0"/>
              <a:t>9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194" y="1991360"/>
            <a:ext cx="6802522" cy="387773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Fábio Santo 140221068 | Miguel Furtado 120221006 | Rui Oliveira 140221048 - MSI Profª Patrícia Macedo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22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811</Words>
  <Application>Microsoft Office PowerPoint</Application>
  <PresentationFormat>Ecrã Panorâmico</PresentationFormat>
  <Paragraphs>125</Paragraphs>
  <Slides>14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Retrospetiva</vt:lpstr>
      <vt:lpstr>Análise do Sistema de Informação EstTuna</vt:lpstr>
      <vt:lpstr>Que tópicos serão abordados:</vt:lpstr>
      <vt:lpstr>Conhecer a EstTuna</vt:lpstr>
      <vt:lpstr>Processos de Negócios Escolhidos</vt:lpstr>
      <vt:lpstr>O Desenvolvimento dos Diagramas de Atividades</vt:lpstr>
      <vt:lpstr>Ao Encontro dos Requisitos</vt:lpstr>
      <vt:lpstr>Que Casos são Casos de Uso?</vt:lpstr>
      <vt:lpstr>O Desenvolvimento dos Detalhes de Use Case</vt:lpstr>
      <vt:lpstr>O Desenvolvimento dos MockUps</vt:lpstr>
      <vt:lpstr>O Desenvolvimento do Diagrama de Classes inicial</vt:lpstr>
      <vt:lpstr>A Realização dos Use Cases</vt:lpstr>
      <vt:lpstr>A Realização dos Use Cases</vt:lpstr>
      <vt:lpstr>A Escolha da Arquitetura Geral</vt:lpstr>
      <vt:lpstr>Conclusões Finais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relense@hotmail.com</dc:creator>
  <cp:lastModifiedBy>relense@hotmail.com</cp:lastModifiedBy>
  <cp:revision>35</cp:revision>
  <dcterms:created xsi:type="dcterms:W3CDTF">2016-06-01T07:53:19Z</dcterms:created>
  <dcterms:modified xsi:type="dcterms:W3CDTF">2016-06-07T22:05:07Z</dcterms:modified>
</cp:coreProperties>
</file>