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99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59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86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72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49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2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02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96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21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82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93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9C12-1490-4598-B7CE-8406B5D736F8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E2615-F007-4A3E-B8A6-E41CD1AB3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94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Don’t try to change me, I’m perfect just the way I am!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 exercise </a:t>
            </a:r>
            <a:r>
              <a:rPr lang="en-GB" smtClean="0"/>
              <a:t>in writing immutable </a:t>
            </a:r>
            <a:r>
              <a:rPr lang="en-GB" dirty="0" smtClean="0"/>
              <a:t>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46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Immutability?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4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Immutable Code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8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would I ever want this?!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</a:t>
            </a:r>
            <a:r>
              <a:rPr lang="en-GB" dirty="0"/>
              <a:t>easier to </a:t>
            </a:r>
            <a:r>
              <a:rPr lang="en-GB" dirty="0" smtClean="0"/>
              <a:t>reason about</a:t>
            </a:r>
          </a:p>
          <a:p>
            <a:r>
              <a:rPr lang="en-GB" dirty="0" smtClean="0"/>
              <a:t>Code harder to break by accident</a:t>
            </a:r>
          </a:p>
          <a:p>
            <a:r>
              <a:rPr lang="en-GB" dirty="0" smtClean="0"/>
              <a:t>Objects are always valid (or not created), AKA </a:t>
            </a:r>
            <a:r>
              <a:rPr lang="en-GB" dirty="0"/>
              <a:t>Failure </a:t>
            </a:r>
            <a:r>
              <a:rPr lang="en-GB" dirty="0" smtClean="0"/>
              <a:t>Atomicity</a:t>
            </a:r>
          </a:p>
          <a:p>
            <a:r>
              <a:rPr lang="en-GB" dirty="0" smtClean="0"/>
              <a:t>Temporal </a:t>
            </a:r>
            <a:r>
              <a:rPr lang="en-GB" dirty="0"/>
              <a:t>coupling </a:t>
            </a:r>
            <a:r>
              <a:rPr lang="en-GB" dirty="0" smtClean="0"/>
              <a:t>minimised</a:t>
            </a:r>
            <a:endParaRPr lang="en-GB" dirty="0"/>
          </a:p>
          <a:p>
            <a:r>
              <a:rPr lang="en-GB" dirty="0" smtClean="0"/>
              <a:t>Code automatically </a:t>
            </a:r>
            <a:r>
              <a:rPr lang="en-GB" dirty="0" err="1" smtClean="0"/>
              <a:t>threadsafe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67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Immutable C#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64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Immutable C#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16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Don’t try to change me, I’m perfect just the way I am!</vt:lpstr>
      <vt:lpstr>What is Immutability?</vt:lpstr>
      <vt:lpstr>Immutable Code Example</vt:lpstr>
      <vt:lpstr>Why would I ever want this?!</vt:lpstr>
      <vt:lpstr>Immutable C# Classes</vt:lpstr>
      <vt:lpstr>Immutable C# Code</vt:lpstr>
    </vt:vector>
  </TitlesOfParts>
  <Company>Callcredit Information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try to change me, I’m perfect just the way I am!</dc:title>
  <dc:creator>Grant Crofton</dc:creator>
  <cp:lastModifiedBy>Grant Crofton</cp:lastModifiedBy>
  <cp:revision>3</cp:revision>
  <dcterms:created xsi:type="dcterms:W3CDTF">2016-11-28T17:40:12Z</dcterms:created>
  <dcterms:modified xsi:type="dcterms:W3CDTF">2016-11-28T17:48:46Z</dcterms:modified>
</cp:coreProperties>
</file>