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4602-CCF7-4FC4-9601-46A0F999E912}" type="datetimeFigureOut">
              <a:rPr lang="en-GB" smtClean="0"/>
              <a:t>07/06/2015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FE94-0AC8-4925-9E63-E050E6C60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73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4602-CCF7-4FC4-9601-46A0F999E912}" type="datetimeFigureOut">
              <a:rPr lang="en-GB" smtClean="0"/>
              <a:t>07/06/2015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FE94-0AC8-4925-9E63-E050E6C60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44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4602-CCF7-4FC4-9601-46A0F999E912}" type="datetimeFigureOut">
              <a:rPr lang="en-GB" smtClean="0"/>
              <a:t>07/06/2015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FE94-0AC8-4925-9E63-E050E6C60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65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4602-CCF7-4FC4-9601-46A0F999E912}" type="datetimeFigureOut">
              <a:rPr lang="en-GB" smtClean="0"/>
              <a:t>07/06/2015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FE94-0AC8-4925-9E63-E050E6C60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47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4602-CCF7-4FC4-9601-46A0F999E912}" type="datetimeFigureOut">
              <a:rPr lang="en-GB" smtClean="0"/>
              <a:t>07/06/2015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FE94-0AC8-4925-9E63-E050E6C60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00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4602-CCF7-4FC4-9601-46A0F999E912}" type="datetimeFigureOut">
              <a:rPr lang="en-GB" smtClean="0"/>
              <a:t>07/06/2015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FE94-0AC8-4925-9E63-E050E6C60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57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4602-CCF7-4FC4-9601-46A0F999E912}" type="datetimeFigureOut">
              <a:rPr lang="en-GB" smtClean="0"/>
              <a:t>07/06/2015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FE94-0AC8-4925-9E63-E050E6C60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34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4602-CCF7-4FC4-9601-46A0F999E912}" type="datetimeFigureOut">
              <a:rPr lang="en-GB" smtClean="0"/>
              <a:t>07/06/2015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FE94-0AC8-4925-9E63-E050E6C60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50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4602-CCF7-4FC4-9601-46A0F999E912}" type="datetimeFigureOut">
              <a:rPr lang="en-GB" smtClean="0"/>
              <a:t>07/06/2015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FE94-0AC8-4925-9E63-E050E6C60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5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4602-CCF7-4FC4-9601-46A0F999E912}" type="datetimeFigureOut">
              <a:rPr lang="en-GB" smtClean="0"/>
              <a:t>07/06/2015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FE94-0AC8-4925-9E63-E050E6C60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4602-CCF7-4FC4-9601-46A0F999E912}" type="datetimeFigureOut">
              <a:rPr lang="en-GB" smtClean="0"/>
              <a:t>07/06/2015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FE94-0AC8-4925-9E63-E050E6C60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19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602-CCF7-4FC4-9601-46A0F999E912}" type="datetimeFigureOut">
              <a:rPr lang="en-GB" smtClean="0"/>
              <a:t>07/06/2015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CFE94-0AC8-4925-9E63-E050E6C60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39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968" y="1140308"/>
            <a:ext cx="9144000" cy="1051841"/>
          </a:xfrm>
        </p:spPr>
        <p:txBody>
          <a:bodyPr/>
          <a:lstStyle/>
          <a:p>
            <a:r>
              <a:rPr lang="en-GB" b="1" dirty="0" smtClean="0"/>
              <a:t>A Brief Introduction to F</a:t>
            </a:r>
            <a:r>
              <a:rPr lang="en-GB" b="1" dirty="0" smtClean="0"/>
              <a:t>#</a:t>
            </a:r>
            <a:endParaRPr lang="en-GB" b="1" dirty="0"/>
          </a:p>
        </p:txBody>
      </p:sp>
      <p:pic>
        <p:nvPicPr>
          <p:cNvPr id="1028" name="Picture 4" descr="http://fsharp.org/img/logo/fsharp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066" y="3071309"/>
            <a:ext cx="2687804" cy="268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03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3979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smtClean="0"/>
              <a:t>Grant Crofton</a:t>
            </a:r>
          </a:p>
          <a:p>
            <a:pPr marL="0" indent="0">
              <a:buNone/>
            </a:pPr>
            <a:r>
              <a:rPr lang="en-GB" sz="3200" dirty="0" smtClean="0"/>
              <a:t>Principal Software Developer, Callcredit</a:t>
            </a:r>
          </a:p>
          <a:p>
            <a:pPr marL="0" indent="0">
              <a:buNone/>
            </a:pPr>
            <a:r>
              <a:rPr lang="en-GB" sz="3200" dirty="0" smtClean="0"/>
              <a:t>www.relentlessdevelopment.net</a:t>
            </a:r>
          </a:p>
          <a:p>
            <a:pPr marL="0" indent="0">
              <a:buNone/>
            </a:pPr>
            <a:r>
              <a:rPr lang="en-GB" sz="3200" dirty="0" smtClean="0"/>
              <a:t>@relentlessdev</a:t>
            </a:r>
          </a:p>
          <a:p>
            <a:pPr marL="0" indent="0">
              <a:buNone/>
            </a:pPr>
            <a:r>
              <a:rPr lang="en-GB" sz="3200" dirty="0" smtClean="0"/>
              <a:t>And more importantly…</a:t>
            </a:r>
            <a:endParaRPr lang="en-GB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217" y="2239795"/>
            <a:ext cx="2892070" cy="289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5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170" y="1"/>
            <a:ext cx="10515600" cy="812202"/>
          </a:xfrm>
        </p:spPr>
        <p:txBody>
          <a:bodyPr/>
          <a:lstStyle/>
          <a:p>
            <a:pPr algn="ctr"/>
            <a:r>
              <a:rPr lang="en-GB" b="1" dirty="0" smtClean="0"/>
              <a:t>Leeds Code Dojo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22838"/>
            <a:ext cx="4078045" cy="536145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LeedsCodeDojo.github.io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9090178" y="6122838"/>
            <a:ext cx="26613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dirty="0"/>
              <a:t>@</a:t>
            </a:r>
            <a:r>
              <a:rPr lang="en-GB" sz="2800" dirty="0" err="1"/>
              <a:t>LeedsCodeDojo</a:t>
            </a:r>
            <a:endParaRPr lang="en-GB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532" y="877519"/>
            <a:ext cx="3892212" cy="25308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447" y="810385"/>
            <a:ext cx="3872349" cy="25344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453" y="3473666"/>
            <a:ext cx="3891388" cy="26491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0447" y="3486031"/>
            <a:ext cx="3872349" cy="264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4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55" y="187613"/>
            <a:ext cx="10515600" cy="1325563"/>
          </a:xfrm>
        </p:spPr>
        <p:txBody>
          <a:bodyPr/>
          <a:lstStyle/>
          <a:p>
            <a:r>
              <a:rPr lang="en-GB" b="1" dirty="0" smtClean="0"/>
              <a:t>F# Timeline</a:t>
            </a:r>
            <a:endParaRPr lang="en-GB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376979" y="3912550"/>
            <a:ext cx="972491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0102" y="3002498"/>
            <a:ext cx="3241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2002</a:t>
            </a:r>
            <a:r>
              <a:rPr lang="en-GB" dirty="0" smtClean="0"/>
              <a:t>: Started by Dr Don </a:t>
            </a:r>
            <a:r>
              <a:rPr lang="en-GB" dirty="0" err="1" smtClean="0"/>
              <a:t>Syme</a:t>
            </a:r>
            <a:r>
              <a:rPr lang="en-GB" dirty="0" smtClean="0"/>
              <a:t> at</a:t>
            </a:r>
          </a:p>
          <a:p>
            <a:r>
              <a:rPr lang="en-GB" dirty="0" smtClean="0"/>
              <a:t>Microsoft Research, Cambridge</a:t>
            </a:r>
            <a:endParaRPr lang="en-GB" dirty="0"/>
          </a:p>
        </p:txBody>
      </p:sp>
      <p:pic>
        <p:nvPicPr>
          <p:cNvPr id="2050" name="Picture 2" descr="http://research.microsoft.com/en-us/events/fsharpined/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77" y="1610438"/>
            <a:ext cx="200025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19257" y="4624771"/>
            <a:ext cx="201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2005</a:t>
            </a:r>
            <a:r>
              <a:rPr lang="en-GB" dirty="0" smtClean="0"/>
              <a:t>: v1.0 released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249915" y="2205672"/>
            <a:ext cx="2303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2010</a:t>
            </a:r>
            <a:r>
              <a:rPr lang="en-GB" dirty="0" smtClean="0"/>
              <a:t>: v2.0 included in </a:t>
            </a:r>
          </a:p>
          <a:p>
            <a:pPr algn="ctr"/>
            <a:r>
              <a:rPr lang="en-GB" dirty="0" smtClean="0"/>
              <a:t>Visual Studio 2010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545117" y="5335283"/>
            <a:ext cx="30079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2012</a:t>
            </a:r>
            <a:r>
              <a:rPr lang="en-GB" dirty="0" smtClean="0"/>
              <a:t>: F# Software Foundation</a:t>
            </a:r>
          </a:p>
          <a:p>
            <a:pPr algn="ctr"/>
            <a:r>
              <a:rPr lang="en-GB" dirty="0" smtClean="0"/>
              <a:t>Takes charge of the language, </a:t>
            </a:r>
          </a:p>
          <a:p>
            <a:pPr algn="ctr"/>
            <a:r>
              <a:rPr lang="en-GB" dirty="0" smtClean="0"/>
              <a:t>maintaining libraries and </a:t>
            </a:r>
          </a:p>
          <a:p>
            <a:pPr algn="ctr"/>
            <a:r>
              <a:rPr lang="en-GB" dirty="0" smtClean="0"/>
              <a:t>compiler under Apache 2.0 </a:t>
            </a:r>
          </a:p>
          <a:p>
            <a:pPr algn="ctr"/>
            <a:r>
              <a:rPr lang="en-GB" dirty="0" smtClean="0"/>
              <a:t>open source licence</a:t>
            </a:r>
            <a:endParaRPr lang="en-GB" dirty="0"/>
          </a:p>
        </p:txBody>
      </p:sp>
      <p:pic>
        <p:nvPicPr>
          <p:cNvPr id="12" name="Picture 4" descr="http://fsharp.org/img/logo/fsharp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055" y="4456510"/>
            <a:ext cx="900058" cy="90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707854" y="4532438"/>
            <a:ext cx="27558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2015</a:t>
            </a:r>
            <a:r>
              <a:rPr lang="en-GB" dirty="0" smtClean="0"/>
              <a:t>: v4.0 released, with</a:t>
            </a:r>
          </a:p>
          <a:p>
            <a:pPr algn="ctr"/>
            <a:r>
              <a:rPr lang="en-GB" dirty="0" smtClean="0"/>
              <a:t>¾ of new code contributed </a:t>
            </a:r>
          </a:p>
          <a:p>
            <a:pPr algn="ctr"/>
            <a:r>
              <a:rPr lang="en-GB" dirty="0" smtClean="0"/>
              <a:t>by the community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9429082" y="1427898"/>
            <a:ext cx="1830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2016</a:t>
            </a:r>
            <a:r>
              <a:rPr lang="en-GB" dirty="0" smtClean="0"/>
              <a:t>: Voted best </a:t>
            </a:r>
          </a:p>
          <a:p>
            <a:pPr algn="ctr"/>
            <a:r>
              <a:rPr lang="en-GB" dirty="0" smtClean="0"/>
              <a:t>language </a:t>
            </a:r>
            <a:r>
              <a:rPr lang="en-GB" dirty="0" err="1" smtClean="0"/>
              <a:t>evar</a:t>
            </a:r>
            <a:r>
              <a:rPr lang="en-GB" dirty="0" smtClean="0"/>
              <a:t>!..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5694929" y="2735945"/>
            <a:ext cx="2788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2014</a:t>
            </a:r>
            <a:r>
              <a:rPr lang="en-GB" dirty="0" smtClean="0"/>
              <a:t>: F# reaches No. 12 on </a:t>
            </a:r>
          </a:p>
          <a:p>
            <a:pPr algn="ctr"/>
            <a:r>
              <a:rPr lang="en-GB" dirty="0" err="1" smtClean="0"/>
              <a:t>Tiobe</a:t>
            </a:r>
            <a:r>
              <a:rPr lang="en-GB" dirty="0" smtClean="0"/>
              <a:t> language index</a:t>
            </a:r>
            <a:endParaRPr lang="en-GB" dirty="0"/>
          </a:p>
        </p:txBody>
      </p:sp>
      <p:pic>
        <p:nvPicPr>
          <p:cNvPr id="2052" name="Picture 4" descr="http://tommcfarlin.com/wp-content/uploads/2013/08/all-the-thing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881" y="2294766"/>
            <a:ext cx="1513011" cy="113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/>
          <p:nvPr/>
        </p:nvCxnSpPr>
        <p:spPr>
          <a:xfrm flipV="1">
            <a:off x="3065929" y="3912550"/>
            <a:ext cx="0" cy="3136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460838" y="3633823"/>
            <a:ext cx="0" cy="3136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049084" y="3947436"/>
            <a:ext cx="0" cy="3136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094376" y="3598936"/>
            <a:ext cx="0" cy="3136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0492424" y="3598936"/>
            <a:ext cx="0" cy="3136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927055" y="3912549"/>
            <a:ext cx="0" cy="3136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710802" y="3598937"/>
            <a:ext cx="0" cy="3136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6" descr="Image result for githu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AutoShape 8" descr="Image result for github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3658" y="5576323"/>
            <a:ext cx="1171584" cy="976320"/>
          </a:xfrm>
          <a:prstGeom prst="rect">
            <a:avLst/>
          </a:prstGeom>
        </p:spPr>
      </p:pic>
      <p:pic>
        <p:nvPicPr>
          <p:cNvPr id="2058" name="Picture 10" descr="http://www.upad.co.uk/blog/wp-content/uploads/2011/05/Upward-Graph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106" y="1559725"/>
            <a:ext cx="1432983" cy="107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54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F# Family Tree</a:t>
            </a:r>
            <a:endParaRPr lang="en-GB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66867" y="2230151"/>
            <a:ext cx="546945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Lisp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094462" y="4859108"/>
            <a:ext cx="30809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803684" y="4859108"/>
            <a:ext cx="540597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C++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790801" y="4859108"/>
            <a:ext cx="423514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C#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598441" y="2231490"/>
            <a:ext cx="808235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 smtClean="0"/>
              <a:t>OCaml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821142" y="2230151"/>
            <a:ext cx="655949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 smtClean="0"/>
              <a:t>Caml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219399" y="2230151"/>
            <a:ext cx="47961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ML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584011" y="3449351"/>
            <a:ext cx="847283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Haskell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40275" y="3474119"/>
            <a:ext cx="405880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F#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0478488" y="3480667"/>
            <a:ext cx="309700" cy="369332"/>
          </a:xfrm>
          <a:prstGeom prst="rect">
            <a:avLst/>
          </a:prstGeom>
          <a:noFill/>
          <a:ln w="25400">
            <a:solidFill>
              <a:schemeClr val="accent1">
                <a:alpha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61720" y="2230151"/>
            <a:ext cx="635110" cy="369332"/>
          </a:xfrm>
          <a:prstGeom prst="rect">
            <a:avLst/>
          </a:prstGeom>
          <a:noFill/>
          <a:ln w="25400">
            <a:solidFill>
              <a:schemeClr val="accent1">
                <a:alpha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Elixir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17568" y="4892157"/>
            <a:ext cx="423514" cy="369332"/>
          </a:xfrm>
          <a:prstGeom prst="rect">
            <a:avLst/>
          </a:prstGeom>
          <a:noFill/>
          <a:ln w="25400">
            <a:solidFill>
              <a:schemeClr val="accent1">
                <a:alpha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C#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4" idx="3"/>
            <a:endCxn id="10" idx="1"/>
          </p:cNvCxnSpPr>
          <p:nvPr/>
        </p:nvCxnSpPr>
        <p:spPr>
          <a:xfrm>
            <a:off x="1813812" y="2414817"/>
            <a:ext cx="140558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9" idx="1"/>
          </p:cNvCxnSpPr>
          <p:nvPr/>
        </p:nvCxnSpPr>
        <p:spPr>
          <a:xfrm>
            <a:off x="3699017" y="2414817"/>
            <a:ext cx="112212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8" idx="1"/>
          </p:cNvCxnSpPr>
          <p:nvPr/>
        </p:nvCxnSpPr>
        <p:spPr>
          <a:xfrm>
            <a:off x="5477091" y="2408273"/>
            <a:ext cx="1121350" cy="7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3" idx="0"/>
          </p:cNvCxnSpPr>
          <p:nvPr/>
        </p:nvCxnSpPr>
        <p:spPr>
          <a:xfrm>
            <a:off x="7406676" y="2414817"/>
            <a:ext cx="1336539" cy="10593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3" idx="1"/>
          </p:cNvCxnSpPr>
          <p:nvPr/>
        </p:nvCxnSpPr>
        <p:spPr>
          <a:xfrm>
            <a:off x="6431294" y="3658785"/>
            <a:ext cx="210898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398097" y="5043774"/>
            <a:ext cx="140558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3" idx="2"/>
          </p:cNvCxnSpPr>
          <p:nvPr/>
        </p:nvCxnSpPr>
        <p:spPr>
          <a:xfrm flipV="1">
            <a:off x="7214315" y="3843451"/>
            <a:ext cx="1528900" cy="12003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7" idx="1"/>
          </p:cNvCxnSpPr>
          <p:nvPr/>
        </p:nvCxnSpPr>
        <p:spPr>
          <a:xfrm>
            <a:off x="5344281" y="5043774"/>
            <a:ext cx="144652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946155" y="3658785"/>
            <a:ext cx="1551248" cy="0"/>
          </a:xfrm>
          <a:prstGeom prst="straightConnector1">
            <a:avLst/>
          </a:prstGeom>
          <a:ln w="25400">
            <a:solidFill>
              <a:schemeClr val="accent1">
                <a:alpha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3"/>
            <a:endCxn id="16" idx="1"/>
          </p:cNvCxnSpPr>
          <p:nvPr/>
        </p:nvCxnSpPr>
        <p:spPr>
          <a:xfrm>
            <a:off x="8946155" y="3658785"/>
            <a:ext cx="1371413" cy="1418038"/>
          </a:xfrm>
          <a:prstGeom prst="straightConnector1">
            <a:avLst/>
          </a:prstGeom>
          <a:ln w="25400">
            <a:solidFill>
              <a:schemeClr val="accent1">
                <a:alpha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5" idx="1"/>
          </p:cNvCxnSpPr>
          <p:nvPr/>
        </p:nvCxnSpPr>
        <p:spPr>
          <a:xfrm flipV="1">
            <a:off x="8927240" y="2414817"/>
            <a:ext cx="1334480" cy="1243968"/>
          </a:xfrm>
          <a:prstGeom prst="straightConnector1">
            <a:avLst/>
          </a:prstGeom>
          <a:ln w="25400">
            <a:solidFill>
              <a:schemeClr val="accent1">
                <a:alpha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94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F# in the Real World</a:t>
            </a:r>
            <a:endParaRPr lang="en-GB" b="1" dirty="0"/>
          </a:p>
        </p:txBody>
      </p:sp>
      <p:sp>
        <p:nvSpPr>
          <p:cNvPr id="4" name="AutoShape 2" descr="Image result for jet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76" name="Picture 4" descr="https://az730816.vo.msecnd.net/img/logged_out_home/desktop/logo.png?v=14328328892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791" y="4383758"/>
            <a:ext cx="1480112" cy="59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www.kaggle.com/content/v/4e5085eca1ab/kaggle/img/logos/kaggle-logo-transparent-3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196" y="3735476"/>
            <a:ext cx="2852441" cy="129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www.credit-suisse.com/wui/3/core/img/logo_c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483" y="5032040"/>
            <a:ext cx="3078933" cy="104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photos.prnewswire.com/prn/20131107/PH10829LOGO-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225" y="1273613"/>
            <a:ext cx="3134889" cy="105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legitreviews.com/images/reviews/news/Microsoft_Xbox_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76" y="5275221"/>
            <a:ext cx="2686841" cy="134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typophile.com/files/better-bing-logo_401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926" y="2782623"/>
            <a:ext cx="2209647" cy="123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www.mediasres-itn.eu/drupal6/sites/default/files/images/uni_copenhage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451" y="4213128"/>
            <a:ext cx="1823870" cy="237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www.powerfulprep.com/wp-content/uploads/2013/07/princet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76" y="1617707"/>
            <a:ext cx="35337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20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563"/>
            <a:ext cx="10515600" cy="1325563"/>
          </a:xfrm>
        </p:spPr>
        <p:txBody>
          <a:bodyPr/>
          <a:lstStyle/>
          <a:p>
            <a:r>
              <a:rPr lang="en-GB" b="1" dirty="0" smtClean="0"/>
              <a:t>F# Language Facts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7126"/>
            <a:ext cx="10515600" cy="529640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Functional First</a:t>
            </a:r>
          </a:p>
          <a:p>
            <a:r>
              <a:rPr lang="en-GB" dirty="0" smtClean="0"/>
              <a:t>Full OO capabilities</a:t>
            </a:r>
          </a:p>
          <a:p>
            <a:r>
              <a:rPr lang="en-GB" dirty="0" smtClean="0"/>
              <a:t>Immutable by default</a:t>
            </a:r>
          </a:p>
          <a:p>
            <a:r>
              <a:rPr lang="en-GB" dirty="0" smtClean="0"/>
              <a:t>Statically typed</a:t>
            </a:r>
          </a:p>
          <a:p>
            <a:r>
              <a:rPr lang="en-GB" dirty="0" smtClean="0"/>
              <a:t>Extensive type inference (Hindley-Milner</a:t>
            </a:r>
            <a:r>
              <a:rPr lang="en-GB" dirty="0" smtClean="0"/>
              <a:t>)</a:t>
            </a:r>
          </a:p>
          <a:p>
            <a:r>
              <a:rPr lang="en-GB" dirty="0" smtClean="0"/>
              <a:t>Eager evaluation</a:t>
            </a:r>
            <a:endParaRPr lang="en-GB" dirty="0" smtClean="0"/>
          </a:p>
          <a:p>
            <a:r>
              <a:rPr lang="en-GB" dirty="0" smtClean="0"/>
              <a:t>Automatic generalisation (built-in generics)</a:t>
            </a:r>
          </a:p>
          <a:p>
            <a:r>
              <a:rPr lang="en-GB" dirty="0" err="1" smtClean="0"/>
              <a:t>Atomatic</a:t>
            </a:r>
            <a:r>
              <a:rPr lang="en-GB" dirty="0" smtClean="0"/>
              <a:t> currying</a:t>
            </a:r>
          </a:p>
          <a:p>
            <a:r>
              <a:rPr lang="en-GB" dirty="0"/>
              <a:t>P</a:t>
            </a:r>
            <a:r>
              <a:rPr lang="en-GB" dirty="0" smtClean="0"/>
              <a:t>artial </a:t>
            </a:r>
            <a:r>
              <a:rPr lang="en-GB" dirty="0" smtClean="0"/>
              <a:t>application</a:t>
            </a:r>
          </a:p>
          <a:p>
            <a:r>
              <a:rPr lang="en-GB" dirty="0" smtClean="0"/>
              <a:t>Compiles to </a:t>
            </a:r>
            <a:r>
              <a:rPr lang="en-GB" dirty="0" err="1" smtClean="0"/>
              <a:t>.Net</a:t>
            </a:r>
            <a:r>
              <a:rPr lang="en-GB" dirty="0" smtClean="0"/>
              <a:t> IL</a:t>
            </a:r>
          </a:p>
          <a:p>
            <a:r>
              <a:rPr lang="en-GB" dirty="0" smtClean="0"/>
              <a:t>Full access to </a:t>
            </a:r>
            <a:r>
              <a:rPr lang="en-GB" dirty="0" err="1" smtClean="0"/>
              <a:t>.Net</a:t>
            </a:r>
            <a:r>
              <a:rPr lang="en-GB" dirty="0" smtClean="0"/>
              <a:t> libraries &amp; frameworks</a:t>
            </a:r>
          </a:p>
          <a:p>
            <a:r>
              <a:rPr lang="en-GB" dirty="0" smtClean="0"/>
              <a:t>No Nulls</a:t>
            </a:r>
          </a:p>
        </p:txBody>
      </p:sp>
    </p:spTree>
    <p:extLst>
      <p:ext uri="{BB962C8B-B14F-4D97-AF65-F5344CB8AC3E}">
        <p14:creationId xmlns:p14="http://schemas.microsoft.com/office/powerpoint/2010/main" val="319413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Summary</a:t>
            </a:r>
            <a:endParaRPr lang="en-GB" b="1" dirty="0"/>
          </a:p>
        </p:txBody>
      </p:sp>
      <p:pic>
        <p:nvPicPr>
          <p:cNvPr id="4098" name="Picture 2" descr="http://fc09.deviantart.net/fs70/i/2012/232/0/a/welcome_to_the_internet__please_follow_me_by_sharpwriter-d5buwf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369" y="1607847"/>
            <a:ext cx="6980444" cy="471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rot="20027485">
            <a:off x="4418572" y="2993032"/>
            <a:ext cx="668129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Awesome</a:t>
            </a:r>
            <a:r>
              <a:rPr lang="en-US" sz="96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!</a:t>
            </a:r>
            <a:endParaRPr lang="en-US" sz="9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2110" y="3220337"/>
            <a:ext cx="22573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/>
              <a:t>F# =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413317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188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 Brief Introduction to F#</vt:lpstr>
      <vt:lpstr>Me</vt:lpstr>
      <vt:lpstr>Leeds Code Dojo</vt:lpstr>
      <vt:lpstr>F# Timeline</vt:lpstr>
      <vt:lpstr>F# Family Tree</vt:lpstr>
      <vt:lpstr>F# in the Real World</vt:lpstr>
      <vt:lpstr>F# Language Facts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Try a Language: F#</dc:title>
  <dc:creator>Grant Crofton</dc:creator>
  <cp:lastModifiedBy>Grant Crofton</cp:lastModifiedBy>
  <cp:revision>14</cp:revision>
  <dcterms:created xsi:type="dcterms:W3CDTF">2015-06-02T19:41:39Z</dcterms:created>
  <dcterms:modified xsi:type="dcterms:W3CDTF">2015-06-07T20:09:03Z</dcterms:modified>
</cp:coreProperties>
</file>