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8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0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13DE-8A5B-4E0C-8C58-72445BC91FF8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1232-4D31-4BB9-A0A2-7C9DA6A2E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7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irillocompany.de/pages/anti-if-campa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18" y="127342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IFs are BAD!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OK, not </a:t>
            </a:r>
            <a:r>
              <a:rPr lang="en-GB" i="1" dirty="0" smtClean="0"/>
              <a:t>always</a:t>
            </a:r>
            <a:r>
              <a:rPr lang="en-GB" dirty="0" smtClean="0"/>
              <a:t>.  But often:</a:t>
            </a:r>
          </a:p>
          <a:p>
            <a:r>
              <a:rPr lang="en-GB" dirty="0" smtClean="0"/>
              <a:t>Maintainability issues</a:t>
            </a:r>
          </a:p>
          <a:p>
            <a:r>
              <a:rPr lang="en-GB" dirty="0" smtClean="0"/>
              <a:t>Leads to hard-coding</a:t>
            </a:r>
          </a:p>
          <a:p>
            <a:r>
              <a:rPr lang="en-GB" dirty="0" smtClean="0"/>
              <a:t>Limits extensibility (often violating Open-Closed)</a:t>
            </a:r>
          </a:p>
          <a:p>
            <a:r>
              <a:rPr lang="en-GB" dirty="0" smtClean="0"/>
              <a:t>High Cyclomatic Complexity</a:t>
            </a:r>
          </a:p>
          <a:p>
            <a:r>
              <a:rPr lang="en-GB" dirty="0" smtClean="0"/>
              <a:t>Better alternatives available</a:t>
            </a:r>
          </a:p>
          <a:p>
            <a:pPr marL="0" indent="0">
              <a:buNone/>
            </a:pPr>
            <a:r>
              <a:rPr lang="en-GB" dirty="0" smtClean="0"/>
              <a:t>Switch statements &amp; conditional operator also count!</a:t>
            </a:r>
          </a:p>
          <a:p>
            <a:pPr marL="0" indent="0">
              <a:buNone/>
            </a:pPr>
            <a:r>
              <a:rPr lang="en-GB" dirty="0" smtClean="0"/>
              <a:t>One or two IF/ELSEs not a problem, but..</a:t>
            </a:r>
            <a:endParaRPr lang="en-GB" dirty="0"/>
          </a:p>
        </p:txBody>
      </p:sp>
      <p:pic>
        <p:nvPicPr>
          <p:cNvPr id="4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0.wp.com/wpshout.com/media/2016/03/nested_conditionals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87" y="218530"/>
            <a:ext cx="7106594" cy="64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Rallying against the IF invasion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"Control structures have been around nearly as long as programming but it's hard for me to see them as more than an annoyance.  Over and over again, I find that better code has fewer if-statements, fewer switches, and fewer loops.“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b="1" dirty="0" smtClean="0"/>
              <a:t>Michael Feathers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smtClean="0"/>
              <a:t>"We don’t need to try and kill every if statement, but perhaps the more we do, the better our code becomes.“</a:t>
            </a:r>
          </a:p>
          <a:p>
            <a:pPr>
              <a:buFontTx/>
              <a:buChar char="-"/>
            </a:pPr>
            <a:r>
              <a:rPr lang="en-GB" b="1" dirty="0" smtClean="0"/>
              <a:t>Phil Haack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Anti If Campaign</a:t>
            </a:r>
            <a:endParaRPr lang="en-GB" dirty="0"/>
          </a:p>
        </p:txBody>
      </p:sp>
      <p:pic>
        <p:nvPicPr>
          <p:cNvPr id="4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12" y="304777"/>
            <a:ext cx="8672576" cy="6248446"/>
          </a:xfrm>
          <a:prstGeom prst="rect">
            <a:avLst/>
          </a:prstGeom>
        </p:spPr>
      </p:pic>
      <p:pic>
        <p:nvPicPr>
          <p:cNvPr id="5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Problematic uses of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 many conditionals</a:t>
            </a:r>
          </a:p>
          <a:p>
            <a:r>
              <a:rPr lang="en-GB" dirty="0" smtClean="0"/>
              <a:t>Nested Ifs</a:t>
            </a:r>
          </a:p>
          <a:p>
            <a:r>
              <a:rPr lang="en-GB" dirty="0" smtClean="0"/>
              <a:t>Multiple (any?) Else statements</a:t>
            </a:r>
          </a:p>
          <a:p>
            <a:r>
              <a:rPr lang="en-GB" dirty="0" smtClean="0"/>
              <a:t>Conditionals over types</a:t>
            </a:r>
          </a:p>
          <a:p>
            <a:r>
              <a:rPr lang="en-GB" dirty="0" smtClean="0"/>
              <a:t>Code same apart from conditional</a:t>
            </a:r>
          </a:p>
          <a:p>
            <a:r>
              <a:rPr lang="en-GB" dirty="0" smtClean="0"/>
              <a:t>Values hard-coded in conditionals</a:t>
            </a:r>
          </a:p>
          <a:p>
            <a:endParaRPr lang="en-GB" dirty="0"/>
          </a:p>
        </p:txBody>
      </p:sp>
      <p:pic>
        <p:nvPicPr>
          <p:cNvPr id="4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7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Declarative/functional style</a:t>
            </a:r>
          </a:p>
          <a:p>
            <a:r>
              <a:rPr lang="en-GB" dirty="0" smtClean="0"/>
              <a:t>Polymorphism</a:t>
            </a:r>
          </a:p>
          <a:p>
            <a:r>
              <a:rPr lang="en-GB" dirty="0" smtClean="0"/>
              <a:t>High-order functions</a:t>
            </a:r>
          </a:p>
          <a:p>
            <a:r>
              <a:rPr lang="en-GB" dirty="0" smtClean="0"/>
              <a:t>Strategy pattern</a:t>
            </a:r>
          </a:p>
          <a:p>
            <a:r>
              <a:rPr lang="en-GB" dirty="0" smtClean="0"/>
              <a:t>Dictionaries</a:t>
            </a:r>
          </a:p>
          <a:p>
            <a:r>
              <a:rPr lang="en-GB" dirty="0"/>
              <a:t>?</a:t>
            </a:r>
          </a:p>
        </p:txBody>
      </p:sp>
      <p:pic>
        <p:nvPicPr>
          <p:cNvPr id="4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304" y="6069820"/>
            <a:ext cx="550698" cy="5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Exorcise </a:t>
            </a:r>
            <a:r>
              <a:rPr lang="en-GB" dirty="0" smtClean="0"/>
              <a:t>your IFs!</a:t>
            </a:r>
            <a:endParaRPr lang="en-GB" dirty="0"/>
          </a:p>
        </p:txBody>
      </p:sp>
      <p:pic>
        <p:nvPicPr>
          <p:cNvPr id="4098" name="Picture 2" descr="https://pbs.twimg.com/media/C2-ERZyW8AAdF2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69" y="1731527"/>
            <a:ext cx="6831839" cy="45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bs.twimg.com/profile_images/3654221574/177d576ca8b82fff86e3693cad3ccd70_400x40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15" y="4955337"/>
            <a:ext cx="935905" cy="9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IFs are BAD!</vt:lpstr>
      <vt:lpstr>PowerPoint Presentation</vt:lpstr>
      <vt:lpstr>Rallying against the IF invasion</vt:lpstr>
      <vt:lpstr>PowerPoint Presentation</vt:lpstr>
      <vt:lpstr>Problematic uses of IF</vt:lpstr>
      <vt:lpstr>Alternatives</vt:lpstr>
      <vt:lpstr>Exorcise your IFs!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3</cp:revision>
  <dcterms:created xsi:type="dcterms:W3CDTF">2017-01-31T00:24:03Z</dcterms:created>
  <dcterms:modified xsi:type="dcterms:W3CDTF">2017-01-31T00:48:27Z</dcterms:modified>
</cp:coreProperties>
</file>