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72" r:id="rId5"/>
    <p:sldMasterId id="2147483708" r:id="rId6"/>
    <p:sldMasterId id="2147483845" r:id="rId7"/>
  </p:sldMasterIdLst>
  <p:notesMasterIdLst>
    <p:notesMasterId r:id="rId21"/>
  </p:notesMasterIdLst>
  <p:handoutMasterIdLst>
    <p:handoutMasterId r:id="rId22"/>
  </p:handoutMasterIdLst>
  <p:sldIdLst>
    <p:sldId id="352" r:id="rId8"/>
    <p:sldId id="356" r:id="rId9"/>
    <p:sldId id="357" r:id="rId10"/>
    <p:sldId id="359" r:id="rId11"/>
    <p:sldId id="358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</p:sldIdLst>
  <p:sldSz cx="12192000" cy="6858000"/>
  <p:notesSz cx="6858000" cy="9144000"/>
  <p:embeddedFontLst>
    <p:embeddedFont>
      <p:font typeface="Inter" panose="020B0502030000000004" pitchFamily="34" charset="0"/>
      <p:regular r:id="rId23"/>
      <p:bold r:id="rId24"/>
      <p:italic r:id="rId25"/>
      <p:boldItalic r:id="rId26"/>
    </p:embeddedFont>
    <p:embeddedFont>
      <p:font typeface="Inter SemiBold" panose="020B0502030000000004" pitchFamily="34" charset="0"/>
      <p:regular r:id="rId27"/>
      <p:bold r:id="rId28"/>
      <p:italic r:id="rId29"/>
      <p:boldItalic r:id="rId30"/>
    </p:embeddedFont>
  </p:embeddedFontLst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33C"/>
    <a:srgbClr val="F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6327" autoAdjust="0"/>
  </p:normalViewPr>
  <p:slideViewPr>
    <p:cSldViewPr snapToGrid="0" snapToObjects="1">
      <p:cViewPr varScale="1">
        <p:scale>
          <a:sx n="104" d="100"/>
          <a:sy n="104" d="100"/>
        </p:scale>
        <p:origin x="462" y="96"/>
      </p:cViewPr>
      <p:guideLst/>
    </p:cSldViewPr>
  </p:slideViewPr>
  <p:outlineViewPr>
    <p:cViewPr>
      <p:scale>
        <a:sx n="33" d="100"/>
        <a:sy n="33" d="100"/>
      </p:scale>
      <p:origin x="0" y="-26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4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AD9DE-1F29-5C41-8E32-770DE9D852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A1136-FFFC-9944-93C0-5A1285B48D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9BF96-3AA1-B643-8D1B-55251D8BAECC}" type="datetimeFigureOut">
              <a:rPr lang="en-NO" sz="1000" smtClean="0"/>
              <a:t>03/19/2025</a:t>
            </a:fld>
            <a:endParaRPr lang="en-NO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181C-215C-744D-9A97-A8A751A21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0984-8444-B74D-BA5A-D0E09AE88C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9C76-E51B-F447-9A9F-482D9FFE1C50}" type="slidenum">
              <a:rPr lang="en-NO" sz="1000" smtClean="0"/>
              <a:t>‹#›</a:t>
            </a:fld>
            <a:endParaRPr lang="en-NO" sz="1000"/>
          </a:p>
        </p:txBody>
      </p:sp>
    </p:spTree>
    <p:extLst>
      <p:ext uri="{BB962C8B-B14F-4D97-AF65-F5344CB8AC3E}">
        <p14:creationId xmlns:p14="http://schemas.microsoft.com/office/powerpoint/2010/main" val="13787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CAD244F-7093-42B7-9078-BDE2FF42C4CC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D4FD609-AC37-4350-99D2-8A26A41D9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>
            <a:norm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1637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255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4534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507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50084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31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5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0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89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93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3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>
            <a:normAutofit/>
          </a:bodyPr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7738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bg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931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72486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bg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57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5399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59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606957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9025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7754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2189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9430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26927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1927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508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519969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05052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2598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3284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445396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26462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959797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8727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3921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9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71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4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07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13666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40068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21696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4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0924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8352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66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887402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9308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627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8936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1247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3299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60138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0401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58736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29091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038856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06087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94009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95334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en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5988542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01902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28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5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12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085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8192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9729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319025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53893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2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221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9008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6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6872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9913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13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4574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AB6F7A2-99CB-458D-821B-234EC5F56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75"/>
            <a:ext cx="525780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 noProof="0"/>
              <a:t>Bouvet presentasjonsmal Oktober 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0309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20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7" r:id="rId2"/>
    <p:sldLayoutId id="2147483822" r:id="rId3"/>
    <p:sldLayoutId id="2147483831" r:id="rId4"/>
    <p:sldLayoutId id="2147483832" r:id="rId5"/>
    <p:sldLayoutId id="2147483830" r:id="rId6"/>
    <p:sldLayoutId id="2147483771" r:id="rId7"/>
    <p:sldLayoutId id="2147483778" r:id="rId8"/>
    <p:sldLayoutId id="2147483773" r:id="rId9"/>
    <p:sldLayoutId id="2147483774" r:id="rId10"/>
    <p:sldLayoutId id="2147483776" r:id="rId11"/>
    <p:sldLayoutId id="2147483777" r:id="rId12"/>
    <p:sldLayoutId id="2147483826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28" r:id="rId25"/>
    <p:sldLayoutId id="2147483829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7558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0082468F-E5E4-0243-8E9A-A62B53C3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 dirty="0"/>
              <a:t>C# .NET - Grunnleggende programmering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7405D-02C6-43AA-8E3E-39193617B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9316C-40AC-260B-B2BA-2865DC891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6EE09-6FED-62F7-F88E-5497C4929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E282-DC66-0A1D-8F40-A32599FF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233266"/>
            <a:ext cx="8124552" cy="1039973"/>
          </a:xfrm>
        </p:spPr>
        <p:txBody>
          <a:bodyPr/>
          <a:lstStyle/>
          <a:p>
            <a:r>
              <a:rPr lang="nb-NO" dirty="0" err="1"/>
              <a:t>Array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1E787-1DB4-8844-76E6-060F060BD7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1380286"/>
            <a:ext cx="7394589" cy="33223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Deklarerer en </a:t>
            </a:r>
            <a:r>
              <a:rPr lang="nb-NO" dirty="0" err="1"/>
              <a:t>array</a:t>
            </a:r>
            <a:r>
              <a:rPr lang="nb-NO" dirty="0"/>
              <a:t> ved å spesifisere typen på elementene etterfulgt av []. Eks. </a:t>
            </a:r>
            <a:r>
              <a:rPr lang="nb-NO" dirty="0" err="1"/>
              <a:t>int</a:t>
            </a:r>
            <a:r>
              <a:rPr lang="nb-NO" dirty="0"/>
              <a:t>[].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Den kan være en-dimensjonal, flerdimensjonal eller irregulær(</a:t>
            </a:r>
            <a:r>
              <a:rPr lang="nb-NO" dirty="0" err="1"/>
              <a:t>jagged</a:t>
            </a:r>
            <a:r>
              <a:rPr lang="nb-NO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Alle objekter i C# er av type: </a:t>
            </a:r>
            <a:r>
              <a:rPr lang="nb-NO" dirty="0" err="1"/>
              <a:t>object</a:t>
            </a:r>
            <a:r>
              <a:rPr lang="nb-NO" dirty="0"/>
              <a:t>, så derfor kan </a:t>
            </a:r>
            <a:r>
              <a:rPr lang="nb-NO" dirty="0" err="1"/>
              <a:t>object</a:t>
            </a:r>
            <a:r>
              <a:rPr lang="nb-NO" dirty="0"/>
              <a:t>[] holde alle typer.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Array</a:t>
            </a:r>
            <a:r>
              <a:rPr lang="nb-NO" dirty="0"/>
              <a:t>-typer er referansetyper avledet fra den abstrakte basetypen </a:t>
            </a:r>
            <a:r>
              <a:rPr lang="nb-NO" dirty="0" err="1"/>
              <a:t>Array</a:t>
            </a:r>
            <a:r>
              <a:rPr lang="nb-NO" dirty="0"/>
              <a:t>. Alle typer implementerer kontraktene </a:t>
            </a:r>
            <a:r>
              <a:rPr lang="nb-NO" dirty="0" err="1"/>
              <a:t>IList</a:t>
            </a:r>
            <a:r>
              <a:rPr lang="nb-NO" dirty="0"/>
              <a:t> og </a:t>
            </a:r>
            <a:r>
              <a:rPr lang="nb-NO" dirty="0" err="1"/>
              <a:t>IEnumerable</a:t>
            </a:r>
            <a:r>
              <a:rPr lang="nb-NO" dirty="0"/>
              <a:t>. Du kan derfor iterere alle </a:t>
            </a:r>
            <a:r>
              <a:rPr lang="nb-NO" dirty="0" err="1"/>
              <a:t>array</a:t>
            </a:r>
            <a:r>
              <a:rPr lang="nb-NO" dirty="0"/>
              <a:t>-typer med </a:t>
            </a:r>
            <a:r>
              <a:rPr lang="nb-NO" dirty="0" err="1"/>
              <a:t>foreach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Vi skal ikke bruke mye tid på </a:t>
            </a:r>
            <a:r>
              <a:rPr lang="nb-NO" dirty="0" err="1"/>
              <a:t>arrays</a:t>
            </a:r>
            <a:r>
              <a:rPr lang="nb-NO" dirty="0"/>
              <a:t> her, siden du vanligvis vil bruke </a:t>
            </a:r>
            <a:r>
              <a:rPr lang="nb-NO" dirty="0" err="1"/>
              <a:t>IList</a:t>
            </a:r>
            <a:r>
              <a:rPr lang="nb-NO" dirty="0"/>
              <a:t>, </a:t>
            </a:r>
            <a:r>
              <a:rPr lang="nb-NO" dirty="0" err="1"/>
              <a:t>ICollection</a:t>
            </a:r>
            <a:r>
              <a:rPr lang="nb-NO" dirty="0"/>
              <a:t>, </a:t>
            </a:r>
            <a:r>
              <a:rPr lang="nb-NO" dirty="0" err="1"/>
              <a:t>Ienumerable</a:t>
            </a:r>
            <a:r>
              <a:rPr lang="nb-NO" dirty="0"/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77317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65775-AD43-A06A-F110-32A6F355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0E07-B2FD-4FFF-1980-8725D023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Oppgave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C24714-EB71-9798-2E5F-5D667572B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42" y="2920564"/>
            <a:ext cx="6283957" cy="409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https://github.com/reliaboe/lesson-learned/tree/main/oppgave3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81338-5D98-7C1C-C0D5-99237B4B0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7627" y="2231094"/>
            <a:ext cx="6300789" cy="496725"/>
          </a:xfrm>
        </p:spPr>
        <p:txBody>
          <a:bodyPr>
            <a:normAutofit/>
          </a:bodyPr>
          <a:lstStyle/>
          <a:p>
            <a:r>
              <a:rPr lang="nb-NO" dirty="0" err="1"/>
              <a:t>Array</a:t>
            </a:r>
            <a:r>
              <a:rPr lang="nb-NO" dirty="0"/>
              <a:t> i C#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209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86C69-8D85-C158-92AB-01A9431EE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F61-DF23-CDEA-455E-769B852D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233266"/>
            <a:ext cx="8124552" cy="1039973"/>
          </a:xfrm>
        </p:spPr>
        <p:txBody>
          <a:bodyPr/>
          <a:lstStyle/>
          <a:p>
            <a:r>
              <a:rPr lang="nb-NO" dirty="0"/>
              <a:t>Klasser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344AC1-D82C-CC1C-15D7-BB6162914F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1380286"/>
            <a:ext cx="7394589" cy="317305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C# er et OOP språk.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Objekter er dynamiske, allokerer ikke en spesiell størrelse.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Objekter er alltid en referanse til minne på ‘</a:t>
            </a:r>
            <a:r>
              <a:rPr lang="nb-NO" dirty="0" err="1"/>
              <a:t>heap</a:t>
            </a:r>
            <a:r>
              <a:rPr lang="nb-NO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Klasser inneholder egenskaper, konstruktør(er), metoder og </a:t>
            </a:r>
            <a:r>
              <a:rPr lang="nb-NO" dirty="0" err="1"/>
              <a:t>eventer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Objekter i C# arver fra </a:t>
            </a:r>
            <a:r>
              <a:rPr lang="nb-NO" dirty="0" err="1"/>
              <a:t>object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Objekter støtter arv, polymorfisme og ‘</a:t>
            </a:r>
            <a:r>
              <a:rPr lang="nb-NO" dirty="0" err="1"/>
              <a:t>encapsulation</a:t>
            </a:r>
            <a:r>
              <a:rPr lang="nb-NO" dirty="0"/>
              <a:t>’ </a:t>
            </a:r>
          </a:p>
          <a:p>
            <a:pPr marL="822325" lvl="1" indent="-285750"/>
            <a:r>
              <a:rPr lang="nb-NO" sz="1400" dirty="0"/>
              <a:t>Arv er måten ‘underklasser’ benytter baseklassen</a:t>
            </a:r>
          </a:p>
          <a:p>
            <a:pPr marL="822325" lvl="1" indent="-285750"/>
            <a:r>
              <a:rPr lang="nb-NO" sz="1400" dirty="0"/>
              <a:t>Polymorfisme er måten en baseklasse benytter ‘underklasser’ </a:t>
            </a:r>
          </a:p>
          <a:p>
            <a:pPr marL="822325" lvl="1" indent="-285750"/>
            <a:r>
              <a:rPr lang="nb-NO" sz="1400" dirty="0" err="1"/>
              <a:t>Encapsulation</a:t>
            </a:r>
            <a:r>
              <a:rPr lang="nb-NO" sz="1400" dirty="0"/>
              <a:t> er isolering av egenskaper og </a:t>
            </a:r>
            <a:r>
              <a:rPr lang="nb-NO" sz="1400" dirty="0" err="1"/>
              <a:t>funkssjonalitet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500" dirty="0"/>
              <a:t>Interface, beskrivelse av implementasjon</a:t>
            </a:r>
          </a:p>
        </p:txBody>
      </p:sp>
    </p:spTree>
    <p:extLst>
      <p:ext uri="{BB962C8B-B14F-4D97-AF65-F5344CB8AC3E}">
        <p14:creationId xmlns:p14="http://schemas.microsoft.com/office/powerpoint/2010/main" val="103263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19B35-F7A8-E338-9AC8-120161ED0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56B2-221D-390B-740F-904A5470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233266"/>
            <a:ext cx="8124552" cy="1039973"/>
          </a:xfrm>
        </p:spPr>
        <p:txBody>
          <a:bodyPr/>
          <a:lstStyle/>
          <a:p>
            <a:r>
              <a:rPr lang="nb-NO" dirty="0"/>
              <a:t>Klasser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F393E56-F64F-2A2D-BD58-96DF30802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2155" y="1362875"/>
            <a:ext cx="6300789" cy="496725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Over til kode for forklaring og </a:t>
            </a:r>
            <a:r>
              <a:rPr lang="nb-NO" dirty="0" err="1"/>
              <a:t>demostrasjon</a:t>
            </a:r>
            <a:r>
              <a:rPr lang="nb-NO" dirty="0"/>
              <a:t>…….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2260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DFF3-019C-7CD1-1707-4D4132A3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C#, .NET og .NET Framework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5DB498-6436-9805-CA3A-56B4E45A6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42" y="2920564"/>
            <a:ext cx="6283957" cy="23805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C#</a:t>
            </a:r>
            <a:r>
              <a:rPr lang="nb-NO" dirty="0"/>
              <a:t> er programmeringsspråket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.NET </a:t>
            </a:r>
            <a:r>
              <a:rPr lang="nb-NO" dirty="0"/>
              <a:t>er rammeverket for bygging og kjøring av applikasjoner (plattform uavhengig)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.NET Framework </a:t>
            </a:r>
            <a:r>
              <a:rPr lang="nb-NO" dirty="0"/>
              <a:t>er rammeverket for bygging og kjøring av applikasjoner (</a:t>
            </a:r>
            <a:r>
              <a:rPr lang="nb-NO" dirty="0" err="1"/>
              <a:t>windows</a:t>
            </a:r>
            <a:r>
              <a:rPr lang="nb-NO" dirty="0"/>
              <a:t> plattform)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F30E4-CE11-7F17-78F7-6092D3E18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7627" y="2231094"/>
            <a:ext cx="6300789" cy="496725"/>
          </a:xfrm>
        </p:spPr>
        <p:txBody>
          <a:bodyPr/>
          <a:lstStyle/>
          <a:p>
            <a:r>
              <a:rPr lang="nb-NO" dirty="0"/>
              <a:t>Hva er forskjellen?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86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1A33F-1DE4-6581-1123-41E08FA96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E357-04CB-9769-B17E-AA5B3EA0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.NET Prosjekt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26A043-5EC2-2D51-66C2-820C8D49E0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2238703"/>
            <a:ext cx="7394589" cy="21953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Består av en </a:t>
            </a:r>
            <a:r>
              <a:rPr lang="nb-NO" dirty="0" err="1"/>
              <a:t>prosjektfil</a:t>
            </a:r>
            <a:r>
              <a:rPr lang="nb-NO" b="1" dirty="0"/>
              <a:t> </a:t>
            </a:r>
            <a:r>
              <a:rPr lang="nb-NO" dirty="0"/>
              <a:t>(</a:t>
            </a:r>
            <a:r>
              <a:rPr lang="nb-NO" b="1" u="sng" dirty="0"/>
              <a:t>.</a:t>
            </a:r>
            <a:r>
              <a:rPr lang="nb-NO" b="1" u="sng" dirty="0" err="1"/>
              <a:t>csproj</a:t>
            </a:r>
            <a:r>
              <a:rPr lang="nb-N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mappe </a:t>
            </a:r>
            <a:r>
              <a:rPr lang="nb-NO" b="1" u="sng" dirty="0"/>
              <a:t>obj</a:t>
            </a:r>
            <a:r>
              <a:rPr lang="nb-NO" dirty="0"/>
              <a:t> (referansemappe som styrer seg selv. Skal ligge i .</a:t>
            </a:r>
            <a:r>
              <a:rPr lang="nb-NO" dirty="0" err="1"/>
              <a:t>gitignore</a:t>
            </a:r>
            <a:r>
              <a:rPr lang="nb-N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mappe </a:t>
            </a:r>
            <a:r>
              <a:rPr lang="nb-NO" b="1" u="sng" dirty="0"/>
              <a:t>bin</a:t>
            </a:r>
            <a:r>
              <a:rPr lang="nb-NO" dirty="0"/>
              <a:t> (</a:t>
            </a:r>
            <a:r>
              <a:rPr lang="nb-NO" dirty="0" err="1"/>
              <a:t>byggmappe</a:t>
            </a:r>
            <a:r>
              <a:rPr lang="nb-NO" dirty="0"/>
              <a:t> som styrer seg selv. Skal ligge i .</a:t>
            </a:r>
            <a:r>
              <a:rPr lang="nb-NO" dirty="0" err="1"/>
              <a:t>gitignore</a:t>
            </a:r>
            <a:r>
              <a:rPr lang="nb-N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C# kode-filer representert med fil-ending </a:t>
            </a:r>
            <a:r>
              <a:rPr lang="nb-NO" b="1" dirty="0"/>
              <a:t>.</a:t>
            </a:r>
            <a:r>
              <a:rPr lang="nb-NO" b="1" dirty="0" err="1"/>
              <a:t>cs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Kan ha </a:t>
            </a:r>
            <a:r>
              <a:rPr lang="nb-NO" dirty="0" err="1"/>
              <a:t>solution</a:t>
            </a:r>
            <a:r>
              <a:rPr lang="nb-NO" dirty="0"/>
              <a:t> fil med ending </a:t>
            </a:r>
            <a:r>
              <a:rPr lang="nb-NO" b="1" dirty="0"/>
              <a:t>.</a:t>
            </a:r>
            <a:r>
              <a:rPr lang="nb-NO" b="1" dirty="0" err="1"/>
              <a:t>sln</a:t>
            </a:r>
            <a:r>
              <a:rPr lang="nb-NO" dirty="0"/>
              <a:t>. (Visual Studio prosjekt fil)</a:t>
            </a:r>
          </a:p>
        </p:txBody>
      </p:sp>
    </p:spTree>
    <p:extLst>
      <p:ext uri="{BB962C8B-B14F-4D97-AF65-F5344CB8AC3E}">
        <p14:creationId xmlns:p14="http://schemas.microsoft.com/office/powerpoint/2010/main" val="286359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A70D0-7A32-BF21-D191-612A5794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C421-E39D-06FB-F72E-EF20DD96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.NET Prosjekt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D4CF76-6486-75CA-4790-1A1FC57B86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2238702"/>
            <a:ext cx="7394589" cy="34211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Kode bygges basert på </a:t>
            </a:r>
            <a:r>
              <a:rPr lang="nb-NO" b="1" dirty="0"/>
              <a:t>prosjekt-</a:t>
            </a:r>
            <a:r>
              <a:rPr lang="nb-NO" dirty="0"/>
              <a:t> eller </a:t>
            </a:r>
            <a:r>
              <a:rPr lang="nb-NO" b="1" dirty="0" err="1"/>
              <a:t>solution</a:t>
            </a:r>
            <a:r>
              <a:rPr lang="nb-NO" b="1" dirty="0"/>
              <a:t>-fil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Et kompilert prosjekt bygges til en fil (</a:t>
            </a:r>
            <a:r>
              <a:rPr lang="nb-NO" dirty="0" err="1"/>
              <a:t>assembly</a:t>
            </a:r>
            <a:r>
              <a:rPr lang="nb-NO" dirty="0"/>
              <a:t> (.</a:t>
            </a:r>
            <a:r>
              <a:rPr lang="nb-NO" dirty="0" err="1"/>
              <a:t>dll</a:t>
            </a:r>
            <a:r>
              <a:rPr lang="nb-NO" dirty="0"/>
              <a:t>)), med navn definert i prosjektet. Standard er samme navn som prosjektnavnet.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Kompilert kode legger seg i mappen .bin med foldere for </a:t>
            </a:r>
            <a:r>
              <a:rPr lang="nb-NO" dirty="0" err="1"/>
              <a:t>debug</a:t>
            </a:r>
            <a:r>
              <a:rPr lang="nb-NO" dirty="0"/>
              <a:t> og/eller </a:t>
            </a:r>
            <a:r>
              <a:rPr lang="nb-NO" dirty="0" err="1"/>
              <a:t>release</a:t>
            </a:r>
            <a:r>
              <a:rPr lang="nb-NO" dirty="0"/>
              <a:t>, fulgt opp med mappe for versjon.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Filer</a:t>
            </a:r>
          </a:p>
          <a:p>
            <a:pPr marL="822325" lvl="1" indent="-285750"/>
            <a:r>
              <a:rPr lang="nb-NO" sz="1400" dirty="0"/>
              <a:t>xxx.dll (kompilert kode (</a:t>
            </a:r>
            <a:r>
              <a:rPr lang="nb-NO" sz="1400" dirty="0" err="1"/>
              <a:t>assembly</a:t>
            </a:r>
            <a:r>
              <a:rPr lang="nb-NO" sz="1400" dirty="0"/>
              <a:t>))</a:t>
            </a:r>
          </a:p>
          <a:p>
            <a:pPr marL="822325" lvl="1" indent="-285750"/>
            <a:r>
              <a:rPr lang="nb-NO" sz="1400" dirty="0"/>
              <a:t>xxx.exe (dersom det er et kjørbart prosjekt) NB! Prosjektet trenger en </a:t>
            </a:r>
            <a:r>
              <a:rPr lang="nb-NO" sz="1400" dirty="0" err="1"/>
              <a:t>main</a:t>
            </a:r>
            <a:r>
              <a:rPr lang="nb-NO" sz="1400" dirty="0"/>
              <a:t> metode for å starte applikasjonen. Denne er kamuflert i nyere .NET templater i </a:t>
            </a:r>
            <a:r>
              <a:rPr lang="nb-NO" sz="1400" dirty="0" err="1"/>
              <a:t>Program.cs</a:t>
            </a:r>
            <a:r>
              <a:rPr lang="nb-NO" sz="1400" dirty="0"/>
              <a:t>.</a:t>
            </a:r>
          </a:p>
          <a:p>
            <a:pPr marL="822325" lvl="1" indent="-285750"/>
            <a:r>
              <a:rPr lang="nb-NO" sz="1400" dirty="0"/>
              <a:t>xxx.pdb (</a:t>
            </a:r>
            <a:r>
              <a:rPr lang="nb-NO" sz="1400" dirty="0" err="1"/>
              <a:t>debug</a:t>
            </a:r>
            <a:r>
              <a:rPr lang="nb-NO" sz="1400" dirty="0"/>
              <a:t> versjon av </a:t>
            </a:r>
            <a:r>
              <a:rPr lang="nb-NO" sz="1400" dirty="0" err="1"/>
              <a:t>assembly</a:t>
            </a:r>
            <a:r>
              <a:rPr lang="nb-NO" sz="1400" dirty="0"/>
              <a:t>)</a:t>
            </a:r>
            <a:endParaRPr lang="nb-NO" sz="800" dirty="0"/>
          </a:p>
          <a:p>
            <a:pPr marL="285750" indent="-285750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2709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955A2-C78D-7ACC-08A9-8A7FFB66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D901-C557-E34D-123B-DC3BE70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Oppgave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A42B4-AD68-1FBB-4A44-1F1436DA30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42" y="2920564"/>
            <a:ext cx="6283957" cy="409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https://github.com/reliaboe/lesson-learned/tree/main/oppgave1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17806C-695A-B1A3-F457-494F8D22A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7627" y="2231094"/>
            <a:ext cx="6300789" cy="496725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Opprett et nytt prosjekt ved hjelp av dotnet CLI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405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75B5E-0B64-CEF0-B3C8-E7F787C3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2E22-A474-121F-C9B5-05A74A84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C#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EF9BCD-53D2-BCE2-D8A0-74C709AF61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2238702"/>
            <a:ext cx="7394589" cy="34211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Objekt-orientert programmeringsspråk (OOP)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Sterkt typet språk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Syntaks ligner mye på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C# klasse skrives i en .</a:t>
            </a:r>
            <a:r>
              <a:rPr lang="nb-NO" dirty="0" err="1"/>
              <a:t>cs</a:t>
            </a:r>
            <a:r>
              <a:rPr lang="nb-NO" dirty="0"/>
              <a:t> fil</a:t>
            </a:r>
          </a:p>
        </p:txBody>
      </p:sp>
    </p:spTree>
    <p:extLst>
      <p:ext uri="{BB962C8B-B14F-4D97-AF65-F5344CB8AC3E}">
        <p14:creationId xmlns:p14="http://schemas.microsoft.com/office/powerpoint/2010/main" val="38342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D009D-7ECB-13FF-4AE4-C4C9CCB03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75FC-26A0-8A81-F967-A45A57E4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Primitive Datatyper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95F92-80CF-E0F4-913D-6761D99943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2238702"/>
            <a:ext cx="7394589" cy="34211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Basetyper som er direkte </a:t>
            </a:r>
            <a:r>
              <a:rPr lang="nb-NO" dirty="0" err="1"/>
              <a:t>supportert</a:t>
            </a:r>
            <a:r>
              <a:rPr lang="nb-NO" dirty="0"/>
              <a:t> av språket og predefinert av kompilatoren.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Eksempel på disse i C# er </a:t>
            </a:r>
            <a:r>
              <a:rPr lang="nb-NO" dirty="0" err="1"/>
              <a:t>int</a:t>
            </a:r>
            <a:r>
              <a:rPr lang="nb-NO" dirty="0"/>
              <a:t>, float, double, </a:t>
            </a:r>
            <a:r>
              <a:rPr lang="nb-NO" dirty="0" err="1"/>
              <a:t>char</a:t>
            </a:r>
            <a:r>
              <a:rPr lang="nb-NO" dirty="0"/>
              <a:t>, </a:t>
            </a:r>
            <a:r>
              <a:rPr lang="nb-NO" dirty="0" err="1"/>
              <a:t>bool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Primitive typer har en gitt størrelse, og lagret direkte i minnet. Dette gjør disse mer effektive i forhold til ytelse, og opptar mindre minne.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NB! Primitive typer sendes som verdi når de brukes som parametere, noe som betyr at en kopi av verdien sendes til metodene (funksjonsparametere).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Primitive typer har standardverdier når de ikke eksplisitt blir satt når de </a:t>
            </a:r>
            <a:r>
              <a:rPr lang="nb-NO" dirty="0" err="1"/>
              <a:t>initialiseres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Operasjoner på primitive typer er generelt raskere enn hva tilfellet er for ikke-primitive typer.</a:t>
            </a:r>
          </a:p>
        </p:txBody>
      </p:sp>
    </p:spTree>
    <p:extLst>
      <p:ext uri="{BB962C8B-B14F-4D97-AF65-F5344CB8AC3E}">
        <p14:creationId xmlns:p14="http://schemas.microsoft.com/office/powerpoint/2010/main" val="49585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862AE-6C5D-E491-EBE1-E50F4A0E3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CC8D-7C7D-1CF0-CAA2-918D697A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233266"/>
            <a:ext cx="8124552" cy="1039973"/>
          </a:xfrm>
        </p:spPr>
        <p:txBody>
          <a:bodyPr/>
          <a:lstStyle/>
          <a:p>
            <a:r>
              <a:rPr lang="nb-NO" dirty="0"/>
              <a:t>Ikke-Primitive Datatyper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538304-3493-B4EA-7093-6890AF51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1380285"/>
            <a:ext cx="7394589" cy="45073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Mer komplekse typer som er opprettet av programmerer, sammensatt av primitive typer og ikke-primitive typer.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Eksempel på disse i C# er klasser, ‘</a:t>
            </a:r>
            <a:r>
              <a:rPr lang="nb-NO" dirty="0" err="1"/>
              <a:t>structs</a:t>
            </a:r>
            <a:r>
              <a:rPr lang="nb-NO" dirty="0"/>
              <a:t>’, lister, ‘</a:t>
            </a:r>
            <a:r>
              <a:rPr lang="nb-NO" dirty="0" err="1"/>
              <a:t>interfaces</a:t>
            </a:r>
            <a:r>
              <a:rPr lang="nb-NO" dirty="0"/>
              <a:t>’, delegater og ‘</a:t>
            </a:r>
            <a:r>
              <a:rPr lang="nb-NO" dirty="0" err="1"/>
              <a:t>enumerations</a:t>
            </a:r>
            <a:r>
              <a:rPr lang="nb-NO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NB! Ikke-primitive typer sendes som referanser når de brukes som parametere, noe som betyr at det </a:t>
            </a:r>
            <a:r>
              <a:rPr lang="nb-NO" dirty="0" err="1"/>
              <a:t>orginale</a:t>
            </a:r>
            <a:r>
              <a:rPr lang="nb-NO" dirty="0"/>
              <a:t> objektet sendes til metodene (funksjonsparametere).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De har ikke gitt størrelse og ligger lagret på </a:t>
            </a:r>
            <a:r>
              <a:rPr lang="nb-NO" dirty="0" err="1"/>
              <a:t>på</a:t>
            </a:r>
            <a:r>
              <a:rPr lang="nb-NO" dirty="0"/>
              <a:t> ‘</a:t>
            </a:r>
            <a:r>
              <a:rPr lang="nb-NO" dirty="0" err="1"/>
              <a:t>heap</a:t>
            </a:r>
            <a:r>
              <a:rPr lang="nb-NO" dirty="0"/>
              <a:t>’. Vil derfor bruke dynamisk minneallokering og minne-de-allokering.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De kan ha metoder, egenskaper(</a:t>
            </a:r>
            <a:r>
              <a:rPr lang="nb-NO" dirty="0" err="1"/>
              <a:t>properties</a:t>
            </a:r>
            <a:r>
              <a:rPr lang="nb-NO" dirty="0"/>
              <a:t>) og hendelser.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De støtter arv, polymorfisme og ‘</a:t>
            </a:r>
            <a:r>
              <a:rPr lang="nb-NO" dirty="0" err="1"/>
              <a:t>encapsulation</a:t>
            </a:r>
            <a:r>
              <a:rPr lang="nb-NO" dirty="0"/>
              <a:t>’ (prinsipper for OOP).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String</a:t>
            </a:r>
            <a:r>
              <a:rPr lang="nb-NO" dirty="0"/>
              <a:t> er en ikke-primitiv datatype, men kjører som en ‘</a:t>
            </a:r>
            <a:r>
              <a:rPr lang="nb-NO" dirty="0" err="1"/>
              <a:t>value</a:t>
            </a:r>
            <a:r>
              <a:rPr lang="nb-NO" dirty="0"/>
              <a:t>-type’ (</a:t>
            </a:r>
            <a:r>
              <a:rPr lang="nb-NO" dirty="0" err="1"/>
              <a:t>struct</a:t>
            </a:r>
            <a:r>
              <a:rPr lang="nb-NO" dirty="0"/>
              <a:t>). Blir derfor sendt som verdi og ikke referanse.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Standard-verdi er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727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B5E41-62F0-FADB-A637-C61D4675E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CD1E-8369-7B3E-656C-0DF45CC3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Oppgave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220C3E-D65F-C549-03C6-D450521531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42" y="2920564"/>
            <a:ext cx="6283957" cy="409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https://github.com/reliaboe/lesson-learned/tree/main/oppgave2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68B59E-987B-00D1-3F49-07C1802670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7627" y="2231094"/>
            <a:ext cx="6300789" cy="496725"/>
          </a:xfrm>
        </p:spPr>
        <p:txBody>
          <a:bodyPr>
            <a:normAutofit/>
          </a:bodyPr>
          <a:lstStyle/>
          <a:p>
            <a:r>
              <a:rPr lang="nb-NO" dirty="0"/>
              <a:t>Primitive og ikke-primitive typer i C#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5424570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 presentasjonsmal - Blå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87087A4-1B96-964D-A07F-DB55B6D110CF}"/>
    </a:ext>
  </a:extLst>
</a:theme>
</file>

<file path=ppt/theme/theme2.xml><?xml version="1.0" encoding="utf-8"?>
<a:theme xmlns:a="http://schemas.openxmlformats.org/drawingml/2006/main" name="Bouvet presentasjonsmal - Hvit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F04B492-F167-DE49-ABF5-12F0032AEF36}"/>
    </a:ext>
  </a:extLst>
</a:theme>
</file>

<file path=ppt/theme/theme3.xml><?xml version="1.0" encoding="utf-8"?>
<a:theme xmlns:a="http://schemas.openxmlformats.org/drawingml/2006/main" name="Bouvet presentasjonsmal - Krem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0F432AC7-3E09-ED45-BF6D-50AB8A188723}"/>
    </a:ext>
  </a:extLst>
</a:theme>
</file>

<file path=ppt/theme/theme4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eb3729-a22c-4bee-9a2a-af68e0870b7b">
      <UserInfo>
        <DisplayName>Andreas Reutz</DisplayName>
        <AccountId>135</AccountId>
        <AccountType/>
      </UserInfo>
    </SharedWithUsers>
    <_dlc_DocId xmlns="12eb3729-a22c-4bee-9a2a-af68e0870b7b">YNCTWTM4TFTV-576964413-127</_dlc_DocId>
    <_dlc_DocIdUrl xmlns="12eb3729-a22c-4bee-9a2a-af68e0870b7b">
      <Url>https://bouvetasa.sharepoint.com/sites/assets/_layouts/15/DocIdRedir.aspx?ID=YNCTWTM4TFTV-576964413-127</Url>
      <Description>YNCTWTM4TFTV-576964413-127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3117531D00F4C9E45017EED16ABA6" ma:contentTypeVersion="5" ma:contentTypeDescription="Create a new document." ma:contentTypeScope="" ma:versionID="7bf339f9e0c008faeaa199deab05ffb1">
  <xsd:schema xmlns:xsd="http://www.w3.org/2001/XMLSchema" xmlns:xs="http://www.w3.org/2001/XMLSchema" xmlns:p="http://schemas.microsoft.com/office/2006/metadata/properties" xmlns:ns2="12eb3729-a22c-4bee-9a2a-af68e0870b7b" xmlns:ns3="13d8514d-2e81-498a-bd06-c90ed73776bf" targetNamespace="http://schemas.microsoft.com/office/2006/metadata/properties" ma:root="true" ma:fieldsID="b41caba38c7f551144ab4614c3099508" ns2:_="" ns3:_="">
    <xsd:import namespace="12eb3729-a22c-4bee-9a2a-af68e0870b7b"/>
    <xsd:import namespace="13d8514d-2e81-498a-bd06-c90ed73776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3729-a22c-4bee-9a2a-af68e0870b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514d-2e81-498a-bd06-c90ed7377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D47B02-9FE0-4CEE-9849-7CA0D7449E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514FD3-969A-42FE-917B-3524AEDAB31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49ABCA5-A618-40E0-8FB0-AE05350FAA52}">
  <ds:schemaRefs>
    <ds:schemaRef ds:uri="0e3b0481-cd5a-4f83-a9f0-76950906c80b"/>
    <ds:schemaRef ds:uri="http://purl.org/dc/dcmitype/"/>
    <ds:schemaRef ds:uri="http://schemas.openxmlformats.org/package/2006/metadata/core-properties"/>
    <ds:schemaRef ds:uri="c5f4f36f-0600-4724-88d7-743bcd57efeb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f069fecc-c99b-460f-a9c2-468216a4f8bb"/>
    <ds:schemaRef ds:uri="12eb3729-a22c-4bee-9a2a-af68e0870b7b"/>
  </ds:schemaRefs>
</ds:datastoreItem>
</file>

<file path=customXml/itemProps4.xml><?xml version="1.0" encoding="utf-8"?>
<ds:datastoreItem xmlns:ds="http://schemas.openxmlformats.org/officeDocument/2006/customXml" ds:itemID="{4EF230CE-D7DB-4593-BA12-DC4369AB3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3729-a22c-4bee-9a2a-af68e0870b7b"/>
    <ds:schemaRef ds:uri="13d8514d-2e81-498a-bd06-c90ed7377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21ebe56-2643-4654-8529-14ee930a2237}" enabled="1" method="Privileged" siteId="{c317fa72-b393-44ea-a87c-ea272e8d96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Presentasjonsmal</Template>
  <TotalTime>680</TotalTime>
  <Words>776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13</vt:i4>
      </vt:variant>
    </vt:vector>
  </HeadingPairs>
  <TitlesOfParts>
    <vt:vector size="19" baseType="lpstr">
      <vt:lpstr>Inter SemiBold</vt:lpstr>
      <vt:lpstr>Arial</vt:lpstr>
      <vt:lpstr>Inter</vt:lpstr>
      <vt:lpstr>Bouvet presentasjonsmal - Blå</vt:lpstr>
      <vt:lpstr>Bouvet presentasjonsmal - Hvit</vt:lpstr>
      <vt:lpstr>Bouvet presentasjonsmal - Krem</vt:lpstr>
      <vt:lpstr>C# .NET - Grunnleggende programmering</vt:lpstr>
      <vt:lpstr>C#, .NET og .NET Framework</vt:lpstr>
      <vt:lpstr>.NET Prosjekt</vt:lpstr>
      <vt:lpstr>.NET Prosjekt</vt:lpstr>
      <vt:lpstr>Oppgave 1</vt:lpstr>
      <vt:lpstr>C#</vt:lpstr>
      <vt:lpstr>Primitive Datatyper</vt:lpstr>
      <vt:lpstr>Ikke-Primitive Datatyper</vt:lpstr>
      <vt:lpstr>Oppgave 2</vt:lpstr>
      <vt:lpstr>Array</vt:lpstr>
      <vt:lpstr>Oppgave 3</vt:lpstr>
      <vt:lpstr>Klasser</vt:lpstr>
      <vt:lpstr>Klasser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Reidar Liabø</dc:creator>
  <cp:keywords/>
  <dc:description/>
  <cp:lastModifiedBy>Reidar Liabø</cp:lastModifiedBy>
  <cp:revision>29</cp:revision>
  <dcterms:created xsi:type="dcterms:W3CDTF">2025-03-18T12:46:23Z</dcterms:created>
  <dcterms:modified xsi:type="dcterms:W3CDTF">2025-03-19T20:39:00Z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0x010100BF83117531D00F4C9E45017EED16ABA6</vt:lpwstr>
  </property>
  <property fmtid="{D5CDD505-2E9C-101B-9397-08002B2CF9AE}" pid="3" name="_dlc_DocIdItemGuid">
    <vt:lpwstr>1bc8a7bd-aa8c-4e7b-ab7a-10eda0ba3e40</vt:lpwstr>
  </property>
</Properties>
</file>