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72" r:id="rId5"/>
    <p:sldMasterId id="2147483708" r:id="rId6"/>
    <p:sldMasterId id="2147483845" r:id="rId7"/>
  </p:sldMasterIdLst>
  <p:notesMasterIdLst>
    <p:notesMasterId r:id="rId13"/>
  </p:notesMasterIdLst>
  <p:handoutMasterIdLst>
    <p:handoutMasterId r:id="rId14"/>
  </p:handoutMasterIdLst>
  <p:sldIdLst>
    <p:sldId id="352" r:id="rId8"/>
    <p:sldId id="356" r:id="rId9"/>
    <p:sldId id="357" r:id="rId10"/>
    <p:sldId id="359" r:id="rId11"/>
    <p:sldId id="358" r:id="rId12"/>
  </p:sldIdLst>
  <p:sldSz cx="12192000" cy="6858000"/>
  <p:notesSz cx="6858000" cy="9144000"/>
  <p:embeddedFontLst>
    <p:embeddedFont>
      <p:font typeface="Inter" panose="020B0502030000000004" pitchFamily="34" charset="0"/>
      <p:regular r:id="rId15"/>
      <p:bold r:id="rId16"/>
      <p:italic r:id="rId17"/>
      <p:boldItalic r:id="rId18"/>
    </p:embeddedFont>
    <p:embeddedFont>
      <p:font typeface="Inter SemiBold" panose="020B0502030000000004" pitchFamily="34" charset="0"/>
      <p:regular r:id="rId19"/>
      <p:bold r:id="rId20"/>
      <p:italic r:id="rId21"/>
      <p:boldItalic r:id="rId22"/>
    </p:embeddedFont>
  </p:embeddedFontLst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33C"/>
    <a:srgbClr val="F9E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6327" autoAdjust="0"/>
  </p:normalViewPr>
  <p:slideViewPr>
    <p:cSldViewPr snapToGrid="0" snapToObjects="1">
      <p:cViewPr varScale="1">
        <p:scale>
          <a:sx n="97" d="100"/>
          <a:sy n="97" d="100"/>
        </p:scale>
        <p:origin x="103" y="41"/>
      </p:cViewPr>
      <p:guideLst/>
    </p:cSldViewPr>
  </p:slideViewPr>
  <p:outlineViewPr>
    <p:cViewPr>
      <p:scale>
        <a:sx n="33" d="100"/>
        <a:sy n="33" d="100"/>
      </p:scale>
      <p:origin x="0" y="-260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38" d="100"/>
          <a:sy n="138" d="100"/>
        </p:scale>
        <p:origin x="47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font" Target="fonts/font5.fntdata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2AD9DE-1F29-5C41-8E32-770DE9D852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 sz="1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A1136-FFFC-9944-93C0-5A1285B48D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9BF96-3AA1-B643-8D1B-55251D8BAECC}" type="datetimeFigureOut">
              <a:rPr lang="en-NO" sz="1000" smtClean="0"/>
              <a:t>03/19/2025</a:t>
            </a:fld>
            <a:endParaRPr lang="en-NO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C181C-215C-744D-9A97-A8A751A21D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90984-8444-B74D-BA5A-D0E09AE88C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99C76-E51B-F447-9A9F-482D9FFE1C50}" type="slidenum">
              <a:rPr lang="en-NO" sz="1000" smtClean="0"/>
              <a:t>‹#›</a:t>
            </a:fld>
            <a:endParaRPr lang="en-NO" sz="1000"/>
          </a:p>
        </p:txBody>
      </p:sp>
    </p:spTree>
    <p:extLst>
      <p:ext uri="{BB962C8B-B14F-4D97-AF65-F5344CB8AC3E}">
        <p14:creationId xmlns:p14="http://schemas.microsoft.com/office/powerpoint/2010/main" val="137875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5CAD244F-7093-42B7-9078-BDE2FF42C4CC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D4FD609-AC37-4350-99D2-8A26A41D9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4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>
            <a:norm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216379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12555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345340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25076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50084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bg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31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5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10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891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0935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73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>
            <a:normAutofit/>
          </a:bodyPr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77381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bg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39310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72486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bg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575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5399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7597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606957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19025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377541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218980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894306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726927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019278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5080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519969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9050520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2259804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32842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4453966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626462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9597979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87277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39213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tx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399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471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744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0072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96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13666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tx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40068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216967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tx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4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092472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983520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4664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887402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59308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5627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89363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112477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3299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760138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104012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58736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29091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4038856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006087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940093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953342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en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5988542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019027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tx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9283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9256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126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085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181922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63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79729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tx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319025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538939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tx2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6221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390085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4067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76872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991341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11342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945745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nb-NO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AB6F7A2-99CB-458D-821B-234EC5F56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00775"/>
            <a:ext cx="525780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 noProof="0"/>
              <a:t>Bouvet presentasjonsmal Oktober 2021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03093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894" r:id="rId22"/>
    <p:sldLayoutId id="2147483895" r:id="rId23"/>
    <p:sldLayoutId id="2147483896" r:id="rId24"/>
    <p:sldLayoutId id="2147483897" r:id="rId25"/>
    <p:sldLayoutId id="2147483898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nb-NO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22052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7" r:id="rId2"/>
    <p:sldLayoutId id="2147483822" r:id="rId3"/>
    <p:sldLayoutId id="2147483831" r:id="rId4"/>
    <p:sldLayoutId id="2147483832" r:id="rId5"/>
    <p:sldLayoutId id="2147483830" r:id="rId6"/>
    <p:sldLayoutId id="2147483771" r:id="rId7"/>
    <p:sldLayoutId id="2147483778" r:id="rId8"/>
    <p:sldLayoutId id="2147483773" r:id="rId9"/>
    <p:sldLayoutId id="2147483774" r:id="rId10"/>
    <p:sldLayoutId id="2147483776" r:id="rId11"/>
    <p:sldLayoutId id="2147483777" r:id="rId12"/>
    <p:sldLayoutId id="2147483826" r:id="rId13"/>
    <p:sldLayoutId id="2147483834" r:id="rId14"/>
    <p:sldLayoutId id="2147483835" r:id="rId15"/>
    <p:sldLayoutId id="2147483836" r:id="rId16"/>
    <p:sldLayoutId id="2147483837" r:id="rId17"/>
    <p:sldLayoutId id="2147483838" r:id="rId18"/>
    <p:sldLayoutId id="2147483839" r:id="rId19"/>
    <p:sldLayoutId id="2147483840" r:id="rId20"/>
    <p:sldLayoutId id="2147483841" r:id="rId21"/>
    <p:sldLayoutId id="2147483842" r:id="rId22"/>
    <p:sldLayoutId id="2147483843" r:id="rId23"/>
    <p:sldLayoutId id="2147483844" r:id="rId24"/>
    <p:sldLayoutId id="2147483828" r:id="rId25"/>
    <p:sldLayoutId id="2147483829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7558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  <p:sldLayoutId id="2147483863" r:id="rId18"/>
    <p:sldLayoutId id="2147483864" r:id="rId19"/>
    <p:sldLayoutId id="2147483865" r:id="rId20"/>
    <p:sldLayoutId id="2147483866" r:id="rId21"/>
    <p:sldLayoutId id="2147483867" r:id="rId22"/>
    <p:sldLayoutId id="2147483868" r:id="rId23"/>
    <p:sldLayoutId id="2147483869" r:id="rId24"/>
    <p:sldLayoutId id="2147483870" r:id="rId25"/>
    <p:sldLayoutId id="2147483871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0082468F-E5E4-0243-8E9A-A62B53C3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 dirty="0"/>
              <a:t>C# .NET - Grunnleggende programmering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17405D-02C6-43AA-8E3E-39193617B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39316C-40AC-260B-B2BA-2865DC891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9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DFF3-019C-7CD1-1707-4D4132A3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382588"/>
            <a:ext cx="8124552" cy="1655761"/>
          </a:xfrm>
        </p:spPr>
        <p:txBody>
          <a:bodyPr/>
          <a:lstStyle/>
          <a:p>
            <a:r>
              <a:rPr lang="nb-NO" dirty="0"/>
              <a:t>C#, .NET og .NET Framework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5DB498-6436-9805-CA3A-56B4E45A66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6042" y="2920564"/>
            <a:ext cx="6283957" cy="23805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/>
              <a:t>C#</a:t>
            </a:r>
            <a:r>
              <a:rPr lang="nb-NO" dirty="0"/>
              <a:t> er programmeringsspråket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/>
              <a:t>.NET </a:t>
            </a:r>
            <a:r>
              <a:rPr lang="nb-NO" dirty="0"/>
              <a:t>er rammeverket for bygging og kjøring av applikasjoner (plattform uavhengig)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/>
              <a:t>.NET Framework </a:t>
            </a:r>
            <a:r>
              <a:rPr lang="nb-NO" dirty="0"/>
              <a:t>er rammeverket for bygging og kjøring av applikasjoner (</a:t>
            </a:r>
            <a:r>
              <a:rPr lang="nb-NO" dirty="0" err="1"/>
              <a:t>windows</a:t>
            </a:r>
            <a:r>
              <a:rPr lang="nb-NO" dirty="0"/>
              <a:t> plattform)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2F30E4-CE11-7F17-78F7-6092D3E18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17627" y="2231094"/>
            <a:ext cx="6300789" cy="496725"/>
          </a:xfrm>
        </p:spPr>
        <p:txBody>
          <a:bodyPr/>
          <a:lstStyle/>
          <a:p>
            <a:r>
              <a:rPr lang="nb-NO" dirty="0"/>
              <a:t>Hva er forskjellen?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864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1A33F-1DE4-6581-1123-41E08FA96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E357-04CB-9769-B17E-AA5B3EA0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382588"/>
            <a:ext cx="8124552" cy="1655761"/>
          </a:xfrm>
        </p:spPr>
        <p:txBody>
          <a:bodyPr/>
          <a:lstStyle/>
          <a:p>
            <a:r>
              <a:rPr lang="nb-NO" dirty="0"/>
              <a:t>.NET Prosjekt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26A043-5EC2-2D51-66C2-820C8D49E0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2155" y="2238703"/>
            <a:ext cx="7394589" cy="21953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Består av en </a:t>
            </a:r>
            <a:r>
              <a:rPr lang="nb-NO" dirty="0" err="1"/>
              <a:t>prosjektfil</a:t>
            </a:r>
            <a:r>
              <a:rPr lang="nb-NO" b="1" dirty="0"/>
              <a:t> </a:t>
            </a:r>
            <a:r>
              <a:rPr lang="nb-NO" dirty="0"/>
              <a:t>(</a:t>
            </a:r>
            <a:r>
              <a:rPr lang="nb-NO" b="1" u="sng" dirty="0"/>
              <a:t>.</a:t>
            </a:r>
            <a:r>
              <a:rPr lang="nb-NO" b="1" u="sng" dirty="0" err="1"/>
              <a:t>csproj</a:t>
            </a:r>
            <a:r>
              <a:rPr lang="nb-NO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En mappe </a:t>
            </a:r>
            <a:r>
              <a:rPr lang="nb-NO" b="1" u="sng" dirty="0"/>
              <a:t>obj</a:t>
            </a:r>
            <a:r>
              <a:rPr lang="nb-NO" dirty="0"/>
              <a:t> (referansemappe som styrer seg selv. Skal ligge i .</a:t>
            </a:r>
            <a:r>
              <a:rPr lang="nb-NO" dirty="0" err="1"/>
              <a:t>gitignore</a:t>
            </a:r>
            <a:r>
              <a:rPr lang="nb-NO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En mappe </a:t>
            </a:r>
            <a:r>
              <a:rPr lang="nb-NO" b="1" u="sng" dirty="0"/>
              <a:t>bin</a:t>
            </a:r>
            <a:r>
              <a:rPr lang="nb-NO" dirty="0"/>
              <a:t> (</a:t>
            </a:r>
            <a:r>
              <a:rPr lang="nb-NO" dirty="0" err="1"/>
              <a:t>byggmappe</a:t>
            </a:r>
            <a:r>
              <a:rPr lang="nb-NO" dirty="0"/>
              <a:t> som styrer seg selv. Skal ligge i .</a:t>
            </a:r>
            <a:r>
              <a:rPr lang="nb-NO" dirty="0" err="1"/>
              <a:t>gitignore</a:t>
            </a:r>
            <a:r>
              <a:rPr lang="nb-NO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C# kode-filer representert med fil-ending </a:t>
            </a:r>
            <a:r>
              <a:rPr lang="nb-NO" b="1" dirty="0"/>
              <a:t>.</a:t>
            </a:r>
            <a:r>
              <a:rPr lang="nb-NO" b="1" dirty="0" err="1"/>
              <a:t>cs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Kan ha </a:t>
            </a:r>
            <a:r>
              <a:rPr lang="nb-NO" dirty="0" err="1"/>
              <a:t>solution</a:t>
            </a:r>
            <a:r>
              <a:rPr lang="nb-NO" dirty="0"/>
              <a:t> fil med ending </a:t>
            </a:r>
            <a:r>
              <a:rPr lang="nb-NO" b="1" dirty="0"/>
              <a:t>.</a:t>
            </a:r>
            <a:r>
              <a:rPr lang="nb-NO" b="1" dirty="0" err="1"/>
              <a:t>sln</a:t>
            </a:r>
            <a:r>
              <a:rPr lang="nb-NO" dirty="0"/>
              <a:t>. (Visual Studio prosjekt fil)</a:t>
            </a:r>
          </a:p>
        </p:txBody>
      </p:sp>
    </p:spTree>
    <p:extLst>
      <p:ext uri="{BB962C8B-B14F-4D97-AF65-F5344CB8AC3E}">
        <p14:creationId xmlns:p14="http://schemas.microsoft.com/office/powerpoint/2010/main" val="286359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A70D0-7A32-BF21-D191-612A57948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C421-E39D-06FB-F72E-EF20DD96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382588"/>
            <a:ext cx="8124552" cy="1655761"/>
          </a:xfrm>
        </p:spPr>
        <p:txBody>
          <a:bodyPr/>
          <a:lstStyle/>
          <a:p>
            <a:r>
              <a:rPr lang="nb-NO" dirty="0"/>
              <a:t>.NET Prosjekt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D4CF76-6486-75CA-4790-1A1FC57B86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2155" y="2238702"/>
            <a:ext cx="7394589" cy="34211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Kode bygges basert på </a:t>
            </a:r>
            <a:r>
              <a:rPr lang="nb-NO" b="1" dirty="0"/>
              <a:t>prosjekt-</a:t>
            </a:r>
            <a:r>
              <a:rPr lang="nb-NO" dirty="0"/>
              <a:t> eller </a:t>
            </a:r>
            <a:r>
              <a:rPr lang="nb-NO" b="1" dirty="0" err="1"/>
              <a:t>solution</a:t>
            </a:r>
            <a:r>
              <a:rPr lang="nb-NO" b="1" dirty="0"/>
              <a:t>-fil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Et kompilert prosjekt bygges til en fil (</a:t>
            </a:r>
            <a:r>
              <a:rPr lang="nb-NO" dirty="0" err="1"/>
              <a:t>assembly</a:t>
            </a:r>
            <a:r>
              <a:rPr lang="nb-NO" dirty="0"/>
              <a:t> (.</a:t>
            </a:r>
            <a:r>
              <a:rPr lang="nb-NO" dirty="0" err="1"/>
              <a:t>dll</a:t>
            </a:r>
            <a:r>
              <a:rPr lang="nb-NO" dirty="0"/>
              <a:t>)), med navn definert i prosjektet. Standard er samme navn som prosjektnavnet.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Kompilert kode legger seg i mappen .bin med foldere for </a:t>
            </a:r>
            <a:r>
              <a:rPr lang="nb-NO" dirty="0" err="1"/>
              <a:t>debug</a:t>
            </a:r>
            <a:r>
              <a:rPr lang="nb-NO" dirty="0"/>
              <a:t> og/eller </a:t>
            </a:r>
            <a:r>
              <a:rPr lang="nb-NO" dirty="0" err="1"/>
              <a:t>release</a:t>
            </a:r>
            <a:r>
              <a:rPr lang="nb-NO" dirty="0"/>
              <a:t>, fulgt opp med mappe for versjon.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Filer</a:t>
            </a:r>
          </a:p>
          <a:p>
            <a:pPr marL="822325" lvl="1" indent="-285750"/>
            <a:r>
              <a:rPr lang="nb-NO" sz="1400" dirty="0"/>
              <a:t>xxx.dll (kompilert kode (</a:t>
            </a:r>
            <a:r>
              <a:rPr lang="nb-NO" sz="1400" dirty="0" err="1"/>
              <a:t>assembly</a:t>
            </a:r>
            <a:r>
              <a:rPr lang="nb-NO" sz="1400" dirty="0"/>
              <a:t>))</a:t>
            </a:r>
          </a:p>
          <a:p>
            <a:pPr marL="822325" lvl="1" indent="-285750"/>
            <a:r>
              <a:rPr lang="nb-NO" sz="1400" dirty="0"/>
              <a:t>xxx.exe (dersom det er et kjørbart prosjekt) NB! Prosjektet trenger en </a:t>
            </a:r>
            <a:r>
              <a:rPr lang="nb-NO" sz="1400" dirty="0" err="1"/>
              <a:t>main</a:t>
            </a:r>
            <a:r>
              <a:rPr lang="nb-NO" sz="1400" dirty="0"/>
              <a:t> metode for å </a:t>
            </a:r>
            <a:r>
              <a:rPr lang="nb-NO" sz="1400"/>
              <a:t>starte applikasjonen.</a:t>
            </a:r>
            <a:endParaRPr lang="nb-NO" sz="1400" dirty="0"/>
          </a:p>
          <a:p>
            <a:pPr marL="822325" lvl="1" indent="-285750"/>
            <a:r>
              <a:rPr lang="nb-NO" sz="1400" dirty="0"/>
              <a:t>xxx.pdb (</a:t>
            </a:r>
            <a:r>
              <a:rPr lang="nb-NO" sz="1400" dirty="0" err="1"/>
              <a:t>debug</a:t>
            </a:r>
            <a:r>
              <a:rPr lang="nb-NO" sz="1400" dirty="0"/>
              <a:t> versjon av </a:t>
            </a:r>
            <a:r>
              <a:rPr lang="nb-NO" sz="1400" dirty="0" err="1"/>
              <a:t>assembly</a:t>
            </a:r>
            <a:r>
              <a:rPr lang="nb-NO" sz="1400" dirty="0"/>
              <a:t>)</a:t>
            </a:r>
            <a:endParaRPr lang="nb-NO" sz="800" dirty="0"/>
          </a:p>
          <a:p>
            <a:pPr marL="285750" indent="-285750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2709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955A2-C78D-7ACC-08A9-8A7FFB66F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D901-C557-E34D-123B-DC3BE70F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382588"/>
            <a:ext cx="8124552" cy="1655761"/>
          </a:xfrm>
        </p:spPr>
        <p:txBody>
          <a:bodyPr/>
          <a:lstStyle/>
          <a:p>
            <a:r>
              <a:rPr lang="nb-NO" dirty="0"/>
              <a:t>Oppgave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3A42B4-AD68-1FBB-4A44-1F1436DA30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6042" y="2920564"/>
            <a:ext cx="6283957" cy="409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https://github.com/reliaboe/lesson-learned/tree/main/oppgave1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17806C-695A-B1A3-F457-494F8D22AF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17627" y="2231094"/>
            <a:ext cx="6300789" cy="496725"/>
          </a:xfrm>
        </p:spPr>
        <p:txBody>
          <a:bodyPr>
            <a:normAutofit fontScale="85000" lnSpcReduction="10000"/>
          </a:bodyPr>
          <a:lstStyle/>
          <a:p>
            <a:r>
              <a:rPr lang="nb-NO" dirty="0"/>
              <a:t>Opprett et nytt prosjekt ved hjelp av dotnet CLI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74051646"/>
      </p:ext>
    </p:extLst>
  </p:cSld>
  <p:clrMapOvr>
    <a:masterClrMapping/>
  </p:clrMapOvr>
</p:sld>
</file>

<file path=ppt/theme/theme1.xml><?xml version="1.0" encoding="utf-8"?>
<a:theme xmlns:a="http://schemas.openxmlformats.org/drawingml/2006/main" name="Bouvet presentasjonsmal - Blå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A87087A4-1B96-964D-A07F-DB55B6D110CF}"/>
    </a:ext>
  </a:extLst>
</a:theme>
</file>

<file path=ppt/theme/theme2.xml><?xml version="1.0" encoding="utf-8"?>
<a:theme xmlns:a="http://schemas.openxmlformats.org/drawingml/2006/main" name="Bouvet presentasjonsmal - Hvit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AF04B492-F167-DE49-ABF5-12F0032AEF36}"/>
    </a:ext>
  </a:extLst>
</a:theme>
</file>

<file path=ppt/theme/theme3.xml><?xml version="1.0" encoding="utf-8"?>
<a:theme xmlns:a="http://schemas.openxmlformats.org/drawingml/2006/main" name="Bouvet presentasjonsmal - Krem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0F432AC7-3E09-ED45-BF6D-50AB8A188723}"/>
    </a:ext>
  </a:extLst>
</a:theme>
</file>

<file path=ppt/theme/theme4.xml><?xml version="1.0" encoding="utf-8"?>
<a:theme xmlns:a="http://schemas.openxmlformats.org/drawingml/2006/main" name="Office Theme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060FBF"/>
      </a:accent2>
      <a:accent3>
        <a:srgbClr val="F9A86F"/>
      </a:accent3>
      <a:accent4>
        <a:srgbClr val="C3D5E1"/>
      </a:accent4>
      <a:accent5>
        <a:srgbClr val="1D1D1B"/>
      </a:accent5>
      <a:accent6>
        <a:srgbClr val="1D43C6"/>
      </a:accent6>
      <a:hlink>
        <a:srgbClr val="060FBF"/>
      </a:hlink>
      <a:folHlink>
        <a:srgbClr val="000000"/>
      </a:folHlink>
    </a:clrScheme>
    <a:fontScheme name="Bouvet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060FBF"/>
      </a:accent2>
      <a:accent3>
        <a:srgbClr val="F9A86F"/>
      </a:accent3>
      <a:accent4>
        <a:srgbClr val="C3D5E1"/>
      </a:accent4>
      <a:accent5>
        <a:srgbClr val="1D1D1B"/>
      </a:accent5>
      <a:accent6>
        <a:srgbClr val="1D43C6"/>
      </a:accent6>
      <a:hlink>
        <a:srgbClr val="060FBF"/>
      </a:hlink>
      <a:folHlink>
        <a:srgbClr val="000000"/>
      </a:folHlink>
    </a:clrScheme>
    <a:fontScheme name="Bouvet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83117531D00F4C9E45017EED16ABA6" ma:contentTypeVersion="5" ma:contentTypeDescription="Create a new document." ma:contentTypeScope="" ma:versionID="7bf339f9e0c008faeaa199deab05ffb1">
  <xsd:schema xmlns:xsd="http://www.w3.org/2001/XMLSchema" xmlns:xs="http://www.w3.org/2001/XMLSchema" xmlns:p="http://schemas.microsoft.com/office/2006/metadata/properties" xmlns:ns2="12eb3729-a22c-4bee-9a2a-af68e0870b7b" xmlns:ns3="13d8514d-2e81-498a-bd06-c90ed73776bf" targetNamespace="http://schemas.microsoft.com/office/2006/metadata/properties" ma:root="true" ma:fieldsID="b41caba38c7f551144ab4614c3099508" ns2:_="" ns3:_="">
    <xsd:import namespace="12eb3729-a22c-4bee-9a2a-af68e0870b7b"/>
    <xsd:import namespace="13d8514d-2e81-498a-bd06-c90ed73776b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eb3729-a22c-4bee-9a2a-af68e0870b7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d8514d-2e81-498a-bd06-c90ed73776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2eb3729-a22c-4bee-9a2a-af68e0870b7b">
      <UserInfo>
        <DisplayName>Andreas Reutz</DisplayName>
        <AccountId>135</AccountId>
        <AccountType/>
      </UserInfo>
    </SharedWithUsers>
    <_dlc_DocId xmlns="12eb3729-a22c-4bee-9a2a-af68e0870b7b">YNCTWTM4TFTV-576964413-127</_dlc_DocId>
    <_dlc_DocIdUrl xmlns="12eb3729-a22c-4bee-9a2a-af68e0870b7b">
      <Url>https://bouvetasa.sharepoint.com/sites/assets/_layouts/15/DocIdRedir.aspx?ID=YNCTWTM4TFTV-576964413-127</Url>
      <Description>YNCTWTM4TFTV-576964413-127</Description>
    </_dlc_DocIdUrl>
  </documentManagement>
</p:properties>
</file>

<file path=customXml/itemProps1.xml><?xml version="1.0" encoding="utf-8"?>
<ds:datastoreItem xmlns:ds="http://schemas.openxmlformats.org/officeDocument/2006/customXml" ds:itemID="{5A514FD3-969A-42FE-917B-3524AEDAB31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2D47B02-9FE0-4CEE-9849-7CA0D7449E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F230CE-D7DB-4593-BA12-DC4369AB3B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eb3729-a22c-4bee-9a2a-af68e0870b7b"/>
    <ds:schemaRef ds:uri="13d8514d-2e81-498a-bd06-c90ed73776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49ABCA5-A618-40E0-8FB0-AE05350FAA52}">
  <ds:schemaRefs>
    <ds:schemaRef ds:uri="0e3b0481-cd5a-4f83-a9f0-76950906c80b"/>
    <ds:schemaRef ds:uri="http://purl.org/dc/dcmitype/"/>
    <ds:schemaRef ds:uri="http://schemas.openxmlformats.org/package/2006/metadata/core-properties"/>
    <ds:schemaRef ds:uri="c5f4f36f-0600-4724-88d7-743bcd57efeb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f069fecc-c99b-460f-a9c2-468216a4f8bb"/>
    <ds:schemaRef ds:uri="12eb3729-a22c-4bee-9a2a-af68e0870b7b"/>
  </ds:schemaRefs>
</ds:datastoreItem>
</file>

<file path=docMetadata/LabelInfo.xml><?xml version="1.0" encoding="utf-8"?>
<clbl:labelList xmlns:clbl="http://schemas.microsoft.com/office/2020/mipLabelMetadata">
  <clbl:label id="{321ebe56-2643-4654-8529-14ee930a2237}" enabled="1" method="Privileged" siteId="{c317fa72-b393-44ea-a87c-ea272e8d96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Presentasjonsmal</Template>
  <TotalTime>198</TotalTime>
  <Words>244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5</vt:i4>
      </vt:variant>
    </vt:vector>
  </HeadingPairs>
  <TitlesOfParts>
    <vt:vector size="11" baseType="lpstr">
      <vt:lpstr>Arial</vt:lpstr>
      <vt:lpstr>Inter SemiBold</vt:lpstr>
      <vt:lpstr>Inter</vt:lpstr>
      <vt:lpstr>Bouvet presentasjonsmal - Blå</vt:lpstr>
      <vt:lpstr>Bouvet presentasjonsmal - Hvit</vt:lpstr>
      <vt:lpstr>Bouvet presentasjonsmal - Krem</vt:lpstr>
      <vt:lpstr>C# .NET - Grunnleggende programmering</vt:lpstr>
      <vt:lpstr>C#, .NET og .NET Framework</vt:lpstr>
      <vt:lpstr>.NET Prosjekt</vt:lpstr>
      <vt:lpstr>.NET Prosjekt</vt:lpstr>
      <vt:lpstr>Oppgave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Reidar Liabø</dc:creator>
  <cp:keywords/>
  <dc:description/>
  <cp:lastModifiedBy>Reidar Liabø</cp:lastModifiedBy>
  <cp:revision>12</cp:revision>
  <dcterms:created xsi:type="dcterms:W3CDTF">2025-03-18T12:46:23Z</dcterms:created>
  <dcterms:modified xsi:type="dcterms:W3CDTF">2025-03-19T09:59:34Z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0x010100BF83117531D00F4C9E45017EED16ABA6</vt:lpwstr>
  </property>
  <property fmtid="{D5CDD505-2E9C-101B-9397-08002B2CF9AE}" pid="3" name="_dlc_DocIdItemGuid">
    <vt:lpwstr>1bc8a7bd-aa8c-4e7b-ab7a-10eda0ba3e40</vt:lpwstr>
  </property>
</Properties>
</file>