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12"/>
  </p:notesMasterIdLst>
  <p:handoutMasterIdLst>
    <p:handoutMasterId r:id="rId13"/>
  </p:handoutMasterIdLst>
  <p:sldIdLst>
    <p:sldId id="352" r:id="rId8"/>
    <p:sldId id="356" r:id="rId9"/>
    <p:sldId id="357" r:id="rId10"/>
    <p:sldId id="358" r:id="rId11"/>
  </p:sldIdLst>
  <p:sldSz cx="12192000" cy="6858000"/>
  <p:notesSz cx="6858000" cy="9144000"/>
  <p:embeddedFontLst>
    <p:embeddedFont>
      <p:font typeface="Inter" panose="020B0502030000000004" pitchFamily="34" charset="0"/>
      <p:regular r:id="rId14"/>
      <p:bold r:id="rId15"/>
      <p:italic r:id="rId16"/>
      <p:boldItalic r:id="rId17"/>
    </p:embeddedFont>
    <p:embeddedFont>
      <p:font typeface="Inter SemiBold" panose="020B0502030000000004" pitchFamily="34" charset="0"/>
      <p:regular r:id="rId18"/>
      <p:bold r:id="rId19"/>
      <p:italic r:id="rId20"/>
      <p:boldItalic r:id="rId21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327" autoAdjust="0"/>
  </p:normalViewPr>
  <p:slideViewPr>
    <p:cSldViewPr snapToGrid="0" snapToObjects="1">
      <p:cViewPr varScale="1">
        <p:scale>
          <a:sx n="97" d="100"/>
          <a:sy n="97" d="100"/>
        </p:scale>
        <p:origin x="103" y="41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03/19/2025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/>
              <a:t>C# .NET - Grunnleggende programmering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DFF3-019C-7CD1-1707-4D4132A3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C#, .NET og .NET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DB498-6436-9805-CA3A-56B4E45A6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23805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C#</a:t>
            </a:r>
            <a:r>
              <a:rPr lang="nb-NO" dirty="0"/>
              <a:t> er programmeringsspråket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.NET </a:t>
            </a:r>
            <a:r>
              <a:rPr lang="nb-NO" dirty="0"/>
              <a:t>er rammeverket for bygging og kjøring av applikasjoner (plattform uavhengig)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.NET Framework </a:t>
            </a:r>
            <a:r>
              <a:rPr lang="nb-NO" dirty="0"/>
              <a:t>er rammeverket for bygging og kjøring av applikasjoner (</a:t>
            </a:r>
            <a:r>
              <a:rPr lang="nb-NO" dirty="0" err="1"/>
              <a:t>windows</a:t>
            </a:r>
            <a:r>
              <a:rPr lang="nb-NO" dirty="0"/>
              <a:t> plattform)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F30E4-CE11-7F17-78F7-6092D3E18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/>
          <a:lstStyle/>
          <a:p>
            <a:r>
              <a:rPr lang="nb-NO" dirty="0"/>
              <a:t>Hva er forskjellen?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86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A33F-1DE4-6581-1123-41E08FA9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E357-04CB-9769-B17E-AA5B3EA0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.NET Prosjekt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6A043-5EC2-2D51-66C2-820C8D49E0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3"/>
            <a:ext cx="7394589" cy="21953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Består av en </a:t>
            </a:r>
            <a:r>
              <a:rPr lang="nb-NO" dirty="0" err="1"/>
              <a:t>prosjektfil</a:t>
            </a:r>
            <a:r>
              <a:rPr lang="nb-NO" b="1" dirty="0"/>
              <a:t> </a:t>
            </a:r>
            <a:r>
              <a:rPr lang="nb-NO" dirty="0"/>
              <a:t>(</a:t>
            </a:r>
            <a:r>
              <a:rPr lang="nb-NO" b="1" u="sng" dirty="0"/>
              <a:t>.</a:t>
            </a:r>
            <a:r>
              <a:rPr lang="nb-NO" b="1" u="sng" dirty="0" err="1"/>
              <a:t>csproj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mappe </a:t>
            </a:r>
            <a:r>
              <a:rPr lang="nb-NO" b="1" u="sng" dirty="0"/>
              <a:t>obj</a:t>
            </a:r>
            <a:r>
              <a:rPr lang="nb-NO" dirty="0"/>
              <a:t> (referansemappe som styrer seg selv. Skal ligge i .</a:t>
            </a:r>
            <a:r>
              <a:rPr lang="nb-NO" dirty="0" err="1"/>
              <a:t>gitignore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mappe </a:t>
            </a:r>
            <a:r>
              <a:rPr lang="nb-NO" b="1" u="sng" dirty="0"/>
              <a:t>bin</a:t>
            </a:r>
            <a:r>
              <a:rPr lang="nb-NO" dirty="0"/>
              <a:t> (</a:t>
            </a:r>
            <a:r>
              <a:rPr lang="nb-NO" dirty="0" err="1"/>
              <a:t>byggmappe</a:t>
            </a:r>
            <a:r>
              <a:rPr lang="nb-NO" dirty="0"/>
              <a:t> som styrer seg selv. Skal ligge i .</a:t>
            </a:r>
            <a:r>
              <a:rPr lang="nb-NO" dirty="0" err="1"/>
              <a:t>gitignore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C# kode-filer representert med fil-ending </a:t>
            </a:r>
            <a:r>
              <a:rPr lang="nb-NO" b="1" dirty="0"/>
              <a:t>.</a:t>
            </a:r>
            <a:r>
              <a:rPr lang="nb-NO" b="1" dirty="0" err="1"/>
              <a:t>cs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Kan ha </a:t>
            </a:r>
            <a:r>
              <a:rPr lang="nb-NO" dirty="0" err="1"/>
              <a:t>solution</a:t>
            </a:r>
            <a:r>
              <a:rPr lang="nb-NO" dirty="0"/>
              <a:t> fil med ending </a:t>
            </a:r>
            <a:r>
              <a:rPr lang="nb-NO" b="1" dirty="0"/>
              <a:t>.</a:t>
            </a:r>
            <a:r>
              <a:rPr lang="nb-NO" b="1" dirty="0" err="1"/>
              <a:t>sln</a:t>
            </a:r>
            <a:r>
              <a:rPr lang="nb-NO" dirty="0"/>
              <a:t>. (Visual Studio prosjekt fil)</a:t>
            </a:r>
          </a:p>
        </p:txBody>
      </p:sp>
    </p:spTree>
    <p:extLst>
      <p:ext uri="{BB962C8B-B14F-4D97-AF65-F5344CB8AC3E}">
        <p14:creationId xmlns:p14="http://schemas.microsoft.com/office/powerpoint/2010/main" val="286359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955A2-C78D-7ACC-08A9-8A7FFB66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D901-C557-E34D-123B-DC3BE70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Oppgave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A42B4-AD68-1FBB-4A44-1F1436DA30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23805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17806C-695A-B1A3-F457-494F8D22A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Opprett et nytt prosjekt ved hjelp av dotnet CLI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4051646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5" ma:contentTypeDescription="Create a new document." ma:contentTypeScope="" ma:versionID="7bf339f9e0c008faeaa199deab05ffb1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b41caba38c7f551144ab4614c3099508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Props1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F230CE-D7DB-4593-BA12-DC4369AB3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49ABCA5-A618-40E0-8FB0-AE05350FAA52}">
  <ds:schemaRefs>
    <ds:schemaRef ds:uri="0e3b0481-cd5a-4f83-a9f0-76950906c80b"/>
    <ds:schemaRef ds:uri="http://purl.org/dc/dcmitype/"/>
    <ds:schemaRef ds:uri="http://schemas.openxmlformats.org/package/2006/metadata/core-properties"/>
    <ds:schemaRef ds:uri="c5f4f36f-0600-4724-88d7-743bcd57efeb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f069fecc-c99b-460f-a9c2-468216a4f8bb"/>
    <ds:schemaRef ds:uri="12eb3729-a22c-4bee-9a2a-af68e0870b7b"/>
  </ds:schemaRefs>
</ds:datastoreItem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104</TotalTime>
  <Words>128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4</vt:i4>
      </vt:variant>
    </vt:vector>
  </HeadingPairs>
  <TitlesOfParts>
    <vt:vector size="10" baseType="lpstr">
      <vt:lpstr>Arial</vt:lpstr>
      <vt:lpstr>Inter SemiBold</vt:lpstr>
      <vt:lpstr>Inter</vt:lpstr>
      <vt:lpstr>Bouvet presentasjonsmal - Blå</vt:lpstr>
      <vt:lpstr>Bouvet presentasjonsmal - Hvit</vt:lpstr>
      <vt:lpstr>Bouvet presentasjonsmal - Krem</vt:lpstr>
      <vt:lpstr>C# .NET - Grunnleggende programmering</vt:lpstr>
      <vt:lpstr>C#, .NET og .NET Framework</vt:lpstr>
      <vt:lpstr>.NET Prosjekt</vt:lpstr>
      <vt:lpstr>Oppgave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Reidar Liabø</dc:creator>
  <cp:keywords/>
  <dc:description/>
  <cp:lastModifiedBy>Reidar Liabø</cp:lastModifiedBy>
  <cp:revision>7</cp:revision>
  <dcterms:created xsi:type="dcterms:W3CDTF">2025-03-18T12:46:23Z</dcterms:created>
  <dcterms:modified xsi:type="dcterms:W3CDTF">2025-03-19T08:25:19Z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