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3"/>
  </p:notesMasterIdLst>
  <p:handoutMasterIdLst>
    <p:handoutMasterId r:id="rId24"/>
  </p:handoutMasterIdLst>
  <p:sldIdLst>
    <p:sldId id="352" r:id="rId8"/>
    <p:sldId id="356" r:id="rId9"/>
    <p:sldId id="357" r:id="rId10"/>
    <p:sldId id="359" r:id="rId11"/>
    <p:sldId id="358" r:id="rId12"/>
    <p:sldId id="360" r:id="rId13"/>
    <p:sldId id="361" r:id="rId14"/>
    <p:sldId id="362" r:id="rId15"/>
    <p:sldId id="363" r:id="rId16"/>
    <p:sldId id="364" r:id="rId17"/>
    <p:sldId id="365" r:id="rId18"/>
    <p:sldId id="368" r:id="rId19"/>
    <p:sldId id="366" r:id="rId20"/>
    <p:sldId id="367" r:id="rId21"/>
    <p:sldId id="369" r:id="rId22"/>
  </p:sldIdLst>
  <p:sldSz cx="12192000" cy="6858000"/>
  <p:notesSz cx="6858000" cy="9144000"/>
  <p:embeddedFontLst>
    <p:embeddedFont>
      <p:font typeface="Inter" panose="020B0502030000000004" pitchFamily="34" charset="0"/>
      <p:regular r:id="rId25"/>
      <p:bold r:id="rId26"/>
      <p:italic r:id="rId27"/>
      <p:boldItalic r:id="rId28"/>
    </p:embeddedFont>
    <p:embeddedFont>
      <p:font typeface="Inter SemiBold" panose="020B0502030000000004" pitchFamily="34" charset="0"/>
      <p:regular r:id="rId29"/>
      <p:bold r:id="rId30"/>
      <p:italic r:id="rId31"/>
      <p:boldItalic r:id="rId32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6327" autoAdjust="0"/>
  </p:normalViewPr>
  <p:slideViewPr>
    <p:cSldViewPr snapToGrid="0" snapToObjects="1">
      <p:cViewPr varScale="1">
        <p:scale>
          <a:sx n="97" d="100"/>
          <a:sy n="97" d="100"/>
        </p:scale>
        <p:origin x="103" y="41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03/24/2025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nb-NO" noProof="0"/>
              <a:t>Klikk på ikonet for å legge til et bilde</a:t>
            </a:r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noProof="0" dirty="0"/>
              <a:t>C# .NET - Grunnleggende programmering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EE09-6FED-62F7-F88E-5497C4929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282-DC66-0A1D-8F40-A32599FF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 err="1"/>
              <a:t>Array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11E787-1DB4-8844-76E6-060F060BD7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32234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Deklarerer en </a:t>
            </a:r>
            <a:r>
              <a:rPr lang="nb-NO" dirty="0" err="1"/>
              <a:t>array</a:t>
            </a:r>
            <a:r>
              <a:rPr lang="nb-NO" dirty="0"/>
              <a:t> ved å spesifisere typen på elementene etterfulgt av []. Eks. </a:t>
            </a:r>
            <a:r>
              <a:rPr lang="nb-NO" dirty="0" err="1"/>
              <a:t>int</a:t>
            </a:r>
            <a:r>
              <a:rPr lang="nb-NO" dirty="0"/>
              <a:t>[].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Den kan være en-dimensjonal, flerdimensjonal eller irregulær(</a:t>
            </a:r>
            <a:r>
              <a:rPr lang="nb-NO" dirty="0" err="1"/>
              <a:t>jagged</a:t>
            </a:r>
            <a:r>
              <a:rPr lang="nb-NO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Alle objekter i C# er av type: </a:t>
            </a:r>
            <a:r>
              <a:rPr lang="nb-NO" dirty="0" err="1"/>
              <a:t>object</a:t>
            </a:r>
            <a:r>
              <a:rPr lang="nb-NO" dirty="0"/>
              <a:t>, så derfor kan </a:t>
            </a:r>
            <a:r>
              <a:rPr lang="nb-NO" dirty="0" err="1"/>
              <a:t>object</a:t>
            </a:r>
            <a:r>
              <a:rPr lang="nb-NO" dirty="0"/>
              <a:t>[] holde alle typer.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Array</a:t>
            </a:r>
            <a:r>
              <a:rPr lang="nb-NO" dirty="0"/>
              <a:t>-typer er referansetyper avledet fra den abstrakte basetypen </a:t>
            </a:r>
            <a:r>
              <a:rPr lang="nb-NO" dirty="0" err="1"/>
              <a:t>Array</a:t>
            </a:r>
            <a:r>
              <a:rPr lang="nb-NO" dirty="0"/>
              <a:t>. Alle typer implementerer kontraktene </a:t>
            </a:r>
            <a:r>
              <a:rPr lang="nb-NO" dirty="0" err="1"/>
              <a:t>IList</a:t>
            </a:r>
            <a:r>
              <a:rPr lang="nb-NO" dirty="0"/>
              <a:t> og </a:t>
            </a:r>
            <a:r>
              <a:rPr lang="nb-NO" dirty="0" err="1"/>
              <a:t>IEnumerable</a:t>
            </a:r>
            <a:r>
              <a:rPr lang="nb-NO" dirty="0"/>
              <a:t>. Du kan derfor iterere alle </a:t>
            </a:r>
            <a:r>
              <a:rPr lang="nb-NO" dirty="0" err="1"/>
              <a:t>array</a:t>
            </a:r>
            <a:r>
              <a:rPr lang="nb-NO" dirty="0"/>
              <a:t>-typer med </a:t>
            </a:r>
            <a:r>
              <a:rPr lang="nb-NO" dirty="0" err="1"/>
              <a:t>foreach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Vi skal ikke bruke mye tid på </a:t>
            </a:r>
            <a:r>
              <a:rPr lang="nb-NO" dirty="0" err="1"/>
              <a:t>arrays</a:t>
            </a:r>
            <a:r>
              <a:rPr lang="nb-NO" dirty="0"/>
              <a:t> her, siden du vanligvis vil bruke </a:t>
            </a:r>
            <a:r>
              <a:rPr lang="nb-NO" dirty="0" err="1"/>
              <a:t>IList</a:t>
            </a:r>
            <a:r>
              <a:rPr lang="nb-NO" dirty="0"/>
              <a:t>, </a:t>
            </a:r>
            <a:r>
              <a:rPr lang="nb-NO" dirty="0" err="1"/>
              <a:t>ICollection</a:t>
            </a:r>
            <a:r>
              <a:rPr lang="nb-NO" dirty="0"/>
              <a:t>, </a:t>
            </a:r>
            <a:r>
              <a:rPr lang="nb-NO" dirty="0" err="1"/>
              <a:t>Ienumerable</a:t>
            </a:r>
            <a:r>
              <a:rPr lang="nb-NO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773178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65775-AD43-A06A-F110-32A6F355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0E07-B2FD-4FFF-1980-8725D023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C24714-EB71-9798-2E5F-5D667572B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https://github.com/reliaboe/lesson-learned/tree/main/oppgave3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81338-5D98-7C1C-C0D5-99237B4B0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/>
          </a:bodyPr>
          <a:lstStyle/>
          <a:p>
            <a:r>
              <a:rPr lang="nb-NO" dirty="0" err="1"/>
              <a:t>Array</a:t>
            </a:r>
            <a:r>
              <a:rPr lang="nb-NO" dirty="0"/>
              <a:t> i C#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209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90B91-D760-3E61-75FA-AE3D0545C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140B-F016-43B1-9E60-E11BA43D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Lister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567A4-7DF3-3493-A467-941CB7EDF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1730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4336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86C69-8D85-C158-92AB-01A9431E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F61-DF23-CDEA-455E-769B852D1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Klasser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344AC1-D82C-CC1C-15D7-BB6162914F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173053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er et OOP språk.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er dynamiske, allokerer ikke en spesiell størrelse.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er alltid en referanse til minne på ‘</a:t>
            </a:r>
            <a:r>
              <a:rPr lang="nb-NO" dirty="0" err="1"/>
              <a:t>heap</a:t>
            </a:r>
            <a:r>
              <a:rPr lang="nb-NO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Klasser inneholder egenskaper, konstruktør(er), metoder og </a:t>
            </a:r>
            <a:r>
              <a:rPr lang="nb-NO" dirty="0" err="1"/>
              <a:t>eventer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i C# arver fra </a:t>
            </a:r>
            <a:r>
              <a:rPr lang="nb-NO" dirty="0" err="1"/>
              <a:t>object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Objekter støtter arv, polymorfisme og ‘</a:t>
            </a:r>
            <a:r>
              <a:rPr lang="nb-NO" dirty="0" err="1"/>
              <a:t>encapsulation</a:t>
            </a:r>
            <a:r>
              <a:rPr lang="nb-NO" dirty="0"/>
              <a:t>’ </a:t>
            </a:r>
          </a:p>
          <a:p>
            <a:pPr marL="822325" lvl="1" indent="-285750"/>
            <a:r>
              <a:rPr lang="nb-NO" sz="1400" dirty="0"/>
              <a:t>Arv er måten ‘underklasser’ benytter baseklassen</a:t>
            </a:r>
          </a:p>
          <a:p>
            <a:pPr marL="822325" lvl="1" indent="-285750"/>
            <a:r>
              <a:rPr lang="nb-NO" sz="1400" dirty="0"/>
              <a:t>Polymorfisme er måten en baseklasse benytter ‘underklasser’ </a:t>
            </a:r>
          </a:p>
          <a:p>
            <a:pPr marL="822325" lvl="1" indent="-285750"/>
            <a:r>
              <a:rPr lang="nb-NO" sz="1400" dirty="0" err="1"/>
              <a:t>Encapsulation</a:t>
            </a:r>
            <a:r>
              <a:rPr lang="nb-NO" sz="1400" dirty="0"/>
              <a:t> er isolering av egenskaper og </a:t>
            </a:r>
            <a:r>
              <a:rPr lang="nb-NO" sz="1400" dirty="0" err="1"/>
              <a:t>funkssjonalitet</a:t>
            </a:r>
            <a:endParaRPr lang="nb-NO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500" dirty="0"/>
              <a:t>Interface, beskrivelse av implementasjon</a:t>
            </a:r>
          </a:p>
        </p:txBody>
      </p:sp>
    </p:spTree>
    <p:extLst>
      <p:ext uri="{BB962C8B-B14F-4D97-AF65-F5344CB8AC3E}">
        <p14:creationId xmlns:p14="http://schemas.microsoft.com/office/powerpoint/2010/main" val="1032639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19B35-F7A8-E338-9AC8-120161ED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56B2-221D-390B-740F-904A5470D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Klasser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BF393E56-F64F-2A2D-BD58-96DF30802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2155" y="1362875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Over til kode for forklaring og </a:t>
            </a:r>
            <a:r>
              <a:rPr lang="nb-NO" dirty="0" err="1"/>
              <a:t>demostrasjon</a:t>
            </a:r>
            <a:r>
              <a:rPr lang="nb-NO" dirty="0"/>
              <a:t>…….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22601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CC92-D6F1-712C-D985-9F7DF3AF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332A-62FF-A8DC-93B1-380A3429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Diverse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DC222-64B8-ABAF-E70B-86E9FB6FDD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6"/>
            <a:ext cx="7394589" cy="317305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Lister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Konfigurasjoner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Operatorer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Async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Extensions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Static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924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FF3-019C-7CD1-1707-4D4132A3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C#, .NET og .NET Framework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DB498-6436-9805-CA3A-56B4E45A6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23805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C#</a:t>
            </a:r>
            <a:r>
              <a:rPr lang="nb-NO" dirty="0"/>
              <a:t> er programmeringsspråket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</a:t>
            </a:r>
            <a:r>
              <a:rPr lang="nb-NO" dirty="0"/>
              <a:t>er rammeverket for bygging og kjøring av applikasjoner (plattform uavhengig)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.NET Framework </a:t>
            </a:r>
            <a:r>
              <a:rPr lang="nb-NO" dirty="0"/>
              <a:t>er rammeverket for bygging og kjøring av applikasjoner (</a:t>
            </a:r>
            <a:r>
              <a:rPr lang="nb-NO" dirty="0" err="1"/>
              <a:t>windows</a:t>
            </a:r>
            <a:r>
              <a:rPr lang="nb-NO" dirty="0"/>
              <a:t> plattform)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F30E4-CE11-7F17-78F7-6092D3E1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/>
          <a:lstStyle/>
          <a:p>
            <a:r>
              <a:rPr lang="nb-NO" dirty="0"/>
              <a:t>Hva er forskjellen?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864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A33F-1DE4-6581-1123-41E08FA9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357-04CB-9769-B17E-AA5B3EA0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26A043-5EC2-2D51-66C2-820C8D49E0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3"/>
            <a:ext cx="7394589" cy="21953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Består av en </a:t>
            </a:r>
            <a:r>
              <a:rPr lang="nb-NO" dirty="0" err="1"/>
              <a:t>prosjektfil</a:t>
            </a:r>
            <a:r>
              <a:rPr lang="nb-NO" b="1" dirty="0"/>
              <a:t> </a:t>
            </a:r>
            <a:r>
              <a:rPr lang="nb-NO" dirty="0"/>
              <a:t>(</a:t>
            </a:r>
            <a:r>
              <a:rPr lang="nb-NO" b="1" u="sng" dirty="0"/>
              <a:t>.</a:t>
            </a:r>
            <a:r>
              <a:rPr lang="nb-NO" b="1" u="sng" dirty="0" err="1"/>
              <a:t>csproj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obj</a:t>
            </a:r>
            <a:r>
              <a:rPr lang="nb-NO" dirty="0"/>
              <a:t> (referansemappe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mappe </a:t>
            </a:r>
            <a:r>
              <a:rPr lang="nb-NO" b="1" u="sng" dirty="0"/>
              <a:t>bin</a:t>
            </a:r>
            <a:r>
              <a:rPr lang="nb-NO" dirty="0"/>
              <a:t> (</a:t>
            </a:r>
            <a:r>
              <a:rPr lang="nb-NO" dirty="0" err="1"/>
              <a:t>byggmappe</a:t>
            </a:r>
            <a:r>
              <a:rPr lang="nb-NO" dirty="0"/>
              <a:t> som styrer seg selv. Skal ligge i .</a:t>
            </a:r>
            <a:r>
              <a:rPr lang="nb-NO" dirty="0" err="1"/>
              <a:t>gitignore</a:t>
            </a:r>
            <a:r>
              <a:rPr lang="nb-N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C# kode-filer representert med fil-ending </a:t>
            </a:r>
            <a:r>
              <a:rPr lang="nb-NO" b="1" dirty="0"/>
              <a:t>.</a:t>
            </a:r>
            <a:r>
              <a:rPr lang="nb-NO" b="1" dirty="0" err="1"/>
              <a:t>cs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Kan ha </a:t>
            </a:r>
            <a:r>
              <a:rPr lang="nb-NO" dirty="0" err="1"/>
              <a:t>solution</a:t>
            </a:r>
            <a:r>
              <a:rPr lang="nb-NO" dirty="0"/>
              <a:t> fil med ending </a:t>
            </a:r>
            <a:r>
              <a:rPr lang="nb-NO" b="1" dirty="0"/>
              <a:t>.</a:t>
            </a:r>
            <a:r>
              <a:rPr lang="nb-NO" b="1" dirty="0" err="1"/>
              <a:t>sln</a:t>
            </a:r>
            <a:r>
              <a:rPr lang="nb-NO" dirty="0"/>
              <a:t>. (Visual Studio prosjekt fil)</a:t>
            </a:r>
          </a:p>
        </p:txBody>
      </p:sp>
    </p:spTree>
    <p:extLst>
      <p:ext uri="{BB962C8B-B14F-4D97-AF65-F5344CB8AC3E}">
        <p14:creationId xmlns:p14="http://schemas.microsoft.com/office/powerpoint/2010/main" val="286359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A70D0-7A32-BF21-D191-612A5794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C421-E39D-06FB-F72E-EF20DD9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.NET Prosjekt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4CF76-6486-75CA-4790-1A1FC57B8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Kode bygges basert på </a:t>
            </a:r>
            <a:r>
              <a:rPr lang="nb-NO" b="1" dirty="0"/>
              <a:t>prosjekt-</a:t>
            </a:r>
            <a:r>
              <a:rPr lang="nb-NO" dirty="0"/>
              <a:t> eller </a:t>
            </a:r>
            <a:r>
              <a:rPr lang="nb-NO" b="1" dirty="0" err="1"/>
              <a:t>solution</a:t>
            </a:r>
            <a:r>
              <a:rPr lang="nb-NO" b="1" dirty="0"/>
              <a:t>-fil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Et kompilert prosjekt bygges til en fil (</a:t>
            </a:r>
            <a:r>
              <a:rPr lang="nb-NO" dirty="0" err="1"/>
              <a:t>assembly</a:t>
            </a:r>
            <a:r>
              <a:rPr lang="nb-NO" dirty="0"/>
              <a:t> (.</a:t>
            </a:r>
            <a:r>
              <a:rPr lang="nb-NO" dirty="0" err="1"/>
              <a:t>dll</a:t>
            </a:r>
            <a:r>
              <a:rPr lang="nb-NO" dirty="0"/>
              <a:t>)), med navn definert i prosjektet. Standard er samme navn som prosjektnavnet.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Kompilert kode legger seg i mappen .bin med foldere for </a:t>
            </a:r>
            <a:r>
              <a:rPr lang="nb-NO" dirty="0" err="1"/>
              <a:t>debug</a:t>
            </a:r>
            <a:r>
              <a:rPr lang="nb-NO" dirty="0"/>
              <a:t> og/eller </a:t>
            </a:r>
            <a:r>
              <a:rPr lang="nb-NO" dirty="0" err="1"/>
              <a:t>release</a:t>
            </a:r>
            <a:r>
              <a:rPr lang="nb-NO" dirty="0"/>
              <a:t>, fulgt opp med mappe for versjon.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Filer</a:t>
            </a:r>
          </a:p>
          <a:p>
            <a:pPr marL="822325" lvl="1" indent="-285750"/>
            <a:r>
              <a:rPr lang="nb-NO" sz="1400" dirty="0"/>
              <a:t>xxx.dll (kompilert kode (</a:t>
            </a:r>
            <a:r>
              <a:rPr lang="nb-NO" sz="1400" dirty="0" err="1"/>
              <a:t>assembly</a:t>
            </a:r>
            <a:r>
              <a:rPr lang="nb-NO" sz="1400" dirty="0"/>
              <a:t>))</a:t>
            </a:r>
          </a:p>
          <a:p>
            <a:pPr marL="822325" lvl="1" indent="-285750"/>
            <a:r>
              <a:rPr lang="nb-NO" sz="1400" dirty="0"/>
              <a:t>xxx.exe (dersom det er et kjørbart prosjekt) NB! Prosjektet trenger en </a:t>
            </a:r>
            <a:r>
              <a:rPr lang="nb-NO" sz="1400" dirty="0" err="1"/>
              <a:t>main</a:t>
            </a:r>
            <a:r>
              <a:rPr lang="nb-NO" sz="1400" dirty="0"/>
              <a:t> metode for å starte applikasjonen. Denne er kamuflert i nyere .NET templater i </a:t>
            </a:r>
            <a:r>
              <a:rPr lang="nb-NO" sz="1400" dirty="0" err="1"/>
              <a:t>Program.cs</a:t>
            </a:r>
            <a:r>
              <a:rPr lang="nb-NO" sz="1400" dirty="0"/>
              <a:t>.</a:t>
            </a:r>
          </a:p>
          <a:p>
            <a:pPr marL="822325" lvl="1" indent="-285750"/>
            <a:r>
              <a:rPr lang="nb-NO" sz="1400" dirty="0"/>
              <a:t>xxx.pdb (</a:t>
            </a:r>
            <a:r>
              <a:rPr lang="nb-NO" sz="1400" dirty="0" err="1"/>
              <a:t>debug</a:t>
            </a:r>
            <a:r>
              <a:rPr lang="nb-NO" sz="1400" dirty="0"/>
              <a:t> versjon av </a:t>
            </a:r>
            <a:r>
              <a:rPr lang="nb-NO" sz="1400" dirty="0" err="1"/>
              <a:t>assembly</a:t>
            </a:r>
            <a:r>
              <a:rPr lang="nb-NO" sz="1400" dirty="0"/>
              <a:t>)</a:t>
            </a:r>
            <a:endParaRPr lang="nb-NO" sz="800" dirty="0"/>
          </a:p>
          <a:p>
            <a:pPr marL="285750" indent="-285750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2709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955A2-C78D-7ACC-08A9-8A7FFB66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D901-C557-E34D-123B-DC3BE70F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3A42B4-AD68-1FBB-4A44-1F1436DA3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17806C-695A-B1A3-F457-494F8D22A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 fontScale="85000" lnSpcReduction="10000"/>
          </a:bodyPr>
          <a:lstStyle/>
          <a:p>
            <a:r>
              <a:rPr lang="nb-NO" dirty="0"/>
              <a:t>Opprett et nytt prosjekt ved hjelp av dotnet CLI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7405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75B5E-0B64-CEF0-B3C8-E7F787C3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2E22-A474-121F-C9B5-05A74A84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C#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EF9BCD-53D2-BCE2-D8A0-74C709AF6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Objekt-orientert programmeringsspråk (OOP)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Sterkt typet språk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Syntaks ligner mye på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En C# klasse skrives i en .</a:t>
            </a:r>
            <a:r>
              <a:rPr lang="nb-NO" dirty="0" err="1"/>
              <a:t>cs</a:t>
            </a:r>
            <a:r>
              <a:rPr lang="nb-NO" dirty="0"/>
              <a:t> fil</a:t>
            </a:r>
          </a:p>
        </p:txBody>
      </p:sp>
    </p:spTree>
    <p:extLst>
      <p:ext uri="{BB962C8B-B14F-4D97-AF65-F5344CB8AC3E}">
        <p14:creationId xmlns:p14="http://schemas.microsoft.com/office/powerpoint/2010/main" val="38342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D009D-7ECB-13FF-4AE4-C4C9CCB0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75FC-26A0-8A81-F967-A45A57E4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Primitive Datatyper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295F92-80CF-E0F4-913D-6761D99943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2238702"/>
            <a:ext cx="7394589" cy="342111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Basetyper som er direkte </a:t>
            </a:r>
            <a:r>
              <a:rPr lang="nb-NO" dirty="0" err="1"/>
              <a:t>supportert</a:t>
            </a:r>
            <a:r>
              <a:rPr lang="nb-NO" dirty="0"/>
              <a:t> av språket og predefinert av kompilatoren.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Eksempel på disse i C# er </a:t>
            </a:r>
            <a:r>
              <a:rPr lang="nb-NO" dirty="0" err="1"/>
              <a:t>int</a:t>
            </a:r>
            <a:r>
              <a:rPr lang="nb-NO" dirty="0"/>
              <a:t>, float, double, </a:t>
            </a:r>
            <a:r>
              <a:rPr lang="nb-NO" dirty="0" err="1"/>
              <a:t>char</a:t>
            </a:r>
            <a:r>
              <a:rPr lang="nb-NO" dirty="0"/>
              <a:t>, </a:t>
            </a:r>
            <a:r>
              <a:rPr lang="nb-NO" dirty="0" err="1"/>
              <a:t>bool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Primitive typer har en gitt størrelse, og lagret direkte i minnet. Dette gjør disse mer effektive i forhold til ytelse, og opptar mindre minne.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NB! Primitive typer sendes som verdi når de brukes som parametere, noe som betyr at en kopi av verdien sendes til metodene (funksjonsparametere).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Primitive typer har standardverdier når de ikke eksplisitt blir satt når de </a:t>
            </a:r>
            <a:r>
              <a:rPr lang="nb-NO" dirty="0" err="1"/>
              <a:t>initialiseres</a:t>
            </a:r>
            <a:r>
              <a:rPr lang="nb-NO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Operasjoner på primitive typer er generelt raskere enn hva tilfellet er for ikke-primitive typer.</a:t>
            </a:r>
          </a:p>
        </p:txBody>
      </p:sp>
    </p:spTree>
    <p:extLst>
      <p:ext uri="{BB962C8B-B14F-4D97-AF65-F5344CB8AC3E}">
        <p14:creationId xmlns:p14="http://schemas.microsoft.com/office/powerpoint/2010/main" val="49585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862AE-6C5D-E491-EBE1-E50F4A0E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CC8D-7C7D-1CF0-CAA2-918D697A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233266"/>
            <a:ext cx="8124552" cy="1039973"/>
          </a:xfrm>
        </p:spPr>
        <p:txBody>
          <a:bodyPr/>
          <a:lstStyle/>
          <a:p>
            <a:r>
              <a:rPr lang="nb-NO" dirty="0"/>
              <a:t>Ikke-Primitive Datatyper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38304-3493-B4EA-7093-6890AF51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2155" y="1380285"/>
            <a:ext cx="7394589" cy="450733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Mer komplekse typer som er opprettet av programmerer, sammensatt av primitive typer og ikke-primitive typer.</a:t>
            </a:r>
            <a:endParaRPr lang="nb-NO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Eksempel på disse i C# er klasser, ‘</a:t>
            </a:r>
            <a:r>
              <a:rPr lang="nb-NO" dirty="0" err="1"/>
              <a:t>structs</a:t>
            </a:r>
            <a:r>
              <a:rPr lang="nb-NO" dirty="0"/>
              <a:t>’, lister, ‘</a:t>
            </a:r>
            <a:r>
              <a:rPr lang="nb-NO" dirty="0" err="1"/>
              <a:t>interfaces</a:t>
            </a:r>
            <a:r>
              <a:rPr lang="nb-NO" dirty="0"/>
              <a:t>’, delegater og ‘</a:t>
            </a:r>
            <a:r>
              <a:rPr lang="nb-NO" dirty="0" err="1"/>
              <a:t>enumerations</a:t>
            </a:r>
            <a:r>
              <a:rPr lang="nb-NO" dirty="0"/>
              <a:t>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NB! Ikke-primitive typer sendes som referanser når de brukes som parametere, noe som betyr at det </a:t>
            </a:r>
            <a:r>
              <a:rPr lang="nb-NO" dirty="0" err="1"/>
              <a:t>orginale</a:t>
            </a:r>
            <a:r>
              <a:rPr lang="nb-NO" dirty="0"/>
              <a:t> objektet sendes til metodene (funksjonsparametere).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har ikke gitt størrelse og ligger lagret på </a:t>
            </a:r>
            <a:r>
              <a:rPr lang="nb-NO" dirty="0" err="1"/>
              <a:t>på</a:t>
            </a:r>
            <a:r>
              <a:rPr lang="nb-NO" dirty="0"/>
              <a:t> ‘</a:t>
            </a:r>
            <a:r>
              <a:rPr lang="nb-NO" dirty="0" err="1"/>
              <a:t>heap</a:t>
            </a:r>
            <a:r>
              <a:rPr lang="nb-NO" dirty="0"/>
              <a:t>’. Vil derfor bruke dynamisk minneallokering og minne-de-allokering.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kan ha metoder, egenskaper(</a:t>
            </a:r>
            <a:r>
              <a:rPr lang="nb-NO" dirty="0" err="1"/>
              <a:t>properties</a:t>
            </a:r>
            <a:r>
              <a:rPr lang="nb-NO" dirty="0"/>
              <a:t>) og hendelser.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De støtter arv, polymorfisme og ‘</a:t>
            </a:r>
            <a:r>
              <a:rPr lang="nb-NO" dirty="0" err="1"/>
              <a:t>encapsulation</a:t>
            </a:r>
            <a:r>
              <a:rPr lang="nb-NO" dirty="0"/>
              <a:t>’ (prinsipper for OOP).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String</a:t>
            </a:r>
            <a:r>
              <a:rPr lang="nb-NO" dirty="0"/>
              <a:t> er en ikke-primitiv datatype, men kjører som en ‘</a:t>
            </a:r>
            <a:r>
              <a:rPr lang="nb-NO" dirty="0" err="1"/>
              <a:t>value</a:t>
            </a:r>
            <a:r>
              <a:rPr lang="nb-NO" dirty="0"/>
              <a:t>-type’ (</a:t>
            </a:r>
            <a:r>
              <a:rPr lang="nb-NO" dirty="0" err="1"/>
              <a:t>struct</a:t>
            </a:r>
            <a:r>
              <a:rPr lang="nb-NO" dirty="0"/>
              <a:t>). Blir derfor sendt som verdi og ikke referanse.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Standard-verdi er 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8727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B5E41-62F0-FADB-A637-C61D4675E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CD1E-8369-7B3E-656C-0DF45CC3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155" y="382588"/>
            <a:ext cx="8124552" cy="1655761"/>
          </a:xfrm>
        </p:spPr>
        <p:txBody>
          <a:bodyPr/>
          <a:lstStyle/>
          <a:p>
            <a:r>
              <a:rPr lang="nb-NO" dirty="0"/>
              <a:t>Oppgave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220C3E-D65F-C549-03C6-D450521531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26042" y="2920564"/>
            <a:ext cx="6283957" cy="409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https://github.com/reliaboe/lesson-learned/tree/main/oppgave2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68B59E-987B-00D1-3F49-07C1802670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17627" y="2231094"/>
            <a:ext cx="6300789" cy="496725"/>
          </a:xfrm>
        </p:spPr>
        <p:txBody>
          <a:bodyPr>
            <a:normAutofit/>
          </a:bodyPr>
          <a:lstStyle/>
          <a:p>
            <a:r>
              <a:rPr lang="nb-NO" dirty="0"/>
              <a:t>Primitive og ikke-primitive typer i C#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35424570"/>
      </p:ext>
    </p:extLst>
  </p:cSld>
  <p:clrMapOvr>
    <a:masterClrMapping/>
  </p:clrMapOvr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5" ma:contentTypeDescription="Create a new document." ma:contentTypeScope="" ma:versionID="7bf339f9e0c008faeaa199deab05ffb1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b41caba38c7f551144ab4614c3099508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F230CE-D7DB-4593-BA12-DC4369AB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customXml/itemProps4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1384</TotalTime>
  <Words>784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15</vt:i4>
      </vt:variant>
    </vt:vector>
  </HeadingPairs>
  <TitlesOfParts>
    <vt:vector size="21" baseType="lpstr">
      <vt:lpstr>Arial</vt:lpstr>
      <vt:lpstr>Inter</vt:lpstr>
      <vt:lpstr>Inter SemiBold</vt:lpstr>
      <vt:lpstr>Bouvet presentasjonsmal - Blå</vt:lpstr>
      <vt:lpstr>Bouvet presentasjonsmal - Hvit</vt:lpstr>
      <vt:lpstr>Bouvet presentasjonsmal - Krem</vt:lpstr>
      <vt:lpstr>C# .NET - Grunnleggende programmering</vt:lpstr>
      <vt:lpstr>C#, .NET og .NET Framework</vt:lpstr>
      <vt:lpstr>.NET Prosjekt</vt:lpstr>
      <vt:lpstr>.NET Prosjekt</vt:lpstr>
      <vt:lpstr>Oppgave 1</vt:lpstr>
      <vt:lpstr>C#</vt:lpstr>
      <vt:lpstr>Primitive Datatyper</vt:lpstr>
      <vt:lpstr>Ikke-Primitive Datatyper</vt:lpstr>
      <vt:lpstr>Oppgave 2</vt:lpstr>
      <vt:lpstr>Array</vt:lpstr>
      <vt:lpstr>Oppgave 3</vt:lpstr>
      <vt:lpstr>Lister</vt:lpstr>
      <vt:lpstr>Klasser</vt:lpstr>
      <vt:lpstr>Klasser</vt:lpstr>
      <vt:lpstr>Diverse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Reidar Liabø</dc:creator>
  <cp:keywords/>
  <dc:description/>
  <cp:lastModifiedBy>Reidar Liabø</cp:lastModifiedBy>
  <cp:revision>33</cp:revision>
  <dcterms:created xsi:type="dcterms:W3CDTF">2025-03-18T12:46:23Z</dcterms:created>
  <dcterms:modified xsi:type="dcterms:W3CDTF">2025-03-24T07:41:05Z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