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9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06AF-8460-4483-808A-DC7E16455629}" type="datetimeFigureOut">
              <a:rPr lang="he-IL" smtClean="0"/>
              <a:t>י"ח/אייר/תשע"ו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1CDF-2AD4-4321-9022-2F4A1332C6B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06AF-8460-4483-808A-DC7E16455629}" type="datetimeFigureOut">
              <a:rPr lang="he-IL" smtClean="0"/>
              <a:t>י"ח/אייר/תשע"ו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1CDF-2AD4-4321-9022-2F4A1332C6B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06AF-8460-4483-808A-DC7E16455629}" type="datetimeFigureOut">
              <a:rPr lang="he-IL" smtClean="0"/>
              <a:t>י"ח/אייר/תשע"ו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1CDF-2AD4-4321-9022-2F4A1332C6B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06AF-8460-4483-808A-DC7E16455629}" type="datetimeFigureOut">
              <a:rPr lang="he-IL" smtClean="0"/>
              <a:t>י"ח/אייר/תשע"ו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1CDF-2AD4-4321-9022-2F4A1332C6B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06AF-8460-4483-808A-DC7E16455629}" type="datetimeFigureOut">
              <a:rPr lang="he-IL" smtClean="0"/>
              <a:t>י"ח/אייר/תשע"ו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1CDF-2AD4-4321-9022-2F4A1332C6B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06AF-8460-4483-808A-DC7E16455629}" type="datetimeFigureOut">
              <a:rPr lang="he-IL" smtClean="0"/>
              <a:t>י"ח/אייר/תשע"ו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1CDF-2AD4-4321-9022-2F4A1332C6B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06AF-8460-4483-808A-DC7E16455629}" type="datetimeFigureOut">
              <a:rPr lang="he-IL" smtClean="0"/>
              <a:t>י"ח/אייר/תשע"ו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1CDF-2AD4-4321-9022-2F4A1332C6B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06AF-8460-4483-808A-DC7E16455629}" type="datetimeFigureOut">
              <a:rPr lang="he-IL" smtClean="0"/>
              <a:t>י"ח/אייר/תשע"ו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1CDF-2AD4-4321-9022-2F4A1332C6B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06AF-8460-4483-808A-DC7E16455629}" type="datetimeFigureOut">
              <a:rPr lang="he-IL" smtClean="0"/>
              <a:t>י"ח/אייר/תשע"ו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1CDF-2AD4-4321-9022-2F4A1332C6B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06AF-8460-4483-808A-DC7E16455629}" type="datetimeFigureOut">
              <a:rPr lang="he-IL" smtClean="0"/>
              <a:t>י"ח/אייר/תשע"ו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1CDF-2AD4-4321-9022-2F4A1332C6B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06AF-8460-4483-808A-DC7E16455629}" type="datetimeFigureOut">
              <a:rPr lang="he-IL" smtClean="0"/>
              <a:t>י"ח/אייר/תשע"ו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1CDF-2AD4-4321-9022-2F4A1332C6B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706AF-8460-4483-808A-DC7E16455629}" type="datetimeFigureOut">
              <a:rPr lang="he-IL" smtClean="0"/>
              <a:t>י"ח/אייר/תשע"ו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61CDF-2AD4-4321-9022-2F4A1332C6BF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55477"/>
            <a:ext cx="7848872" cy="441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‫הצגה על המסך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ערכת נושא Office</vt:lpstr>
      <vt:lpstr>שקופית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וייסקופף</dc:creator>
  <cp:lastModifiedBy>וייסקופף</cp:lastModifiedBy>
  <cp:revision>1</cp:revision>
  <dcterms:created xsi:type="dcterms:W3CDTF">2016-05-26T13:33:35Z</dcterms:created>
  <dcterms:modified xsi:type="dcterms:W3CDTF">2016-05-26T13:35:58Z</dcterms:modified>
</cp:coreProperties>
</file>