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1" r:id="rId4"/>
    <p:sldId id="262" r:id="rId5"/>
    <p:sldId id="260" r:id="rId6"/>
    <p:sldId id="263" r:id="rId7"/>
    <p:sldId id="264" r:id="rId8"/>
    <p:sldId id="259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5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3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16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3378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77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51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131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12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7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4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0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2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6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3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6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1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8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relimo/JumpAP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huboard.com/relimo/JumpAP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839856" y="3048391"/>
            <a:ext cx="9448800" cy="1825096"/>
          </a:xfrm>
        </p:spPr>
        <p:txBody>
          <a:bodyPr>
            <a:noAutofit/>
          </a:bodyPr>
          <a:lstStyle/>
          <a:p>
            <a:r>
              <a:rPr lang="he-IL" sz="7200" dirty="0" smtClean="0"/>
              <a:t/>
            </a:r>
            <a:br>
              <a:rPr lang="he-IL" sz="7200" dirty="0" smtClean="0"/>
            </a:br>
            <a:r>
              <a:rPr lang="he-IL" sz="7200" dirty="0"/>
              <a:t/>
            </a:r>
            <a:br>
              <a:rPr lang="he-IL" sz="7200" dirty="0"/>
            </a:br>
            <a:r>
              <a:rPr lang="he-IL" sz="7200" dirty="0" smtClean="0"/>
              <a:t/>
            </a:r>
            <a:br>
              <a:rPr lang="he-IL" sz="7200" dirty="0" smtClean="0"/>
            </a:br>
            <a:r>
              <a:rPr lang="he-IL" sz="7200" dirty="0"/>
              <a:t/>
            </a:r>
            <a:br>
              <a:rPr lang="he-IL" sz="7200" dirty="0"/>
            </a:br>
            <a:r>
              <a:rPr lang="he-IL" sz="7200" dirty="0" smtClean="0"/>
              <a:t/>
            </a:r>
            <a:br>
              <a:rPr lang="he-IL" sz="7200" dirty="0" smtClean="0"/>
            </a:br>
            <a:r>
              <a:rPr lang="he-IL" sz="7200" dirty="0"/>
              <a:t/>
            </a:r>
            <a:br>
              <a:rPr lang="he-IL" sz="7200" dirty="0"/>
            </a:br>
            <a:r>
              <a:rPr lang="en-US" sz="8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Jump app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he-IL" sz="4800" dirty="0" smtClean="0">
                <a:cs typeface="+mn-cs"/>
              </a:rPr>
              <a:t>אתר לניהול חדר כושר</a:t>
            </a:r>
            <a:endParaRPr lang="he-IL" sz="7200" dirty="0">
              <a:cs typeface="+mn-cs"/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583" y="0"/>
            <a:ext cx="3893930" cy="221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2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579070"/>
            <a:ext cx="12078155" cy="4024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e-IL" dirty="0" smtClean="0"/>
              <a:t> </a:t>
            </a:r>
            <a:r>
              <a:rPr lang="en-US" sz="3600" dirty="0" err="1" smtClean="0">
                <a:hlinkClick r:id="rId2"/>
              </a:rPr>
              <a:t>HuBoard</a:t>
            </a:r>
            <a:endParaRPr lang="en-US" sz="3600" dirty="0" smtClean="0"/>
          </a:p>
          <a:p>
            <a:pPr>
              <a:buFont typeface="Wingdings" panose="05000000000000000000" pitchFamily="2" charset="2"/>
              <a:buChar char=""/>
            </a:pPr>
            <a:r>
              <a:rPr lang="he-IL" sz="2800" dirty="0" smtClean="0"/>
              <a:t>מסדר את הראש (הכי חשוב...)</a:t>
            </a:r>
          </a:p>
          <a:p>
            <a:pPr>
              <a:buFont typeface="Wingdings" panose="05000000000000000000" pitchFamily="2" charset="2"/>
              <a:buChar char=""/>
            </a:pPr>
            <a:r>
              <a:rPr lang="he-IL" sz="2800" dirty="0" smtClean="0"/>
              <a:t>ברור לכולם מה כבר נעשה ומה ייעשה</a:t>
            </a:r>
          </a:p>
          <a:p>
            <a:pPr>
              <a:buFont typeface="Wingdings" panose="05000000000000000000" pitchFamily="2" charset="2"/>
              <a:buChar char=""/>
            </a:pPr>
            <a:r>
              <a:rPr lang="he-IL" sz="2800" dirty="0" smtClean="0"/>
              <a:t>כל משימה משויכת לחבר צוות כך שכל אחד יודע מה תפקידו (וכן כולם יודעים ...        ) </a:t>
            </a:r>
          </a:p>
          <a:p>
            <a:pPr>
              <a:buFont typeface="Wingdings" panose="05000000000000000000" pitchFamily="2" charset="2"/>
              <a:buChar char=""/>
            </a:pPr>
            <a:r>
              <a:rPr lang="he-IL" sz="2800" dirty="0" smtClean="0"/>
              <a:t>הלוח מקושר ל</a:t>
            </a:r>
            <a:r>
              <a:rPr lang="en-US" sz="2800" dirty="0" smtClean="0"/>
              <a:t>issues </a:t>
            </a:r>
            <a:r>
              <a:rPr lang="he-IL" sz="2800" dirty="0" smtClean="0"/>
              <a:t> באופן אוטומטי</a:t>
            </a:r>
          </a:p>
          <a:p>
            <a:pPr>
              <a:buFont typeface="Wingdings" panose="05000000000000000000" pitchFamily="2" charset="2"/>
              <a:buChar char=""/>
            </a:pPr>
            <a:r>
              <a:rPr lang="he-IL" sz="2800" dirty="0" smtClean="0"/>
              <a:t>הלוח מעדכן את חברי הצוות באמצעות מיילים על תוספות ושינויים</a:t>
            </a:r>
          </a:p>
          <a:p>
            <a:pPr>
              <a:buFont typeface="Wingdings" panose="05000000000000000000" pitchFamily="2" charset="2"/>
              <a:buChar char=""/>
            </a:pPr>
            <a:r>
              <a:rPr lang="he-IL" sz="2800" dirty="0" smtClean="0"/>
              <a:t>היכרות מעמיקה עם ה</a:t>
            </a:r>
            <a:r>
              <a:rPr lang="en-US" sz="2800" dirty="0" err="1" smtClean="0"/>
              <a:t>HuBoard</a:t>
            </a:r>
            <a:r>
              <a:rPr lang="he-IL" sz="2800" dirty="0" smtClean="0"/>
              <a:t> כבר עזרה לנו בניהול יומן לפרויקט גמר וללא ספק תמשיך הלאה לעזור.</a:t>
            </a:r>
            <a:endParaRPr lang="he-IL" sz="2800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238500" y="431197"/>
            <a:ext cx="8610600" cy="1293028"/>
          </a:xfrm>
        </p:spPr>
        <p:txBody>
          <a:bodyPr/>
          <a:lstStyle/>
          <a:p>
            <a:r>
              <a:rPr lang="he-IL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דיון על נושא מתכני הקורס:</a:t>
            </a:r>
            <a:endParaRPr lang="he-IL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1026" name="Picture 2" descr="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6" y="303112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03900"/>
            <a:ext cx="2515511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6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238500" y="151797"/>
            <a:ext cx="8610600" cy="1293028"/>
          </a:xfrm>
        </p:spPr>
        <p:txBody>
          <a:bodyPr/>
          <a:lstStyle/>
          <a:p>
            <a:r>
              <a:rPr lang="he-IL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רטרוספקטיבה והפקת לקחים:</a:t>
            </a:r>
            <a:endParaRPr lang="he-IL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7576" y="1679089"/>
            <a:ext cx="12084424" cy="4124811"/>
          </a:xfrm>
        </p:spPr>
        <p:txBody>
          <a:bodyPr>
            <a:noAutofit/>
          </a:bodyPr>
          <a:lstStyle/>
          <a:p>
            <a:r>
              <a:rPr lang="he-IL" sz="4000" b="1" dirty="0" smtClean="0"/>
              <a:t>אל תאמר לכשאפנה אשנה שמא לא </a:t>
            </a:r>
            <a:r>
              <a:rPr lang="he-IL" sz="4000" b="1" dirty="0" smtClean="0"/>
              <a:t>תפנה-</a:t>
            </a:r>
            <a:endParaRPr lang="he-IL" sz="4000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he-IL" sz="3200" dirty="0" smtClean="0"/>
              <a:t>קורס </a:t>
            </a:r>
            <a:r>
              <a:rPr lang="he-IL" sz="3200" dirty="0"/>
              <a:t>זה, המורכב מרצף מטלות התלויות זו בזו, הכריח אותנו לבצע משימות בפרק זמן קצר וקצוב</a:t>
            </a:r>
            <a:r>
              <a:rPr lang="he-IL" sz="3200" dirty="0" smtClean="0"/>
              <a:t>, לעמוד בלוח זמנים, </a:t>
            </a:r>
            <a:r>
              <a:rPr lang="he-IL" sz="3200" dirty="0"/>
              <a:t>לקחת אחריות </a:t>
            </a:r>
            <a:r>
              <a:rPr lang="he-IL" sz="3200" dirty="0" smtClean="0"/>
              <a:t>וליהנות </a:t>
            </a:r>
            <a:r>
              <a:rPr lang="he-IL" sz="3200" dirty="0"/>
              <a:t>ממוצר מושלם תוך סמסטר </a:t>
            </a:r>
            <a:r>
              <a:rPr lang="he-IL" sz="3200" dirty="0" smtClean="0"/>
              <a:t>אחד!</a:t>
            </a:r>
            <a:endParaRPr lang="he-IL" sz="32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3900"/>
            <a:ext cx="2515511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5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238500" y="151797"/>
            <a:ext cx="8610600" cy="1293028"/>
          </a:xfrm>
        </p:spPr>
        <p:txBody>
          <a:bodyPr/>
          <a:lstStyle/>
          <a:p>
            <a:r>
              <a:rPr lang="he-IL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רטרוספקטיבה והפקת לקחים:</a:t>
            </a:r>
            <a:endParaRPr lang="he-IL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7576" y="1444825"/>
            <a:ext cx="12084424" cy="4124811"/>
          </a:xfrm>
        </p:spPr>
        <p:txBody>
          <a:bodyPr>
            <a:noAutofit/>
          </a:bodyPr>
          <a:lstStyle/>
          <a:p>
            <a:r>
              <a:rPr lang="he-IL" sz="4000" b="1" dirty="0" smtClean="0"/>
              <a:t>פחז </a:t>
            </a:r>
            <a:r>
              <a:rPr lang="he-IL" sz="4000" b="1" dirty="0" smtClean="0"/>
              <a:t>כמים אל תותר- </a:t>
            </a:r>
            <a:endParaRPr lang="he-IL" sz="40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he-IL" sz="3200" dirty="0" smtClean="0"/>
              <a:t>תוך </a:t>
            </a:r>
            <a:r>
              <a:rPr lang="he-IL" sz="3200" dirty="0" smtClean="0"/>
              <a:t>כדי השימוש ב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he-IL" sz="3200" dirty="0" smtClean="0"/>
              <a:t>, המהווה כלי שימושי ויעיל, למדנו שצריך לדעת היטב איך להשתמש בו ובמיוחד לא להיות פזיזים, אלא להיות זהירים ולהימנע מפעולות שהן בלתי הפיכות (אחרת, תאלצו לבקש מ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he-IL" sz="3200" dirty="0" smtClean="0"/>
              <a:t> שיעזרו וירחמו וישחזרו...ואז אולי השחזור יצליח ואולי לא..)</a:t>
            </a:r>
          </a:p>
          <a:p>
            <a:pPr marL="0" indent="0">
              <a:buNone/>
            </a:pPr>
            <a:endParaRPr lang="he-IL" sz="1800" dirty="0" smtClean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3900"/>
            <a:ext cx="2515511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238500" y="151797"/>
            <a:ext cx="8610600" cy="1293028"/>
          </a:xfrm>
        </p:spPr>
        <p:txBody>
          <a:bodyPr/>
          <a:lstStyle/>
          <a:p>
            <a:r>
              <a:rPr lang="he-IL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רטרוספקטיבה והפקת לקחים:</a:t>
            </a:r>
            <a:endParaRPr lang="he-IL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07576" y="1200225"/>
            <a:ext cx="12084424" cy="4124811"/>
          </a:xfrm>
        </p:spPr>
        <p:txBody>
          <a:bodyPr>
            <a:noAutofit/>
          </a:bodyPr>
          <a:lstStyle/>
          <a:p>
            <a:r>
              <a:rPr lang="he-IL" sz="4000" b="1" dirty="0" smtClean="0"/>
              <a:t>אם </a:t>
            </a:r>
            <a:r>
              <a:rPr lang="he-IL" sz="4000" b="1" dirty="0" smtClean="0"/>
              <a:t>אין אני לי מי לי- </a:t>
            </a:r>
            <a:endParaRPr lang="he-IL" sz="40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he-IL" sz="3200" dirty="0" smtClean="0"/>
              <a:t>בעבודת </a:t>
            </a:r>
            <a:r>
              <a:rPr lang="he-IL" sz="3200" dirty="0" smtClean="0"/>
              <a:t>צוות אידיאלית צריך כל אחד להרגיש זאת ולא לסמוך על אחרים. נוכחנו </a:t>
            </a:r>
            <a:r>
              <a:rPr lang="he-IL" sz="3200" dirty="0"/>
              <a:t>לראות שקשה מאד לעבוד בצוות ללא ראש צוות, כי חסרה דמות שתכתיב הוראות וכולם יהיו מחויבים להיות ממושמעים אליה</a:t>
            </a:r>
            <a:r>
              <a:rPr lang="he-IL" sz="3200" dirty="0" smtClean="0"/>
              <a:t>.</a:t>
            </a:r>
            <a:endParaRPr lang="he-IL" sz="3200" dirty="0"/>
          </a:p>
          <a:p>
            <a:pPr marL="0" indent="0">
              <a:buNone/>
            </a:pPr>
            <a:endParaRPr lang="he-IL" sz="1800" dirty="0" smtClean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3900"/>
            <a:ext cx="2515511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238500" y="151797"/>
            <a:ext cx="8610600" cy="1293028"/>
          </a:xfrm>
        </p:spPr>
        <p:txBody>
          <a:bodyPr/>
          <a:lstStyle/>
          <a:p>
            <a:r>
              <a:rPr lang="he-IL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תהליכים, שיטות וכלים:</a:t>
            </a:r>
            <a:endParaRPr lang="he-IL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4300" y="1444825"/>
            <a:ext cx="11734800" cy="47269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w"/>
            </a:pPr>
            <a:r>
              <a:rPr lang="he-IL" sz="4000" b="1" dirty="0"/>
              <a:t>שיטת </a:t>
            </a:r>
            <a:r>
              <a:rPr lang="en-US" sz="4000" b="1" dirty="0"/>
              <a:t>SCRUM</a:t>
            </a:r>
            <a:r>
              <a:rPr lang="he-IL" sz="4000" dirty="0"/>
              <a:t> </a:t>
            </a:r>
            <a:r>
              <a:rPr lang="he-IL" sz="4000" dirty="0" smtClean="0"/>
              <a:t>–</a:t>
            </a:r>
            <a:r>
              <a:rPr lang="en-US" sz="4000" dirty="0" smtClean="0"/>
              <a:t> </a:t>
            </a:r>
            <a:endParaRPr lang="he-IL" sz="4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he-IL" sz="3600" dirty="0" smtClean="0"/>
              <a:t>בניית </a:t>
            </a:r>
            <a:r>
              <a:rPr lang="he-IL" sz="3600" dirty="0"/>
              <a:t>הפרויקט נעשתה בשיטה זו: חילוק העבודה ליחידות קטנות (בפרויקט: 4 סבבים) כאשר בסוף כל יחידה יש משהו חדש להראות ל"לקוח" ובסוף כל יחידה- פגישת צוות- הסקת מסקנות </a:t>
            </a:r>
            <a:r>
              <a:rPr lang="he-IL" sz="3600" dirty="0" err="1"/>
              <a:t>ותיכנון</a:t>
            </a:r>
            <a:r>
              <a:rPr lang="he-IL" sz="3600" dirty="0"/>
              <a:t> הצעדים הבאים.</a:t>
            </a:r>
          </a:p>
          <a:p>
            <a:pPr marL="0" indent="0">
              <a:buNone/>
            </a:pPr>
            <a:endParaRPr lang="he-IL" dirty="0" smtClean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3900"/>
            <a:ext cx="2515511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2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238500" y="151797"/>
            <a:ext cx="8610600" cy="1293028"/>
          </a:xfrm>
        </p:spPr>
        <p:txBody>
          <a:bodyPr/>
          <a:lstStyle/>
          <a:p>
            <a:r>
              <a:rPr lang="he-IL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תהליכים, שיטות וכלים:</a:t>
            </a:r>
            <a:endParaRPr lang="he-IL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4300" y="1444825"/>
            <a:ext cx="11734800" cy="47269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w"/>
            </a:pPr>
            <a:r>
              <a:rPr lang="he-IL" sz="4000" b="1" dirty="0" smtClean="0"/>
              <a:t>בדיקות-</a:t>
            </a:r>
            <a:r>
              <a:rPr lang="he-IL" sz="3600" b="1" dirty="0" smtClean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sz="3600" dirty="0" smtClean="0"/>
              <a:t>הפרויקט </a:t>
            </a:r>
            <a:r>
              <a:rPr lang="he-IL" sz="3600" dirty="0" smtClean="0"/>
              <a:t>לימד אותנו לא להעז לשחרר פרויקט (ואפילו לא סבב) ללא בדיקות מקיפות</a:t>
            </a:r>
          </a:p>
          <a:p>
            <a:pPr marL="0" indent="0">
              <a:buNone/>
            </a:pPr>
            <a:endParaRPr lang="he-IL" dirty="0" smtClean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3900"/>
            <a:ext cx="2515511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3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238500" y="151797"/>
            <a:ext cx="8610600" cy="1293028"/>
          </a:xfrm>
        </p:spPr>
        <p:txBody>
          <a:bodyPr/>
          <a:lstStyle/>
          <a:p>
            <a:r>
              <a:rPr lang="he-IL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תהליכים, שיטות וכלים:</a:t>
            </a:r>
            <a:endParaRPr lang="he-IL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97224" y="1283461"/>
            <a:ext cx="11734800" cy="47269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w"/>
            </a:pP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he-IL" sz="3600" dirty="0" smtClean="0"/>
              <a:t> </a:t>
            </a:r>
            <a:endParaRPr lang="he-IL" sz="3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he-IL" sz="3600" dirty="0" smtClean="0"/>
              <a:t>הפרויקט </a:t>
            </a:r>
            <a:r>
              <a:rPr lang="he-IL" sz="3600" dirty="0" smtClean="0"/>
              <a:t>נוהל תוך </a:t>
            </a:r>
            <a:r>
              <a:rPr lang="he-IL" sz="3600" dirty="0"/>
              <a:t>ש</a:t>
            </a:r>
            <a:r>
              <a:rPr lang="he-IL" sz="3600" dirty="0" smtClean="0"/>
              <a:t>ימוש </a:t>
            </a:r>
            <a:r>
              <a:rPr lang="he-IL" sz="3600" dirty="0" err="1" smtClean="0"/>
              <a:t>בגיטהב</a:t>
            </a:r>
            <a:r>
              <a:rPr lang="he-IL" sz="3600" dirty="0" smtClean="0"/>
              <a:t>: יצירת מאגר, שיוך שותפים, יצירת דפי וויקי, </a:t>
            </a:r>
            <a:r>
              <a:rPr lang="en-US" sz="3600" dirty="0" smtClean="0"/>
              <a:t>issues</a:t>
            </a:r>
            <a:r>
              <a:rPr lang="he-IL" sz="3600" dirty="0" smtClean="0"/>
              <a:t> ועוד...  (לפני 4 חודשים לא ידענו אפילו מה זה וכיום לא יכולות בלעדיו) </a:t>
            </a:r>
          </a:p>
          <a:p>
            <a:pPr marL="0" indent="0">
              <a:buNone/>
            </a:pPr>
            <a:endParaRPr lang="he-IL" dirty="0" smtClean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3900"/>
            <a:ext cx="2515511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0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238500" y="151797"/>
            <a:ext cx="8610600" cy="1293028"/>
          </a:xfrm>
        </p:spPr>
        <p:txBody>
          <a:bodyPr/>
          <a:lstStyle/>
          <a:p>
            <a:r>
              <a:rPr lang="he-IL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אבטחת מידע: רצוי / מצוי</a:t>
            </a:r>
            <a:endParaRPr lang="he-IL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4300" y="1267460"/>
            <a:ext cx="11734800" cy="333143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w"/>
            </a:pPr>
            <a:r>
              <a:rPr lang="en-US" sz="3600" b="1" dirty="0" smtClean="0"/>
              <a:t>Log in - Log out </a:t>
            </a:r>
            <a:r>
              <a:rPr lang="he-IL" sz="3600" b="1" dirty="0" smtClean="0"/>
              <a:t> </a:t>
            </a:r>
            <a:endParaRPr lang="he-IL" sz="3600" b="1" dirty="0" smtClean="0"/>
          </a:p>
          <a:p>
            <a:pPr marL="0" lvl="1" indent="0">
              <a:lnSpc>
                <a:spcPct val="170000"/>
              </a:lnSpc>
              <a:spcBef>
                <a:spcPts val="1000"/>
              </a:spcBef>
              <a:buNone/>
            </a:pPr>
            <a:r>
              <a:rPr lang="he-IL" sz="3200" dirty="0"/>
              <a:t>למשתמש שאינו </a:t>
            </a:r>
            <a:r>
              <a:rPr lang="en-US" sz="3200" dirty="0"/>
              <a:t>logged in</a:t>
            </a:r>
            <a:r>
              <a:rPr lang="he-IL" sz="3200" dirty="0"/>
              <a:t> יש גישה רק לעמודים כלליים (מידע / תמונות) ללא גישה לעמודים בעלי אופי אישי.</a:t>
            </a:r>
          </a:p>
          <a:p>
            <a:pPr marL="228600" lvl="1">
              <a:lnSpc>
                <a:spcPct val="170000"/>
              </a:lnSpc>
              <a:spcBef>
                <a:spcPts val="1000"/>
              </a:spcBef>
              <a:buFont typeface="Wingdings" panose="05000000000000000000" pitchFamily="2" charset="2"/>
              <a:buChar char="w"/>
            </a:pPr>
            <a:r>
              <a:rPr lang="he-IL" sz="3200" dirty="0" smtClean="0"/>
              <a:t>הפרויקט </a:t>
            </a:r>
            <a:r>
              <a:rPr lang="he-IL" sz="3200" dirty="0"/>
              <a:t>בנוי מ</a:t>
            </a:r>
            <a:r>
              <a:rPr lang="he-IL" sz="3600" b="1" dirty="0"/>
              <a:t>היררכיית</a:t>
            </a:r>
            <a:r>
              <a:rPr lang="he-IL" sz="3200" dirty="0"/>
              <a:t> עובדים – לקוחות. לכל אחד מהם יש אפשרויות אחרות בהתאם לתפקידו. </a:t>
            </a:r>
            <a:endParaRPr lang="he-IL" sz="3200" dirty="0" smtClean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3900"/>
            <a:ext cx="2515511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3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238500" y="151797"/>
            <a:ext cx="8610600" cy="1293028"/>
          </a:xfrm>
        </p:spPr>
        <p:txBody>
          <a:bodyPr/>
          <a:lstStyle/>
          <a:p>
            <a:r>
              <a:rPr lang="he-IL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אבטחת מידע: רצוי / מצוי</a:t>
            </a:r>
            <a:endParaRPr lang="he-IL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4300" y="1267460"/>
            <a:ext cx="11734800" cy="502576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w"/>
            </a:pPr>
            <a:r>
              <a:rPr lang="he-IL" sz="3600" b="1" dirty="0" smtClean="0"/>
              <a:t>סיסמת </a:t>
            </a:r>
            <a:r>
              <a:rPr lang="he-IL" sz="3600" b="1" dirty="0" smtClean="0"/>
              <a:t>משתמש </a:t>
            </a:r>
            <a:r>
              <a:rPr lang="he-IL" sz="3800" dirty="0" smtClean="0"/>
              <a:t>מוצפנת ע"י פונקציית </a:t>
            </a:r>
            <a:r>
              <a:rPr lang="he-IL" sz="3800" dirty="0" err="1" smtClean="0"/>
              <a:t>עירבול</a:t>
            </a:r>
            <a:r>
              <a:rPr lang="he-IL" sz="3800" dirty="0" smtClean="0"/>
              <a:t> </a:t>
            </a:r>
            <a:r>
              <a:rPr lang="he-IL" sz="3800" dirty="0" err="1" smtClean="0"/>
              <a:t>מסויימת</a:t>
            </a:r>
            <a:r>
              <a:rPr lang="he-IL" sz="3800" dirty="0"/>
              <a:t>,</a:t>
            </a:r>
            <a:r>
              <a:rPr lang="he-IL" sz="3800" dirty="0" smtClean="0"/>
              <a:t> כך שב</a:t>
            </a:r>
            <a:r>
              <a:rPr lang="en-US" sz="3800" dirty="0" smtClean="0"/>
              <a:t>DB</a:t>
            </a:r>
            <a:r>
              <a:rPr lang="he-IL" sz="3800" dirty="0" smtClean="0"/>
              <a:t> לא כתובה הסיסמא באופן חשוף.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he-IL" sz="3800" dirty="0" smtClean="0"/>
              <a:t>  (רצוי: הצפנה בטוחה יותר...)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w"/>
            </a:pPr>
            <a:r>
              <a:rPr lang="he-IL" sz="3800" dirty="0" smtClean="0"/>
              <a:t>אפשרות </a:t>
            </a:r>
            <a:r>
              <a:rPr lang="he-IL" sz="3800" b="1" dirty="0" smtClean="0"/>
              <a:t>תשלום </a:t>
            </a:r>
            <a:r>
              <a:rPr lang="he-IL" sz="3800" dirty="0" smtClean="0"/>
              <a:t>דרך האתר על מנת לרכוש / לחדש מנוי דורשת אבטחה ברמה גבוהה ולכן זה מחוץ למסגרת הפרויקט... </a:t>
            </a:r>
            <a:endParaRPr lang="he-IL" sz="3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he-IL" sz="3800" dirty="0"/>
              <a:t> </a:t>
            </a:r>
            <a:r>
              <a:rPr lang="he-IL" sz="3800" dirty="0" smtClean="0"/>
              <a:t> </a:t>
            </a:r>
            <a:r>
              <a:rPr lang="he-IL" sz="3800" dirty="0" smtClean="0"/>
              <a:t>(</a:t>
            </a:r>
            <a:r>
              <a:rPr lang="he-IL" sz="3800" dirty="0" smtClean="0"/>
              <a:t>רצוי: הוספת אפשרות תשלום בעלת אבטחת </a:t>
            </a:r>
            <a:r>
              <a:rPr lang="en-US" sz="3800" dirty="0" smtClean="0"/>
              <a:t>SSL</a:t>
            </a:r>
            <a:r>
              <a:rPr lang="he-IL" sz="3800" dirty="0" smtClean="0"/>
              <a:t>) 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3900"/>
            <a:ext cx="2515511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4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שובל אדים">
  <a:themeElements>
    <a:clrScheme name="שובל אדים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שובל אדים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שובל אדים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TM04033937[[fn=שובל אדים]]</Template>
  <TotalTime>420</TotalTime>
  <Words>434</Words>
  <Application>Microsoft Office PowerPoint</Application>
  <PresentationFormat>מסך רחב</PresentationFormat>
  <Paragraphs>36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</vt:lpstr>
      <vt:lpstr>שובל אדים</vt:lpstr>
      <vt:lpstr>      Jump app אתר לניהול חדר כושר</vt:lpstr>
      <vt:lpstr>רטרוספקטיבה והפקת לקחים:</vt:lpstr>
      <vt:lpstr>רטרוספקטיבה והפקת לקחים:</vt:lpstr>
      <vt:lpstr>רטרוספקטיבה והפקת לקחים:</vt:lpstr>
      <vt:lpstr>תהליכים, שיטות וכלים:</vt:lpstr>
      <vt:lpstr>תהליכים, שיטות וכלים:</vt:lpstr>
      <vt:lpstr>תהליכים, שיטות וכלים:</vt:lpstr>
      <vt:lpstr>אבטחת מידע: רצוי / מצוי</vt:lpstr>
      <vt:lpstr>אבטחת מידע: רצוי / מצוי</vt:lpstr>
      <vt:lpstr>דיון על נושא מתכני הקורס: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 app אתר לניהול חדר כושר</dc:title>
  <dc:creator>1</dc:creator>
  <cp:lastModifiedBy>varda sinai</cp:lastModifiedBy>
  <cp:revision>28</cp:revision>
  <dcterms:created xsi:type="dcterms:W3CDTF">2016-06-22T07:12:51Z</dcterms:created>
  <dcterms:modified xsi:type="dcterms:W3CDTF">2016-06-22T20:11:33Z</dcterms:modified>
</cp:coreProperties>
</file>