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98" autoAdjust="0"/>
  </p:normalViewPr>
  <p:slideViewPr>
    <p:cSldViewPr snapToGrid="0">
      <p:cViewPr varScale="1">
        <p:scale>
          <a:sx n="70" d="100"/>
          <a:sy n="70"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a:t>Daycare Log</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Emily Reller</a:t>
            </a:r>
            <a:endParaRPr lang="en" dirty="0"/>
          </a:p>
          <a:p>
            <a:pPr lvl="0"/>
            <a:r>
              <a:rPr lang="en" dirty="0"/>
              <a:t>@</a:t>
            </a:r>
            <a:r>
              <a:rPr lang="en-US" dirty="0" err="1"/>
              <a:t>relleremily</a:t>
            </a:r>
            <a:r>
              <a:rPr lang="en" dirty="0"/>
              <a:t>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This is a log for daycare providers to enter in the information for each child. It will track items such as naps, foods, and diaper changes.</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Ability to add classrooms and select if that particular class will need the infant form or toddler form</a:t>
            </a:r>
            <a:endParaRPr lang="en" dirty="0"/>
          </a:p>
          <a:p>
            <a:pPr marL="457200" lvl="0" indent="-342900" rtl="0">
              <a:spcBef>
                <a:spcPts val="0"/>
              </a:spcBef>
              <a:spcAft>
                <a:spcPts val="0"/>
              </a:spcAft>
              <a:buSzPts val="1800"/>
              <a:buChar char="●"/>
            </a:pPr>
            <a:r>
              <a:rPr lang="en" dirty="0"/>
              <a:t>Ability to track meal times, </a:t>
            </a:r>
            <a:r>
              <a:rPr lang="en-US" dirty="0"/>
              <a:t>what they ate, and the amount they consumed</a:t>
            </a:r>
            <a:endParaRPr lang="en" dirty="0"/>
          </a:p>
          <a:p>
            <a:pPr marL="457200" lvl="0" indent="-342900">
              <a:spcBef>
                <a:spcPts val="0"/>
              </a:spcBef>
              <a:buSzPts val="1800"/>
              <a:buChar char="●"/>
            </a:pPr>
            <a:r>
              <a:rPr lang="en" dirty="0"/>
              <a:t>Ability to track bottle feeding </a:t>
            </a:r>
            <a:r>
              <a:rPr lang="en-US" dirty="0"/>
              <a:t>times and ounces consumed</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Users can add students and assign them to certain classrooms.</a:t>
            </a:r>
          </a:p>
          <a:p>
            <a:pPr marL="0" lvl="0" indent="0">
              <a:spcBef>
                <a:spcPts val="0"/>
              </a:spcBef>
              <a:buNone/>
            </a:pPr>
            <a:r>
              <a:rPr lang="en-US" dirty="0"/>
              <a:t>Users have two forms to choose from. One for infants and one for toddlers.</a:t>
            </a:r>
          </a:p>
          <a:p>
            <a:pPr marL="0" lvl="0" indent="0">
              <a:spcBef>
                <a:spcPts val="0"/>
              </a:spcBef>
              <a:buNone/>
            </a:pPr>
            <a:r>
              <a:rPr lang="en-US" dirty="0"/>
              <a:t>Users can fill out a daily log each day for all students.</a:t>
            </a:r>
          </a:p>
          <a:p>
            <a:pPr marL="0" lvl="0" indent="0">
              <a:spcBef>
                <a:spcPts val="0"/>
              </a:spcBef>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I’m creating multiple databases. My main databases are Classroom, Student, </a:t>
            </a:r>
            <a:r>
              <a:rPr lang="en-US" dirty="0" err="1"/>
              <a:t>MealDescription</a:t>
            </a:r>
            <a:r>
              <a:rPr lang="en-US" dirty="0"/>
              <a:t>, and </a:t>
            </a:r>
            <a:r>
              <a:rPr lang="en-US" dirty="0" err="1"/>
              <a:t>BottleFeeding</a:t>
            </a:r>
            <a:r>
              <a:rPr lang="en-US" dirty="0"/>
              <a:t>. These will hold majority of the information needed to fill out the forms. I will also have some smaller databases to hold information regarding </a:t>
            </a:r>
            <a:r>
              <a:rPr lang="en-US" dirty="0" err="1"/>
              <a:t>MealTimes</a:t>
            </a:r>
            <a:r>
              <a:rPr lang="en-US" dirty="0"/>
              <a:t>, Food Amounts.</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C#</a:t>
            </a:r>
            <a:endParaRPr lang="en" dirty="0"/>
          </a:p>
          <a:p>
            <a:pPr marL="457200" lvl="0" indent="-342900" rtl="0">
              <a:spcBef>
                <a:spcPts val="0"/>
              </a:spcBef>
              <a:spcAft>
                <a:spcPts val="0"/>
              </a:spcAft>
              <a:buSzPts val="1800"/>
              <a:buChar char="●"/>
            </a:pPr>
            <a:r>
              <a:rPr lang="en-US" dirty="0" err="1"/>
              <a:t>EntityFramework</a:t>
            </a:r>
            <a:endParaRPr lang="en" dirty="0"/>
          </a:p>
          <a:p>
            <a:pPr marL="457200" lvl="0" indent="-342900" rtl="0">
              <a:spcBef>
                <a:spcPts val="0"/>
              </a:spcBef>
              <a:spcAft>
                <a:spcPts val="0"/>
              </a:spcAft>
              <a:buSzPts val="1800"/>
              <a:buChar char="●"/>
            </a:pPr>
            <a:r>
              <a:rPr lang="en-US" dirty="0"/>
              <a:t>Razor</a:t>
            </a:r>
            <a:endParaRPr lang="en" dirty="0"/>
          </a:p>
          <a:p>
            <a:pPr marL="457200" lvl="0" indent="-342900" rtl="0">
              <a:spcBef>
                <a:spcPts val="0"/>
              </a:spcBef>
              <a:spcAft>
                <a:spcPts val="0"/>
              </a:spcAft>
              <a:buSzPts val="1800"/>
              <a:buChar char="●"/>
            </a:pPr>
            <a:r>
              <a:rPr lang="en-US" dirty="0"/>
              <a:t>SQL</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New framework (for example,  a JS library or a different template engine)</a:t>
            </a:r>
          </a:p>
          <a:p>
            <a:pPr marL="457200" lvl="0" indent="-342900" rtl="0">
              <a:spcBef>
                <a:spcPts val="0"/>
              </a:spcBef>
              <a:spcAft>
                <a:spcPts val="0"/>
              </a:spcAft>
              <a:buSzPts val="1800"/>
              <a:buChar char="●"/>
            </a:pPr>
            <a:r>
              <a:rPr lang="en" dirty="0"/>
              <a:t>New technique (for example, connecting to an API or creating an admin dashboard)</a:t>
            </a:r>
          </a:p>
          <a:p>
            <a:pPr marL="457200" lvl="0" indent="-342900" rtl="0">
              <a:spcBef>
                <a:spcPts val="0"/>
              </a:spcBef>
              <a:buSzPts val="1800"/>
              <a:buChar char="●"/>
            </a:pPr>
            <a:r>
              <a:rPr lang="en" dirty="0"/>
              <a:t>New feature or problem (for example, creating a user profile or pagination of data on the screen)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I want to add a Login Feature for teachers and parents</a:t>
            </a:r>
          </a:p>
          <a:p>
            <a:pPr marL="457200" lvl="0" indent="-342900" rtl="0">
              <a:spcBef>
                <a:spcPts val="0"/>
              </a:spcBef>
              <a:spcAft>
                <a:spcPts val="0"/>
              </a:spcAft>
              <a:buSzPts val="1800"/>
              <a:buChar char="●"/>
            </a:pPr>
            <a:r>
              <a:rPr lang="en-US" dirty="0"/>
              <a:t>Add images of students and more of their personal information</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323</Words>
  <Application>Microsoft Office PowerPoint</Application>
  <PresentationFormat>On-screen Show (16:9)</PresentationFormat>
  <Paragraphs>29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Arvo</vt:lpstr>
      <vt:lpstr>Montserrat</vt:lpstr>
      <vt:lpstr>Roboto</vt:lpstr>
      <vt:lpstr>Material</vt:lpstr>
      <vt:lpstr>Daycare Log</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Emily Reller</cp:lastModifiedBy>
  <cp:revision>7</cp:revision>
  <dcterms:modified xsi:type="dcterms:W3CDTF">2018-05-29T01:07:00Z</dcterms:modified>
</cp:coreProperties>
</file>