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Daycare Log</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Emily Reller</a:t>
            </a:r>
            <a:endParaRPr lang="en" dirty="0"/>
          </a:p>
          <a:p>
            <a:pPr lvl="0"/>
            <a:r>
              <a:rPr lang="en" dirty="0"/>
              <a:t>@</a:t>
            </a:r>
            <a:r>
              <a:rPr lang="en-US" dirty="0" err="1"/>
              <a:t>relleremily</a:t>
            </a:r>
            <a:r>
              <a:rPr lang="en" dirty="0"/>
              <a:t>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This is an log for daycare providers to enter in the information for each child. It will track items such as naps, foods, and diaper changes.</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Feature 1</a:t>
            </a:r>
          </a:p>
          <a:p>
            <a:pPr marL="457200" lvl="0" indent="-342900" rtl="0">
              <a:spcBef>
                <a:spcPts val="0"/>
              </a:spcBef>
              <a:spcAft>
                <a:spcPts val="0"/>
              </a:spcAft>
              <a:buSzPts val="1800"/>
              <a:buChar char="●"/>
            </a:pPr>
            <a:r>
              <a:rPr lang="en" dirty="0"/>
              <a:t>Feature 2</a:t>
            </a:r>
          </a:p>
          <a:p>
            <a:pPr marL="457200" lvl="0" indent="-342900">
              <a:spcBef>
                <a:spcPts val="0"/>
              </a:spcBef>
              <a:buSzPts val="1800"/>
              <a:buChar char="●"/>
            </a:pPr>
            <a:r>
              <a:rPr lang="en" dirty="0"/>
              <a:t>Feature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Admins can add students and assign them to certain classrooms.</a:t>
            </a:r>
          </a:p>
          <a:p>
            <a:pPr marL="0" lvl="0" indent="0">
              <a:spcBef>
                <a:spcPts val="0"/>
              </a:spcBef>
              <a:buNone/>
            </a:pPr>
            <a:r>
              <a:rPr lang="en-US" dirty="0"/>
              <a:t>Admins can fill out a daily log each day for all students</a:t>
            </a:r>
          </a:p>
          <a:p>
            <a:pPr marL="0" lvl="0" indent="0">
              <a:spcBef>
                <a:spcPts val="0"/>
              </a:spcBef>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I’m creating 4 databases and labeling them Classroom, Student, and Form. The Classroom database contains an ID number and classroom name. The student database contains an ID number, the students name, The </a:t>
            </a:r>
            <a:r>
              <a:rPr lang="en-US" dirty="0" err="1"/>
              <a:t>ClassroomStudent</a:t>
            </a:r>
            <a:r>
              <a:rPr lang="en-US" dirty="0"/>
              <a:t> database will contain the Classroom ID and Student </a:t>
            </a:r>
            <a:r>
              <a:rPr lang="en-US"/>
              <a:t>ID. </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Language</a:t>
            </a:r>
          </a:p>
          <a:p>
            <a:pPr marL="457200" lvl="0" indent="-342900" rtl="0">
              <a:spcBef>
                <a:spcPts val="0"/>
              </a:spcBef>
              <a:spcAft>
                <a:spcPts val="0"/>
              </a:spcAft>
              <a:buSzPts val="1800"/>
              <a:buChar char="●"/>
            </a:pPr>
            <a:r>
              <a:rPr lang="en" dirty="0"/>
              <a:t>Framework</a:t>
            </a:r>
          </a:p>
          <a:p>
            <a:pPr marL="457200" lvl="0" indent="-342900" rtl="0">
              <a:spcBef>
                <a:spcPts val="0"/>
              </a:spcBef>
              <a:spcAft>
                <a:spcPts val="0"/>
              </a:spcAft>
              <a:buSzPts val="1800"/>
              <a:buChar char="●"/>
            </a:pPr>
            <a:r>
              <a:rPr lang="en" dirty="0"/>
              <a:t>Template engine</a:t>
            </a:r>
          </a:p>
          <a:p>
            <a:pPr marL="457200" lvl="0" indent="-342900" rtl="0">
              <a:spcBef>
                <a:spcPts val="0"/>
              </a:spcBef>
              <a:spcAft>
                <a:spcPts val="0"/>
              </a:spcAft>
              <a:buSzPts val="1800"/>
              <a:buChar char="●"/>
            </a:pPr>
            <a:r>
              <a:rPr lang="en" dirty="0"/>
              <a:t>Database engine</a:t>
            </a:r>
          </a:p>
          <a:p>
            <a:pPr marL="457200" lvl="0" indent="-342900">
              <a:spcBef>
                <a:spcPts val="0"/>
              </a:spcBef>
              <a:buSzPts val="1800"/>
              <a:buChar char="●"/>
            </a:pPr>
            <a:r>
              <a:rPr lang="en" dirty="0"/>
              <a:t>Other libraries or components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New framework (for example,  a JS library or a different template engine)</a:t>
            </a:r>
          </a:p>
          <a:p>
            <a:pPr marL="457200" lvl="0" indent="-342900" rtl="0">
              <a:spcBef>
                <a:spcPts val="0"/>
              </a:spcBef>
              <a:spcAft>
                <a:spcPts val="0"/>
              </a:spcAft>
              <a:buSzPts val="1800"/>
              <a:buChar char="●"/>
            </a:pPr>
            <a:r>
              <a:rPr lang="en" dirty="0"/>
              <a:t>New technique (for example, connecting to an API or creating an admin dashboard)</a:t>
            </a:r>
          </a:p>
          <a:p>
            <a:pPr marL="457200" lvl="0" indent="-342900" rtl="0">
              <a:spcBef>
                <a:spcPts val="0"/>
              </a:spcBef>
              <a:buSzPts val="1800"/>
              <a:buChar char="●"/>
            </a:pPr>
            <a:r>
              <a:rPr lang="en" dirty="0"/>
              <a:t>New feature or problem (for example, creating a user profile or pagination of data on the screen)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Another feature</a:t>
            </a:r>
          </a:p>
          <a:p>
            <a:pPr marL="457200" lvl="0" indent="-342900" rtl="0">
              <a:spcBef>
                <a:spcPts val="0"/>
              </a:spcBef>
              <a:spcAft>
                <a:spcPts val="0"/>
              </a:spcAft>
              <a:buSzPts val="1800"/>
              <a:buChar char="●"/>
            </a:pPr>
            <a:r>
              <a:rPr lang="en" dirty="0"/>
              <a:t>Maybe snazzing up the UI</a:t>
            </a:r>
          </a:p>
          <a:p>
            <a:pPr marL="457200" lvl="0" indent="-342900">
              <a:spcBef>
                <a:spcPts val="0"/>
              </a:spcBef>
              <a:buSzPts val="1800"/>
              <a:buChar char="●"/>
            </a:pPr>
            <a:r>
              <a:rPr lang="en" dirty="0"/>
              <a:t>Learning something else new!</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267</Words>
  <Application>Microsoft Office PowerPoint</Application>
  <PresentationFormat>On-screen Show (16:9)</PresentationFormat>
  <Paragraphs>30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Arvo</vt:lpstr>
      <vt:lpstr>Montserrat</vt:lpstr>
      <vt:lpstr>Roboto</vt:lpstr>
      <vt:lpstr>Material</vt:lpstr>
      <vt:lpstr>Daycare Log</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Emily Reller</cp:lastModifiedBy>
  <cp:revision>5</cp:revision>
  <dcterms:modified xsi:type="dcterms:W3CDTF">2018-05-02T01:25:51Z</dcterms:modified>
</cp:coreProperties>
</file>