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21.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6"/>
  </p:notesMasterIdLst>
  <p:sldIdLst>
    <p:sldId id="256" r:id="rId2"/>
    <p:sldId id="445" r:id="rId3"/>
    <p:sldId id="447" r:id="rId4"/>
    <p:sldId id="446" r:id="rId5"/>
    <p:sldId id="333" r:id="rId6"/>
    <p:sldId id="454" r:id="rId7"/>
    <p:sldId id="455" r:id="rId8"/>
    <p:sldId id="456" r:id="rId9"/>
    <p:sldId id="457" r:id="rId10"/>
    <p:sldId id="442" r:id="rId11"/>
    <p:sldId id="401" r:id="rId12"/>
    <p:sldId id="407" r:id="rId13"/>
    <p:sldId id="449" r:id="rId14"/>
    <p:sldId id="392" r:id="rId15"/>
    <p:sldId id="422" r:id="rId16"/>
    <p:sldId id="448" r:id="rId17"/>
    <p:sldId id="421" r:id="rId18"/>
    <p:sldId id="427" r:id="rId19"/>
    <p:sldId id="451" r:id="rId20"/>
    <p:sldId id="423" r:id="rId21"/>
    <p:sldId id="452" r:id="rId22"/>
    <p:sldId id="453" r:id="rId23"/>
    <p:sldId id="409" r:id="rId24"/>
    <p:sldId id="42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92C"/>
    <a:srgbClr val="D87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5" autoAdjust="0"/>
    <p:restoredTop sz="90887" autoAdjust="0"/>
  </p:normalViewPr>
  <p:slideViewPr>
    <p:cSldViewPr snapToGrid="0">
      <p:cViewPr>
        <p:scale>
          <a:sx n="60" d="100"/>
          <a:sy n="60" d="100"/>
        </p:scale>
        <p:origin x="1008" y="5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Grid="0">
      <p:cViewPr varScale="1">
        <p:scale>
          <a:sx n="78" d="100"/>
          <a:sy n="78" d="100"/>
        </p:scale>
        <p:origin x="2772"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TRON\AppData\Local\Temp\Temp1_data.zip\data\benchmarks.ods" TargetMode="Externa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KASLR Only</c:v>
                </c:pt>
              </c:strCache>
            </c:strRef>
          </c:tx>
          <c:spPr>
            <a:ln w="28800">
              <a:noFill/>
            </a:ln>
          </c:spPr>
          <c:marker>
            <c:symbol val="triangle"/>
            <c:size val="3"/>
            <c:spPr>
              <a:solidFill>
                <a:schemeClr val="bg2">
                  <a:lumMod val="60000"/>
                  <a:lumOff val="40000"/>
                </a:schemeClr>
              </a:solidFill>
              <a:ln>
                <a:noFill/>
              </a:ln>
            </c:spPr>
          </c:marker>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Sheet1!$A$2:$A$3053</c:f>
              <c:strCache>
                <c:ptCount val="3052"/>
                <c:pt idx="0">
                  <c:v>BFF000</c:v>
                </c:pt>
                <c:pt idx="1">
                  <c:v>C00000</c:v>
                </c:pt>
                <c:pt idx="2">
                  <c:v>C01000</c:v>
                </c:pt>
                <c:pt idx="3">
                  <c:v>C02000</c:v>
                </c:pt>
                <c:pt idx="4">
                  <c:v>C03000</c:v>
                </c:pt>
                <c:pt idx="5">
                  <c:v>C04000</c:v>
                </c:pt>
                <c:pt idx="6">
                  <c:v>C05000</c:v>
                </c:pt>
                <c:pt idx="7">
                  <c:v>C06000</c:v>
                </c:pt>
                <c:pt idx="8">
                  <c:v>C07000</c:v>
                </c:pt>
                <c:pt idx="9">
                  <c:v>C08000</c:v>
                </c:pt>
                <c:pt idx="10">
                  <c:v>C09000</c:v>
                </c:pt>
                <c:pt idx="11">
                  <c:v>C0A000</c:v>
                </c:pt>
                <c:pt idx="12">
                  <c:v>C0B000</c:v>
                </c:pt>
                <c:pt idx="13">
                  <c:v>C0C000</c:v>
                </c:pt>
                <c:pt idx="14">
                  <c:v>C0D000</c:v>
                </c:pt>
                <c:pt idx="15">
                  <c:v>C0E000</c:v>
                </c:pt>
                <c:pt idx="16">
                  <c:v>C0F000</c:v>
                </c:pt>
                <c:pt idx="17">
                  <c:v>C10000</c:v>
                </c:pt>
                <c:pt idx="18">
                  <c:v>C11000</c:v>
                </c:pt>
                <c:pt idx="19">
                  <c:v>C12000</c:v>
                </c:pt>
                <c:pt idx="20">
                  <c:v>C13000</c:v>
                </c:pt>
                <c:pt idx="21">
                  <c:v>C14000</c:v>
                </c:pt>
                <c:pt idx="22">
                  <c:v>C15000</c:v>
                </c:pt>
                <c:pt idx="23">
                  <c:v>C16000</c:v>
                </c:pt>
                <c:pt idx="24">
                  <c:v>C17000</c:v>
                </c:pt>
                <c:pt idx="25">
                  <c:v>C18000</c:v>
                </c:pt>
                <c:pt idx="26">
                  <c:v>C19000</c:v>
                </c:pt>
                <c:pt idx="27">
                  <c:v>C1A000</c:v>
                </c:pt>
                <c:pt idx="28">
                  <c:v>C1B000</c:v>
                </c:pt>
                <c:pt idx="29">
                  <c:v>C1C000</c:v>
                </c:pt>
                <c:pt idx="30">
                  <c:v>C1D000</c:v>
                </c:pt>
                <c:pt idx="31">
                  <c:v>C1E000</c:v>
                </c:pt>
                <c:pt idx="32">
                  <c:v>C1F000</c:v>
                </c:pt>
                <c:pt idx="33">
                  <c:v>C20000</c:v>
                </c:pt>
                <c:pt idx="34">
                  <c:v>C21000</c:v>
                </c:pt>
                <c:pt idx="35">
                  <c:v>C22000</c:v>
                </c:pt>
                <c:pt idx="36">
                  <c:v>C23000</c:v>
                </c:pt>
                <c:pt idx="37">
                  <c:v>C24000</c:v>
                </c:pt>
                <c:pt idx="38">
                  <c:v>C25000</c:v>
                </c:pt>
                <c:pt idx="39">
                  <c:v>C26000</c:v>
                </c:pt>
                <c:pt idx="40">
                  <c:v>C27000</c:v>
                </c:pt>
                <c:pt idx="41">
                  <c:v>C28000</c:v>
                </c:pt>
                <c:pt idx="42">
                  <c:v>C29000</c:v>
                </c:pt>
                <c:pt idx="43">
                  <c:v>C2A000</c:v>
                </c:pt>
                <c:pt idx="44">
                  <c:v>C2B000</c:v>
                </c:pt>
                <c:pt idx="45">
                  <c:v>C2C000</c:v>
                </c:pt>
                <c:pt idx="46">
                  <c:v>C2D000</c:v>
                </c:pt>
                <c:pt idx="47">
                  <c:v>C2E000</c:v>
                </c:pt>
                <c:pt idx="48">
                  <c:v>C2F000</c:v>
                </c:pt>
                <c:pt idx="49">
                  <c:v>C30000</c:v>
                </c:pt>
                <c:pt idx="50">
                  <c:v>C31000</c:v>
                </c:pt>
                <c:pt idx="51">
                  <c:v>C32000</c:v>
                </c:pt>
                <c:pt idx="52">
                  <c:v>C33000</c:v>
                </c:pt>
                <c:pt idx="53">
                  <c:v>C34000</c:v>
                </c:pt>
                <c:pt idx="54">
                  <c:v>C35000</c:v>
                </c:pt>
                <c:pt idx="55">
                  <c:v>C36000</c:v>
                </c:pt>
                <c:pt idx="56">
                  <c:v>C37000</c:v>
                </c:pt>
                <c:pt idx="57">
                  <c:v>C38000</c:v>
                </c:pt>
                <c:pt idx="58">
                  <c:v>C39000</c:v>
                </c:pt>
                <c:pt idx="59">
                  <c:v>C3A000</c:v>
                </c:pt>
                <c:pt idx="60">
                  <c:v>C3B000</c:v>
                </c:pt>
                <c:pt idx="61">
                  <c:v>C3C000</c:v>
                </c:pt>
                <c:pt idx="62">
                  <c:v>C3D000</c:v>
                </c:pt>
                <c:pt idx="63">
                  <c:v>C3E000</c:v>
                </c:pt>
                <c:pt idx="64">
                  <c:v>C3F000</c:v>
                </c:pt>
                <c:pt idx="65">
                  <c:v>C40000</c:v>
                </c:pt>
                <c:pt idx="66">
                  <c:v>C41000</c:v>
                </c:pt>
                <c:pt idx="67">
                  <c:v>C42000</c:v>
                </c:pt>
                <c:pt idx="68">
                  <c:v>C43000</c:v>
                </c:pt>
                <c:pt idx="69">
                  <c:v>C44000</c:v>
                </c:pt>
                <c:pt idx="70">
                  <c:v>C45000</c:v>
                </c:pt>
                <c:pt idx="71">
                  <c:v>C46000</c:v>
                </c:pt>
                <c:pt idx="72">
                  <c:v>C47000</c:v>
                </c:pt>
                <c:pt idx="73">
                  <c:v>C48000</c:v>
                </c:pt>
                <c:pt idx="74">
                  <c:v>C49000</c:v>
                </c:pt>
                <c:pt idx="75">
                  <c:v>C4A000</c:v>
                </c:pt>
                <c:pt idx="76">
                  <c:v>C4B000</c:v>
                </c:pt>
                <c:pt idx="77">
                  <c:v>C4C000</c:v>
                </c:pt>
                <c:pt idx="78">
                  <c:v>C4D000</c:v>
                </c:pt>
                <c:pt idx="79">
                  <c:v>C4E000</c:v>
                </c:pt>
                <c:pt idx="80">
                  <c:v>C4F000</c:v>
                </c:pt>
                <c:pt idx="81">
                  <c:v>C50000</c:v>
                </c:pt>
                <c:pt idx="82">
                  <c:v>C51000</c:v>
                </c:pt>
                <c:pt idx="83">
                  <c:v>C52000</c:v>
                </c:pt>
                <c:pt idx="84">
                  <c:v>C53000</c:v>
                </c:pt>
                <c:pt idx="85">
                  <c:v>C54000</c:v>
                </c:pt>
                <c:pt idx="86">
                  <c:v>C55000</c:v>
                </c:pt>
                <c:pt idx="87">
                  <c:v>C56000</c:v>
                </c:pt>
                <c:pt idx="88">
                  <c:v>C57000</c:v>
                </c:pt>
                <c:pt idx="89">
                  <c:v>C58000</c:v>
                </c:pt>
                <c:pt idx="90">
                  <c:v>C59000</c:v>
                </c:pt>
                <c:pt idx="91">
                  <c:v>C5A000</c:v>
                </c:pt>
                <c:pt idx="92">
                  <c:v>C5B000</c:v>
                </c:pt>
                <c:pt idx="93">
                  <c:v>C5C000</c:v>
                </c:pt>
                <c:pt idx="94">
                  <c:v>C5D000</c:v>
                </c:pt>
                <c:pt idx="95">
                  <c:v>C5E000</c:v>
                </c:pt>
                <c:pt idx="96">
                  <c:v>C5F000</c:v>
                </c:pt>
                <c:pt idx="97">
                  <c:v>C60000</c:v>
                </c:pt>
                <c:pt idx="98">
                  <c:v>C61000</c:v>
                </c:pt>
                <c:pt idx="99">
                  <c:v>C62000</c:v>
                </c:pt>
                <c:pt idx="100">
                  <c:v>C63000</c:v>
                </c:pt>
                <c:pt idx="101">
                  <c:v>C64000</c:v>
                </c:pt>
                <c:pt idx="102">
                  <c:v>C65000</c:v>
                </c:pt>
                <c:pt idx="103">
                  <c:v>C66000</c:v>
                </c:pt>
                <c:pt idx="104">
                  <c:v>C67000</c:v>
                </c:pt>
                <c:pt idx="105">
                  <c:v>C68000</c:v>
                </c:pt>
                <c:pt idx="106">
                  <c:v>C69000</c:v>
                </c:pt>
                <c:pt idx="107">
                  <c:v>C6A000</c:v>
                </c:pt>
                <c:pt idx="108">
                  <c:v>C6B000</c:v>
                </c:pt>
                <c:pt idx="109">
                  <c:v>C6C000</c:v>
                </c:pt>
                <c:pt idx="110">
                  <c:v>C6D000</c:v>
                </c:pt>
                <c:pt idx="111">
                  <c:v>C6E000</c:v>
                </c:pt>
                <c:pt idx="112">
                  <c:v>C6F000</c:v>
                </c:pt>
                <c:pt idx="113">
                  <c:v>C70000</c:v>
                </c:pt>
                <c:pt idx="114">
                  <c:v>C71000</c:v>
                </c:pt>
                <c:pt idx="115">
                  <c:v>C72000</c:v>
                </c:pt>
                <c:pt idx="116">
                  <c:v>C73000</c:v>
                </c:pt>
                <c:pt idx="117">
                  <c:v>C74000</c:v>
                </c:pt>
                <c:pt idx="118">
                  <c:v>C75000</c:v>
                </c:pt>
                <c:pt idx="119">
                  <c:v>C76000</c:v>
                </c:pt>
                <c:pt idx="120">
                  <c:v>C77000</c:v>
                </c:pt>
                <c:pt idx="121">
                  <c:v>C78000</c:v>
                </c:pt>
                <c:pt idx="122">
                  <c:v>C79000</c:v>
                </c:pt>
                <c:pt idx="123">
                  <c:v>C7A000</c:v>
                </c:pt>
                <c:pt idx="124">
                  <c:v>C7B000</c:v>
                </c:pt>
                <c:pt idx="125">
                  <c:v>C7C000</c:v>
                </c:pt>
                <c:pt idx="126">
                  <c:v>C7D000</c:v>
                </c:pt>
                <c:pt idx="127">
                  <c:v>C7E000</c:v>
                </c:pt>
                <c:pt idx="128">
                  <c:v>C7F000</c:v>
                </c:pt>
                <c:pt idx="129">
                  <c:v>C80000</c:v>
                </c:pt>
                <c:pt idx="130">
                  <c:v>C81000</c:v>
                </c:pt>
                <c:pt idx="131">
                  <c:v>C82000</c:v>
                </c:pt>
                <c:pt idx="132">
                  <c:v>C83000</c:v>
                </c:pt>
                <c:pt idx="133">
                  <c:v>C84000</c:v>
                </c:pt>
                <c:pt idx="134">
                  <c:v>C85000</c:v>
                </c:pt>
                <c:pt idx="135">
                  <c:v>C86000</c:v>
                </c:pt>
                <c:pt idx="136">
                  <c:v>C87000</c:v>
                </c:pt>
                <c:pt idx="137">
                  <c:v>C88000</c:v>
                </c:pt>
                <c:pt idx="138">
                  <c:v>C89000</c:v>
                </c:pt>
                <c:pt idx="139">
                  <c:v>C8A000</c:v>
                </c:pt>
                <c:pt idx="140">
                  <c:v>C8B000</c:v>
                </c:pt>
                <c:pt idx="141">
                  <c:v>C8C000</c:v>
                </c:pt>
                <c:pt idx="142">
                  <c:v>C8D000</c:v>
                </c:pt>
                <c:pt idx="143">
                  <c:v>C8E000</c:v>
                </c:pt>
                <c:pt idx="144">
                  <c:v>C8F000</c:v>
                </c:pt>
                <c:pt idx="145">
                  <c:v>C90000</c:v>
                </c:pt>
                <c:pt idx="146">
                  <c:v>C91000</c:v>
                </c:pt>
                <c:pt idx="147">
                  <c:v>C92000</c:v>
                </c:pt>
                <c:pt idx="148">
                  <c:v>C93000</c:v>
                </c:pt>
                <c:pt idx="149">
                  <c:v>C94000</c:v>
                </c:pt>
                <c:pt idx="150">
                  <c:v>C95000</c:v>
                </c:pt>
                <c:pt idx="151">
                  <c:v>C96000</c:v>
                </c:pt>
                <c:pt idx="152">
                  <c:v>C97000</c:v>
                </c:pt>
                <c:pt idx="153">
                  <c:v>C98000</c:v>
                </c:pt>
                <c:pt idx="154">
                  <c:v>C99000</c:v>
                </c:pt>
                <c:pt idx="155">
                  <c:v>C9A000</c:v>
                </c:pt>
                <c:pt idx="156">
                  <c:v>C9B000</c:v>
                </c:pt>
                <c:pt idx="157">
                  <c:v>C9C000</c:v>
                </c:pt>
                <c:pt idx="158">
                  <c:v>C9D000</c:v>
                </c:pt>
                <c:pt idx="159">
                  <c:v>C9E000</c:v>
                </c:pt>
                <c:pt idx="160">
                  <c:v>C9F000</c:v>
                </c:pt>
                <c:pt idx="161">
                  <c:v>CA0000</c:v>
                </c:pt>
                <c:pt idx="162">
                  <c:v>CA1000</c:v>
                </c:pt>
                <c:pt idx="163">
                  <c:v>CA2000</c:v>
                </c:pt>
                <c:pt idx="164">
                  <c:v>CA3000</c:v>
                </c:pt>
                <c:pt idx="165">
                  <c:v>CA4000</c:v>
                </c:pt>
                <c:pt idx="166">
                  <c:v>CA5000</c:v>
                </c:pt>
                <c:pt idx="167">
                  <c:v>CA6000</c:v>
                </c:pt>
                <c:pt idx="168">
                  <c:v>CA7000</c:v>
                </c:pt>
                <c:pt idx="169">
                  <c:v>CA8000</c:v>
                </c:pt>
                <c:pt idx="170">
                  <c:v>CA9000</c:v>
                </c:pt>
                <c:pt idx="171">
                  <c:v>CAA000</c:v>
                </c:pt>
                <c:pt idx="172">
                  <c:v>CAB000</c:v>
                </c:pt>
                <c:pt idx="173">
                  <c:v>CAC000</c:v>
                </c:pt>
                <c:pt idx="174">
                  <c:v>CAD000</c:v>
                </c:pt>
                <c:pt idx="175">
                  <c:v>CAE000</c:v>
                </c:pt>
                <c:pt idx="176">
                  <c:v>CAF000</c:v>
                </c:pt>
                <c:pt idx="177">
                  <c:v>CB0000</c:v>
                </c:pt>
                <c:pt idx="178">
                  <c:v>CB1000</c:v>
                </c:pt>
                <c:pt idx="179">
                  <c:v>CB2000</c:v>
                </c:pt>
                <c:pt idx="180">
                  <c:v>CB3000</c:v>
                </c:pt>
                <c:pt idx="181">
                  <c:v>CB4000</c:v>
                </c:pt>
                <c:pt idx="182">
                  <c:v>CB5000</c:v>
                </c:pt>
                <c:pt idx="183">
                  <c:v>CB6000</c:v>
                </c:pt>
                <c:pt idx="184">
                  <c:v>CB7000</c:v>
                </c:pt>
                <c:pt idx="185">
                  <c:v>CB8000</c:v>
                </c:pt>
                <c:pt idx="186">
                  <c:v>CB9000</c:v>
                </c:pt>
                <c:pt idx="187">
                  <c:v>CBA000</c:v>
                </c:pt>
                <c:pt idx="188">
                  <c:v>CBB000</c:v>
                </c:pt>
                <c:pt idx="189">
                  <c:v>CBC000</c:v>
                </c:pt>
                <c:pt idx="190">
                  <c:v>CBD000</c:v>
                </c:pt>
                <c:pt idx="191">
                  <c:v>CBE000</c:v>
                </c:pt>
                <c:pt idx="192">
                  <c:v>CBF000</c:v>
                </c:pt>
                <c:pt idx="193">
                  <c:v>CC0000</c:v>
                </c:pt>
                <c:pt idx="194">
                  <c:v>CC1000</c:v>
                </c:pt>
                <c:pt idx="195">
                  <c:v>CC2000</c:v>
                </c:pt>
                <c:pt idx="196">
                  <c:v>CC3000</c:v>
                </c:pt>
                <c:pt idx="197">
                  <c:v>CC4000</c:v>
                </c:pt>
                <c:pt idx="198">
                  <c:v>CC5000</c:v>
                </c:pt>
                <c:pt idx="199">
                  <c:v>CC6000</c:v>
                </c:pt>
                <c:pt idx="200">
                  <c:v>CC7000</c:v>
                </c:pt>
                <c:pt idx="201">
                  <c:v>CC8000</c:v>
                </c:pt>
                <c:pt idx="202">
                  <c:v>CC9000</c:v>
                </c:pt>
                <c:pt idx="203">
                  <c:v>CCA000</c:v>
                </c:pt>
                <c:pt idx="204">
                  <c:v>CCB000</c:v>
                </c:pt>
                <c:pt idx="205">
                  <c:v>CCC000</c:v>
                </c:pt>
                <c:pt idx="206">
                  <c:v>CCD000</c:v>
                </c:pt>
                <c:pt idx="207">
                  <c:v>CCE000</c:v>
                </c:pt>
                <c:pt idx="208">
                  <c:v>CCF000</c:v>
                </c:pt>
                <c:pt idx="209">
                  <c:v>CD0000</c:v>
                </c:pt>
                <c:pt idx="210">
                  <c:v>CD1000</c:v>
                </c:pt>
                <c:pt idx="211">
                  <c:v>CD2000</c:v>
                </c:pt>
                <c:pt idx="212">
                  <c:v>CD3000</c:v>
                </c:pt>
                <c:pt idx="213">
                  <c:v>CD4000</c:v>
                </c:pt>
                <c:pt idx="214">
                  <c:v>CD5000</c:v>
                </c:pt>
                <c:pt idx="215">
                  <c:v>CD6000</c:v>
                </c:pt>
                <c:pt idx="216">
                  <c:v>CD7000</c:v>
                </c:pt>
                <c:pt idx="217">
                  <c:v>CD8000</c:v>
                </c:pt>
                <c:pt idx="218">
                  <c:v>CD9000</c:v>
                </c:pt>
                <c:pt idx="219">
                  <c:v>CDA000</c:v>
                </c:pt>
                <c:pt idx="220">
                  <c:v>CDB000</c:v>
                </c:pt>
                <c:pt idx="221">
                  <c:v>CDC000</c:v>
                </c:pt>
                <c:pt idx="222">
                  <c:v>CDD000</c:v>
                </c:pt>
                <c:pt idx="223">
                  <c:v>CDE000</c:v>
                </c:pt>
                <c:pt idx="224">
                  <c:v>CDF000</c:v>
                </c:pt>
                <c:pt idx="225">
                  <c:v>CE0000</c:v>
                </c:pt>
                <c:pt idx="226">
                  <c:v>CE1000</c:v>
                </c:pt>
                <c:pt idx="227">
                  <c:v>CE2000</c:v>
                </c:pt>
                <c:pt idx="228">
                  <c:v>CE3000</c:v>
                </c:pt>
                <c:pt idx="229">
                  <c:v>CE4000</c:v>
                </c:pt>
                <c:pt idx="230">
                  <c:v>CE5000</c:v>
                </c:pt>
                <c:pt idx="231">
                  <c:v>CE6000</c:v>
                </c:pt>
                <c:pt idx="232">
                  <c:v>CE7000</c:v>
                </c:pt>
                <c:pt idx="233">
                  <c:v>CE8000</c:v>
                </c:pt>
                <c:pt idx="234">
                  <c:v>CE9000</c:v>
                </c:pt>
                <c:pt idx="235">
                  <c:v>CEA000</c:v>
                </c:pt>
                <c:pt idx="236">
                  <c:v>CEB000</c:v>
                </c:pt>
                <c:pt idx="237">
                  <c:v>CEC000</c:v>
                </c:pt>
                <c:pt idx="238">
                  <c:v>CED000</c:v>
                </c:pt>
                <c:pt idx="239">
                  <c:v>CEE000</c:v>
                </c:pt>
                <c:pt idx="240">
                  <c:v>CEF000</c:v>
                </c:pt>
                <c:pt idx="241">
                  <c:v>CF0000</c:v>
                </c:pt>
                <c:pt idx="242">
                  <c:v>CF1000</c:v>
                </c:pt>
                <c:pt idx="243">
                  <c:v>CF2000</c:v>
                </c:pt>
                <c:pt idx="244">
                  <c:v>CF3000</c:v>
                </c:pt>
                <c:pt idx="245">
                  <c:v>CF4000</c:v>
                </c:pt>
                <c:pt idx="246">
                  <c:v>CF5000</c:v>
                </c:pt>
                <c:pt idx="247">
                  <c:v>CF6000</c:v>
                </c:pt>
                <c:pt idx="248">
                  <c:v>CF7000</c:v>
                </c:pt>
                <c:pt idx="249">
                  <c:v>CF8000</c:v>
                </c:pt>
                <c:pt idx="250">
                  <c:v>CF9000</c:v>
                </c:pt>
                <c:pt idx="251">
                  <c:v>CFA000</c:v>
                </c:pt>
                <c:pt idx="252">
                  <c:v>CFB000</c:v>
                </c:pt>
                <c:pt idx="253">
                  <c:v>CFC000</c:v>
                </c:pt>
                <c:pt idx="254">
                  <c:v>CFD000</c:v>
                </c:pt>
                <c:pt idx="255">
                  <c:v>CFE000</c:v>
                </c:pt>
                <c:pt idx="256">
                  <c:v>CFF000</c:v>
                </c:pt>
                <c:pt idx="257">
                  <c:v>D00000</c:v>
                </c:pt>
                <c:pt idx="258">
                  <c:v>D01000</c:v>
                </c:pt>
                <c:pt idx="259">
                  <c:v>D02000</c:v>
                </c:pt>
                <c:pt idx="260">
                  <c:v>D03000</c:v>
                </c:pt>
                <c:pt idx="261">
                  <c:v>D04000</c:v>
                </c:pt>
                <c:pt idx="262">
                  <c:v>D05000</c:v>
                </c:pt>
                <c:pt idx="263">
                  <c:v>D06000</c:v>
                </c:pt>
                <c:pt idx="264">
                  <c:v>D07000</c:v>
                </c:pt>
                <c:pt idx="265">
                  <c:v>D08000</c:v>
                </c:pt>
                <c:pt idx="266">
                  <c:v>D09000</c:v>
                </c:pt>
                <c:pt idx="267">
                  <c:v>D0A000</c:v>
                </c:pt>
                <c:pt idx="268">
                  <c:v>D0B000</c:v>
                </c:pt>
                <c:pt idx="269">
                  <c:v>D0C000</c:v>
                </c:pt>
                <c:pt idx="270">
                  <c:v>D0D000</c:v>
                </c:pt>
                <c:pt idx="271">
                  <c:v>D0E000</c:v>
                </c:pt>
                <c:pt idx="272">
                  <c:v>D0F000</c:v>
                </c:pt>
                <c:pt idx="273">
                  <c:v>D10000</c:v>
                </c:pt>
                <c:pt idx="274">
                  <c:v>D11000</c:v>
                </c:pt>
                <c:pt idx="275">
                  <c:v>D12000</c:v>
                </c:pt>
                <c:pt idx="276">
                  <c:v>D13000</c:v>
                </c:pt>
                <c:pt idx="277">
                  <c:v>D14000</c:v>
                </c:pt>
                <c:pt idx="278">
                  <c:v>D15000</c:v>
                </c:pt>
                <c:pt idx="279">
                  <c:v>D16000</c:v>
                </c:pt>
                <c:pt idx="280">
                  <c:v>D17000</c:v>
                </c:pt>
                <c:pt idx="281">
                  <c:v>D18000</c:v>
                </c:pt>
                <c:pt idx="282">
                  <c:v>D19000</c:v>
                </c:pt>
                <c:pt idx="283">
                  <c:v>D1A000</c:v>
                </c:pt>
                <c:pt idx="284">
                  <c:v>D1B000</c:v>
                </c:pt>
                <c:pt idx="285">
                  <c:v>D1C000</c:v>
                </c:pt>
                <c:pt idx="286">
                  <c:v>D1D000</c:v>
                </c:pt>
                <c:pt idx="287">
                  <c:v>D1E000</c:v>
                </c:pt>
                <c:pt idx="288">
                  <c:v>D1F000</c:v>
                </c:pt>
                <c:pt idx="289">
                  <c:v>D20000</c:v>
                </c:pt>
                <c:pt idx="290">
                  <c:v>D21000</c:v>
                </c:pt>
                <c:pt idx="291">
                  <c:v>D22000</c:v>
                </c:pt>
                <c:pt idx="292">
                  <c:v>D23000</c:v>
                </c:pt>
                <c:pt idx="293">
                  <c:v>D24000</c:v>
                </c:pt>
                <c:pt idx="294">
                  <c:v>D25000</c:v>
                </c:pt>
                <c:pt idx="295">
                  <c:v>D26000</c:v>
                </c:pt>
                <c:pt idx="296">
                  <c:v>D27000</c:v>
                </c:pt>
                <c:pt idx="297">
                  <c:v>D28000</c:v>
                </c:pt>
                <c:pt idx="298">
                  <c:v>D29000</c:v>
                </c:pt>
                <c:pt idx="299">
                  <c:v>D2A000</c:v>
                </c:pt>
                <c:pt idx="300">
                  <c:v>D2B000</c:v>
                </c:pt>
                <c:pt idx="301">
                  <c:v>D2C000</c:v>
                </c:pt>
                <c:pt idx="302">
                  <c:v>D2D000</c:v>
                </c:pt>
                <c:pt idx="303">
                  <c:v>D2E000</c:v>
                </c:pt>
                <c:pt idx="304">
                  <c:v>D2F000</c:v>
                </c:pt>
                <c:pt idx="305">
                  <c:v>D30000</c:v>
                </c:pt>
                <c:pt idx="306">
                  <c:v>D31000</c:v>
                </c:pt>
                <c:pt idx="307">
                  <c:v>D32000</c:v>
                </c:pt>
                <c:pt idx="308">
                  <c:v>D33000</c:v>
                </c:pt>
                <c:pt idx="309">
                  <c:v>D34000</c:v>
                </c:pt>
                <c:pt idx="310">
                  <c:v>D35000</c:v>
                </c:pt>
                <c:pt idx="311">
                  <c:v>D36000</c:v>
                </c:pt>
                <c:pt idx="312">
                  <c:v>D37000</c:v>
                </c:pt>
                <c:pt idx="313">
                  <c:v>D38000</c:v>
                </c:pt>
                <c:pt idx="314">
                  <c:v>D39000</c:v>
                </c:pt>
                <c:pt idx="315">
                  <c:v>D3A000</c:v>
                </c:pt>
                <c:pt idx="316">
                  <c:v>D3B000</c:v>
                </c:pt>
                <c:pt idx="317">
                  <c:v>D3C000</c:v>
                </c:pt>
                <c:pt idx="318">
                  <c:v>D3D000</c:v>
                </c:pt>
                <c:pt idx="319">
                  <c:v>D3E000</c:v>
                </c:pt>
                <c:pt idx="320">
                  <c:v>D3F000</c:v>
                </c:pt>
                <c:pt idx="321">
                  <c:v>D40000</c:v>
                </c:pt>
                <c:pt idx="322">
                  <c:v>D41000</c:v>
                </c:pt>
                <c:pt idx="323">
                  <c:v>D42000</c:v>
                </c:pt>
                <c:pt idx="324">
                  <c:v>D43000</c:v>
                </c:pt>
                <c:pt idx="325">
                  <c:v>D44000</c:v>
                </c:pt>
                <c:pt idx="326">
                  <c:v>D45000</c:v>
                </c:pt>
                <c:pt idx="327">
                  <c:v>D46000</c:v>
                </c:pt>
                <c:pt idx="328">
                  <c:v>D47000</c:v>
                </c:pt>
                <c:pt idx="329">
                  <c:v>D48000</c:v>
                </c:pt>
                <c:pt idx="330">
                  <c:v>D49000</c:v>
                </c:pt>
                <c:pt idx="331">
                  <c:v>D4A000</c:v>
                </c:pt>
                <c:pt idx="332">
                  <c:v>D4B000</c:v>
                </c:pt>
                <c:pt idx="333">
                  <c:v>D4C000</c:v>
                </c:pt>
                <c:pt idx="334">
                  <c:v>D4D000</c:v>
                </c:pt>
                <c:pt idx="335">
                  <c:v>D4E000</c:v>
                </c:pt>
                <c:pt idx="336">
                  <c:v>D4F000</c:v>
                </c:pt>
                <c:pt idx="337">
                  <c:v>D50000</c:v>
                </c:pt>
                <c:pt idx="338">
                  <c:v>D51000</c:v>
                </c:pt>
                <c:pt idx="339">
                  <c:v>D52000</c:v>
                </c:pt>
                <c:pt idx="340">
                  <c:v>D53000</c:v>
                </c:pt>
                <c:pt idx="341">
                  <c:v>D54000</c:v>
                </c:pt>
                <c:pt idx="342">
                  <c:v>D55000</c:v>
                </c:pt>
                <c:pt idx="343">
                  <c:v>D56000</c:v>
                </c:pt>
                <c:pt idx="344">
                  <c:v>D57000</c:v>
                </c:pt>
                <c:pt idx="345">
                  <c:v>D58000</c:v>
                </c:pt>
                <c:pt idx="346">
                  <c:v>D59000</c:v>
                </c:pt>
                <c:pt idx="347">
                  <c:v>D5A000</c:v>
                </c:pt>
                <c:pt idx="348">
                  <c:v>D5B000</c:v>
                </c:pt>
                <c:pt idx="349">
                  <c:v>D5C000</c:v>
                </c:pt>
                <c:pt idx="350">
                  <c:v>D5D000</c:v>
                </c:pt>
                <c:pt idx="351">
                  <c:v>D5E000</c:v>
                </c:pt>
                <c:pt idx="352">
                  <c:v>D5F000</c:v>
                </c:pt>
                <c:pt idx="353">
                  <c:v>D60000</c:v>
                </c:pt>
                <c:pt idx="354">
                  <c:v>D61000</c:v>
                </c:pt>
                <c:pt idx="355">
                  <c:v>D62000</c:v>
                </c:pt>
                <c:pt idx="356">
                  <c:v>D63000</c:v>
                </c:pt>
                <c:pt idx="357">
                  <c:v>D64000</c:v>
                </c:pt>
                <c:pt idx="358">
                  <c:v>D65000</c:v>
                </c:pt>
                <c:pt idx="359">
                  <c:v>D66000</c:v>
                </c:pt>
                <c:pt idx="360">
                  <c:v>D67000</c:v>
                </c:pt>
                <c:pt idx="361">
                  <c:v>D68000</c:v>
                </c:pt>
                <c:pt idx="362">
                  <c:v>D69000</c:v>
                </c:pt>
                <c:pt idx="363">
                  <c:v>D6A000</c:v>
                </c:pt>
                <c:pt idx="364">
                  <c:v>D6B000</c:v>
                </c:pt>
                <c:pt idx="365">
                  <c:v>D6C000</c:v>
                </c:pt>
                <c:pt idx="366">
                  <c:v>D6D000</c:v>
                </c:pt>
                <c:pt idx="367">
                  <c:v>D6E000</c:v>
                </c:pt>
                <c:pt idx="368">
                  <c:v>D6F000</c:v>
                </c:pt>
                <c:pt idx="369">
                  <c:v>D70000</c:v>
                </c:pt>
                <c:pt idx="370">
                  <c:v>D71000</c:v>
                </c:pt>
                <c:pt idx="371">
                  <c:v>D72000</c:v>
                </c:pt>
                <c:pt idx="372">
                  <c:v>D73000</c:v>
                </c:pt>
                <c:pt idx="373">
                  <c:v>D74000</c:v>
                </c:pt>
                <c:pt idx="374">
                  <c:v>D75000</c:v>
                </c:pt>
                <c:pt idx="375">
                  <c:v>D76000</c:v>
                </c:pt>
                <c:pt idx="376">
                  <c:v>D77000</c:v>
                </c:pt>
                <c:pt idx="377">
                  <c:v>D78000</c:v>
                </c:pt>
                <c:pt idx="378">
                  <c:v>D79000</c:v>
                </c:pt>
                <c:pt idx="379">
                  <c:v>D7A000</c:v>
                </c:pt>
                <c:pt idx="380">
                  <c:v>D7B000</c:v>
                </c:pt>
                <c:pt idx="381">
                  <c:v>D7C000</c:v>
                </c:pt>
                <c:pt idx="382">
                  <c:v>D7D000</c:v>
                </c:pt>
                <c:pt idx="383">
                  <c:v>D7E000</c:v>
                </c:pt>
                <c:pt idx="384">
                  <c:v>D7F000</c:v>
                </c:pt>
                <c:pt idx="385">
                  <c:v>D80000</c:v>
                </c:pt>
                <c:pt idx="386">
                  <c:v>D81000</c:v>
                </c:pt>
                <c:pt idx="387">
                  <c:v>D82000</c:v>
                </c:pt>
                <c:pt idx="388">
                  <c:v>D83000</c:v>
                </c:pt>
                <c:pt idx="389">
                  <c:v>D84000</c:v>
                </c:pt>
                <c:pt idx="390">
                  <c:v>D85000</c:v>
                </c:pt>
                <c:pt idx="391">
                  <c:v>D86000</c:v>
                </c:pt>
                <c:pt idx="392">
                  <c:v>D87000</c:v>
                </c:pt>
                <c:pt idx="393">
                  <c:v>D88000</c:v>
                </c:pt>
                <c:pt idx="394">
                  <c:v>D89000</c:v>
                </c:pt>
                <c:pt idx="395">
                  <c:v>D8A000</c:v>
                </c:pt>
                <c:pt idx="396">
                  <c:v>D8B000</c:v>
                </c:pt>
                <c:pt idx="397">
                  <c:v>D8C000</c:v>
                </c:pt>
                <c:pt idx="398">
                  <c:v>D8D000</c:v>
                </c:pt>
                <c:pt idx="399">
                  <c:v>D8E000</c:v>
                </c:pt>
                <c:pt idx="400">
                  <c:v>D8F000</c:v>
                </c:pt>
                <c:pt idx="401">
                  <c:v>D90000</c:v>
                </c:pt>
                <c:pt idx="402">
                  <c:v>D91000</c:v>
                </c:pt>
                <c:pt idx="403">
                  <c:v>D92000</c:v>
                </c:pt>
                <c:pt idx="404">
                  <c:v>D93000</c:v>
                </c:pt>
                <c:pt idx="405">
                  <c:v>D94000</c:v>
                </c:pt>
                <c:pt idx="406">
                  <c:v>D95000</c:v>
                </c:pt>
                <c:pt idx="407">
                  <c:v>D96000</c:v>
                </c:pt>
                <c:pt idx="408">
                  <c:v>D97000</c:v>
                </c:pt>
                <c:pt idx="409">
                  <c:v>D98000</c:v>
                </c:pt>
                <c:pt idx="410">
                  <c:v>D99000</c:v>
                </c:pt>
                <c:pt idx="411">
                  <c:v>D9A000</c:v>
                </c:pt>
                <c:pt idx="412">
                  <c:v>D9B000</c:v>
                </c:pt>
                <c:pt idx="413">
                  <c:v>D9C000</c:v>
                </c:pt>
                <c:pt idx="414">
                  <c:v>D9D000</c:v>
                </c:pt>
                <c:pt idx="415">
                  <c:v>D9E000</c:v>
                </c:pt>
                <c:pt idx="416">
                  <c:v>D9F000</c:v>
                </c:pt>
                <c:pt idx="417">
                  <c:v>DA0000</c:v>
                </c:pt>
                <c:pt idx="418">
                  <c:v>DA1000</c:v>
                </c:pt>
                <c:pt idx="419">
                  <c:v>DA2000</c:v>
                </c:pt>
                <c:pt idx="420">
                  <c:v>DA3000</c:v>
                </c:pt>
                <c:pt idx="421">
                  <c:v>DA4000</c:v>
                </c:pt>
                <c:pt idx="422">
                  <c:v>DA5000</c:v>
                </c:pt>
                <c:pt idx="423">
                  <c:v>DA6000</c:v>
                </c:pt>
                <c:pt idx="424">
                  <c:v>DA7000</c:v>
                </c:pt>
                <c:pt idx="425">
                  <c:v>DA8000</c:v>
                </c:pt>
                <c:pt idx="426">
                  <c:v>DA9000</c:v>
                </c:pt>
                <c:pt idx="427">
                  <c:v>DAA000</c:v>
                </c:pt>
                <c:pt idx="428">
                  <c:v>DAB000</c:v>
                </c:pt>
                <c:pt idx="429">
                  <c:v>DAC000</c:v>
                </c:pt>
                <c:pt idx="430">
                  <c:v>DAD000</c:v>
                </c:pt>
                <c:pt idx="431">
                  <c:v>DAE000</c:v>
                </c:pt>
                <c:pt idx="432">
                  <c:v>DAF000</c:v>
                </c:pt>
                <c:pt idx="433">
                  <c:v>DB0000</c:v>
                </c:pt>
                <c:pt idx="434">
                  <c:v>DB1000</c:v>
                </c:pt>
                <c:pt idx="435">
                  <c:v>DB2000</c:v>
                </c:pt>
                <c:pt idx="436">
                  <c:v>DB3000</c:v>
                </c:pt>
                <c:pt idx="437">
                  <c:v>DB4000</c:v>
                </c:pt>
                <c:pt idx="438">
                  <c:v>DB5000</c:v>
                </c:pt>
                <c:pt idx="439">
                  <c:v>DB6000</c:v>
                </c:pt>
                <c:pt idx="440">
                  <c:v>DB7000</c:v>
                </c:pt>
                <c:pt idx="441">
                  <c:v>DB8000</c:v>
                </c:pt>
                <c:pt idx="442">
                  <c:v>DB9000</c:v>
                </c:pt>
                <c:pt idx="443">
                  <c:v>DBA000</c:v>
                </c:pt>
                <c:pt idx="444">
                  <c:v>DBB000</c:v>
                </c:pt>
                <c:pt idx="445">
                  <c:v>DBC000</c:v>
                </c:pt>
                <c:pt idx="446">
                  <c:v>DBD000</c:v>
                </c:pt>
                <c:pt idx="447">
                  <c:v>DBE000</c:v>
                </c:pt>
                <c:pt idx="448">
                  <c:v>DBF000</c:v>
                </c:pt>
                <c:pt idx="449">
                  <c:v>DC0000</c:v>
                </c:pt>
                <c:pt idx="450">
                  <c:v>DC1000</c:v>
                </c:pt>
                <c:pt idx="451">
                  <c:v>DC2000</c:v>
                </c:pt>
                <c:pt idx="452">
                  <c:v>DC3000</c:v>
                </c:pt>
                <c:pt idx="453">
                  <c:v>DC4000</c:v>
                </c:pt>
                <c:pt idx="454">
                  <c:v>DC5000</c:v>
                </c:pt>
                <c:pt idx="455">
                  <c:v>DC6000</c:v>
                </c:pt>
                <c:pt idx="456">
                  <c:v>DC7000</c:v>
                </c:pt>
                <c:pt idx="457">
                  <c:v>DC8000</c:v>
                </c:pt>
                <c:pt idx="458">
                  <c:v>DC9000</c:v>
                </c:pt>
                <c:pt idx="459">
                  <c:v>DCA000</c:v>
                </c:pt>
                <c:pt idx="460">
                  <c:v>DCB000</c:v>
                </c:pt>
                <c:pt idx="461">
                  <c:v>DCC000</c:v>
                </c:pt>
                <c:pt idx="462">
                  <c:v>DCD000</c:v>
                </c:pt>
                <c:pt idx="463">
                  <c:v>DCE000</c:v>
                </c:pt>
                <c:pt idx="464">
                  <c:v>DCF000</c:v>
                </c:pt>
                <c:pt idx="465">
                  <c:v>DD0000</c:v>
                </c:pt>
                <c:pt idx="466">
                  <c:v>DD1000</c:v>
                </c:pt>
                <c:pt idx="467">
                  <c:v>DD2000</c:v>
                </c:pt>
                <c:pt idx="468">
                  <c:v>DD3000</c:v>
                </c:pt>
                <c:pt idx="469">
                  <c:v>DD4000</c:v>
                </c:pt>
                <c:pt idx="470">
                  <c:v>DD5000</c:v>
                </c:pt>
                <c:pt idx="471">
                  <c:v>DD6000</c:v>
                </c:pt>
                <c:pt idx="472">
                  <c:v>DD7000</c:v>
                </c:pt>
                <c:pt idx="473">
                  <c:v>DD8000</c:v>
                </c:pt>
                <c:pt idx="474">
                  <c:v>DD9000</c:v>
                </c:pt>
                <c:pt idx="475">
                  <c:v>DDA000</c:v>
                </c:pt>
                <c:pt idx="476">
                  <c:v>DDB000</c:v>
                </c:pt>
                <c:pt idx="477">
                  <c:v>DDC000</c:v>
                </c:pt>
                <c:pt idx="478">
                  <c:v>DDD000</c:v>
                </c:pt>
                <c:pt idx="479">
                  <c:v>DDE000</c:v>
                </c:pt>
                <c:pt idx="480">
                  <c:v>DDF000</c:v>
                </c:pt>
                <c:pt idx="481">
                  <c:v>DE0000</c:v>
                </c:pt>
                <c:pt idx="482">
                  <c:v>DE1000</c:v>
                </c:pt>
                <c:pt idx="483">
                  <c:v>DE2000</c:v>
                </c:pt>
                <c:pt idx="484">
                  <c:v>DE3000</c:v>
                </c:pt>
                <c:pt idx="485">
                  <c:v>DE4000</c:v>
                </c:pt>
                <c:pt idx="486">
                  <c:v>DE5000</c:v>
                </c:pt>
                <c:pt idx="487">
                  <c:v>DE6000</c:v>
                </c:pt>
                <c:pt idx="488">
                  <c:v>DE7000</c:v>
                </c:pt>
                <c:pt idx="489">
                  <c:v>DE8000</c:v>
                </c:pt>
                <c:pt idx="490">
                  <c:v>DE9000</c:v>
                </c:pt>
                <c:pt idx="491">
                  <c:v>DEA000</c:v>
                </c:pt>
                <c:pt idx="492">
                  <c:v>DEB000</c:v>
                </c:pt>
                <c:pt idx="493">
                  <c:v>DEC000</c:v>
                </c:pt>
                <c:pt idx="494">
                  <c:v>DED000</c:v>
                </c:pt>
                <c:pt idx="495">
                  <c:v>DEE000</c:v>
                </c:pt>
                <c:pt idx="496">
                  <c:v>DEF000</c:v>
                </c:pt>
                <c:pt idx="497">
                  <c:v>DF0000</c:v>
                </c:pt>
                <c:pt idx="498">
                  <c:v>DF1000</c:v>
                </c:pt>
                <c:pt idx="499">
                  <c:v>DF2000</c:v>
                </c:pt>
                <c:pt idx="500">
                  <c:v>DF3000</c:v>
                </c:pt>
                <c:pt idx="501">
                  <c:v>DF4000</c:v>
                </c:pt>
                <c:pt idx="502">
                  <c:v>DF5000</c:v>
                </c:pt>
                <c:pt idx="503">
                  <c:v>DF6000</c:v>
                </c:pt>
                <c:pt idx="504">
                  <c:v>DF7000</c:v>
                </c:pt>
                <c:pt idx="505">
                  <c:v>DF8000</c:v>
                </c:pt>
                <c:pt idx="506">
                  <c:v>DF9000</c:v>
                </c:pt>
                <c:pt idx="507">
                  <c:v>DFA000</c:v>
                </c:pt>
                <c:pt idx="508">
                  <c:v>DFB000</c:v>
                </c:pt>
                <c:pt idx="509">
                  <c:v>DFC000</c:v>
                </c:pt>
                <c:pt idx="510">
                  <c:v>DFD000</c:v>
                </c:pt>
                <c:pt idx="511">
                  <c:v>DFE000</c:v>
                </c:pt>
                <c:pt idx="512">
                  <c:v>DFF000</c:v>
                </c:pt>
                <c:pt idx="513">
                  <c:v>E00000</c:v>
                </c:pt>
                <c:pt idx="514">
                  <c:v>E01000</c:v>
                </c:pt>
                <c:pt idx="515">
                  <c:v>E02000</c:v>
                </c:pt>
                <c:pt idx="516">
                  <c:v>E03000</c:v>
                </c:pt>
                <c:pt idx="517">
                  <c:v>E04000</c:v>
                </c:pt>
                <c:pt idx="518">
                  <c:v>E05000</c:v>
                </c:pt>
                <c:pt idx="519">
                  <c:v>E06000</c:v>
                </c:pt>
                <c:pt idx="520">
                  <c:v>E07000</c:v>
                </c:pt>
                <c:pt idx="521">
                  <c:v>E08000</c:v>
                </c:pt>
                <c:pt idx="522">
                  <c:v>E09000</c:v>
                </c:pt>
                <c:pt idx="523">
                  <c:v>E0A000</c:v>
                </c:pt>
                <c:pt idx="524">
                  <c:v>E0B000</c:v>
                </c:pt>
                <c:pt idx="525">
                  <c:v>E0C000</c:v>
                </c:pt>
                <c:pt idx="526">
                  <c:v>E0D000</c:v>
                </c:pt>
                <c:pt idx="527">
                  <c:v>E0E000</c:v>
                </c:pt>
                <c:pt idx="528">
                  <c:v>E0F000</c:v>
                </c:pt>
                <c:pt idx="529">
                  <c:v>E10000</c:v>
                </c:pt>
                <c:pt idx="530">
                  <c:v>E11000</c:v>
                </c:pt>
                <c:pt idx="531">
                  <c:v>E12000</c:v>
                </c:pt>
                <c:pt idx="532">
                  <c:v>E13000</c:v>
                </c:pt>
                <c:pt idx="533">
                  <c:v>E14000</c:v>
                </c:pt>
                <c:pt idx="534">
                  <c:v>E15000</c:v>
                </c:pt>
                <c:pt idx="535">
                  <c:v>E16000</c:v>
                </c:pt>
                <c:pt idx="536">
                  <c:v>E17000</c:v>
                </c:pt>
                <c:pt idx="537">
                  <c:v>E18000</c:v>
                </c:pt>
                <c:pt idx="538">
                  <c:v>E19000</c:v>
                </c:pt>
                <c:pt idx="539">
                  <c:v>E1A000</c:v>
                </c:pt>
                <c:pt idx="540">
                  <c:v>E1B000</c:v>
                </c:pt>
                <c:pt idx="541">
                  <c:v>E1C000</c:v>
                </c:pt>
                <c:pt idx="542">
                  <c:v>E1D000</c:v>
                </c:pt>
                <c:pt idx="543">
                  <c:v>E1E000</c:v>
                </c:pt>
                <c:pt idx="544">
                  <c:v>E1F000</c:v>
                </c:pt>
                <c:pt idx="545">
                  <c:v>E20000</c:v>
                </c:pt>
                <c:pt idx="546">
                  <c:v>E21000</c:v>
                </c:pt>
                <c:pt idx="547">
                  <c:v>E22000</c:v>
                </c:pt>
                <c:pt idx="548">
                  <c:v>E23000</c:v>
                </c:pt>
                <c:pt idx="549">
                  <c:v>E24000</c:v>
                </c:pt>
                <c:pt idx="550">
                  <c:v>E25000</c:v>
                </c:pt>
                <c:pt idx="551">
                  <c:v>E26000</c:v>
                </c:pt>
                <c:pt idx="552">
                  <c:v>E27000</c:v>
                </c:pt>
                <c:pt idx="553">
                  <c:v>E28000</c:v>
                </c:pt>
                <c:pt idx="554">
                  <c:v>E29000</c:v>
                </c:pt>
                <c:pt idx="555">
                  <c:v>E2A000</c:v>
                </c:pt>
                <c:pt idx="556">
                  <c:v>E2B000</c:v>
                </c:pt>
                <c:pt idx="557">
                  <c:v>E2C000</c:v>
                </c:pt>
                <c:pt idx="558">
                  <c:v>E2D000</c:v>
                </c:pt>
                <c:pt idx="559">
                  <c:v>E2E000</c:v>
                </c:pt>
                <c:pt idx="560">
                  <c:v>E2F000</c:v>
                </c:pt>
                <c:pt idx="561">
                  <c:v>E30000</c:v>
                </c:pt>
                <c:pt idx="562">
                  <c:v>E31000</c:v>
                </c:pt>
                <c:pt idx="563">
                  <c:v>E32000</c:v>
                </c:pt>
                <c:pt idx="564">
                  <c:v>E33000</c:v>
                </c:pt>
                <c:pt idx="565">
                  <c:v>E34000</c:v>
                </c:pt>
                <c:pt idx="566">
                  <c:v>E35000</c:v>
                </c:pt>
                <c:pt idx="567">
                  <c:v>E36000</c:v>
                </c:pt>
                <c:pt idx="568">
                  <c:v>E37000</c:v>
                </c:pt>
                <c:pt idx="569">
                  <c:v>E38000</c:v>
                </c:pt>
                <c:pt idx="570">
                  <c:v>E39000</c:v>
                </c:pt>
                <c:pt idx="571">
                  <c:v>E3A000</c:v>
                </c:pt>
                <c:pt idx="572">
                  <c:v>E3B000</c:v>
                </c:pt>
                <c:pt idx="573">
                  <c:v>E3C000</c:v>
                </c:pt>
                <c:pt idx="574">
                  <c:v>E3D000</c:v>
                </c:pt>
                <c:pt idx="575">
                  <c:v>E3E000</c:v>
                </c:pt>
                <c:pt idx="576">
                  <c:v>E3F000</c:v>
                </c:pt>
                <c:pt idx="577">
                  <c:v>E40000</c:v>
                </c:pt>
                <c:pt idx="578">
                  <c:v>E41000</c:v>
                </c:pt>
                <c:pt idx="579">
                  <c:v>E42000</c:v>
                </c:pt>
                <c:pt idx="580">
                  <c:v>E43000</c:v>
                </c:pt>
                <c:pt idx="581">
                  <c:v>E44000</c:v>
                </c:pt>
                <c:pt idx="582">
                  <c:v>E45000</c:v>
                </c:pt>
                <c:pt idx="583">
                  <c:v>E46000</c:v>
                </c:pt>
                <c:pt idx="584">
                  <c:v>E47000</c:v>
                </c:pt>
                <c:pt idx="585">
                  <c:v>E48000</c:v>
                </c:pt>
                <c:pt idx="586">
                  <c:v>E49000</c:v>
                </c:pt>
                <c:pt idx="587">
                  <c:v>E4A000</c:v>
                </c:pt>
                <c:pt idx="588">
                  <c:v>E4B000</c:v>
                </c:pt>
                <c:pt idx="589">
                  <c:v>E4C000</c:v>
                </c:pt>
                <c:pt idx="590">
                  <c:v>E4D000</c:v>
                </c:pt>
                <c:pt idx="591">
                  <c:v>E4E000</c:v>
                </c:pt>
                <c:pt idx="592">
                  <c:v>E4F000</c:v>
                </c:pt>
                <c:pt idx="593">
                  <c:v>E50000</c:v>
                </c:pt>
                <c:pt idx="594">
                  <c:v>E51000</c:v>
                </c:pt>
                <c:pt idx="595">
                  <c:v>E52000</c:v>
                </c:pt>
                <c:pt idx="596">
                  <c:v>E53000</c:v>
                </c:pt>
                <c:pt idx="597">
                  <c:v>E54000</c:v>
                </c:pt>
                <c:pt idx="598">
                  <c:v>E55000</c:v>
                </c:pt>
                <c:pt idx="599">
                  <c:v>E56000</c:v>
                </c:pt>
                <c:pt idx="600">
                  <c:v>E57000</c:v>
                </c:pt>
                <c:pt idx="601">
                  <c:v>E58000</c:v>
                </c:pt>
                <c:pt idx="602">
                  <c:v>E59000</c:v>
                </c:pt>
                <c:pt idx="603">
                  <c:v>E5A000</c:v>
                </c:pt>
                <c:pt idx="604">
                  <c:v>E5B000</c:v>
                </c:pt>
                <c:pt idx="605">
                  <c:v>E5C000</c:v>
                </c:pt>
                <c:pt idx="606">
                  <c:v>E5D000</c:v>
                </c:pt>
                <c:pt idx="607">
                  <c:v>E5E000</c:v>
                </c:pt>
                <c:pt idx="608">
                  <c:v>E5F000</c:v>
                </c:pt>
                <c:pt idx="609">
                  <c:v>E60000</c:v>
                </c:pt>
                <c:pt idx="610">
                  <c:v>E61000</c:v>
                </c:pt>
                <c:pt idx="611">
                  <c:v>E62000</c:v>
                </c:pt>
                <c:pt idx="612">
                  <c:v>E63000</c:v>
                </c:pt>
                <c:pt idx="613">
                  <c:v>E64000</c:v>
                </c:pt>
                <c:pt idx="614">
                  <c:v>E65000</c:v>
                </c:pt>
                <c:pt idx="615">
                  <c:v>E66000</c:v>
                </c:pt>
                <c:pt idx="616">
                  <c:v>E67000</c:v>
                </c:pt>
                <c:pt idx="617">
                  <c:v>E68000</c:v>
                </c:pt>
                <c:pt idx="618">
                  <c:v>E69000</c:v>
                </c:pt>
                <c:pt idx="619">
                  <c:v>E6A000</c:v>
                </c:pt>
                <c:pt idx="620">
                  <c:v>E6B000</c:v>
                </c:pt>
                <c:pt idx="621">
                  <c:v>E6C000</c:v>
                </c:pt>
                <c:pt idx="622">
                  <c:v>E6D000</c:v>
                </c:pt>
                <c:pt idx="623">
                  <c:v>E6E000</c:v>
                </c:pt>
                <c:pt idx="624">
                  <c:v>E6F000</c:v>
                </c:pt>
                <c:pt idx="625">
                  <c:v>E70000</c:v>
                </c:pt>
                <c:pt idx="626">
                  <c:v>E71000</c:v>
                </c:pt>
                <c:pt idx="627">
                  <c:v>E72000</c:v>
                </c:pt>
                <c:pt idx="628">
                  <c:v>E73000</c:v>
                </c:pt>
                <c:pt idx="629">
                  <c:v>E74000</c:v>
                </c:pt>
                <c:pt idx="630">
                  <c:v>E75000</c:v>
                </c:pt>
                <c:pt idx="631">
                  <c:v>E76000</c:v>
                </c:pt>
                <c:pt idx="632">
                  <c:v>E77000</c:v>
                </c:pt>
                <c:pt idx="633">
                  <c:v>E78000</c:v>
                </c:pt>
                <c:pt idx="634">
                  <c:v>E79000</c:v>
                </c:pt>
                <c:pt idx="635">
                  <c:v>E7A000</c:v>
                </c:pt>
                <c:pt idx="636">
                  <c:v>E7B000</c:v>
                </c:pt>
                <c:pt idx="637">
                  <c:v>E7C000</c:v>
                </c:pt>
                <c:pt idx="638">
                  <c:v>E7D000</c:v>
                </c:pt>
                <c:pt idx="639">
                  <c:v>E7E000</c:v>
                </c:pt>
                <c:pt idx="640">
                  <c:v>E7F000</c:v>
                </c:pt>
                <c:pt idx="641">
                  <c:v>E80000</c:v>
                </c:pt>
                <c:pt idx="642">
                  <c:v>E81000</c:v>
                </c:pt>
                <c:pt idx="643">
                  <c:v>E82000</c:v>
                </c:pt>
                <c:pt idx="644">
                  <c:v>E83000</c:v>
                </c:pt>
                <c:pt idx="645">
                  <c:v>E84000</c:v>
                </c:pt>
                <c:pt idx="646">
                  <c:v>E85000</c:v>
                </c:pt>
                <c:pt idx="647">
                  <c:v>E86000</c:v>
                </c:pt>
                <c:pt idx="648">
                  <c:v>E87000</c:v>
                </c:pt>
                <c:pt idx="649">
                  <c:v>E88000</c:v>
                </c:pt>
                <c:pt idx="650">
                  <c:v>E89000</c:v>
                </c:pt>
                <c:pt idx="651">
                  <c:v>E8A000</c:v>
                </c:pt>
                <c:pt idx="652">
                  <c:v>E8B000</c:v>
                </c:pt>
                <c:pt idx="653">
                  <c:v>E8C000</c:v>
                </c:pt>
                <c:pt idx="654">
                  <c:v>E8D000</c:v>
                </c:pt>
                <c:pt idx="655">
                  <c:v>E8E000</c:v>
                </c:pt>
                <c:pt idx="656">
                  <c:v>E8F000</c:v>
                </c:pt>
                <c:pt idx="657">
                  <c:v>E90000</c:v>
                </c:pt>
                <c:pt idx="658">
                  <c:v>E91000</c:v>
                </c:pt>
                <c:pt idx="659">
                  <c:v>E92000</c:v>
                </c:pt>
                <c:pt idx="660">
                  <c:v>E93000</c:v>
                </c:pt>
                <c:pt idx="661">
                  <c:v>E94000</c:v>
                </c:pt>
                <c:pt idx="662">
                  <c:v>E95000</c:v>
                </c:pt>
                <c:pt idx="663">
                  <c:v>E96000</c:v>
                </c:pt>
                <c:pt idx="664">
                  <c:v>E97000</c:v>
                </c:pt>
                <c:pt idx="665">
                  <c:v>E98000</c:v>
                </c:pt>
                <c:pt idx="666">
                  <c:v>E99000</c:v>
                </c:pt>
                <c:pt idx="667">
                  <c:v>E9A000</c:v>
                </c:pt>
                <c:pt idx="668">
                  <c:v>E9B000</c:v>
                </c:pt>
                <c:pt idx="669">
                  <c:v>E9C000</c:v>
                </c:pt>
                <c:pt idx="670">
                  <c:v>E9D000</c:v>
                </c:pt>
                <c:pt idx="671">
                  <c:v>E9E000</c:v>
                </c:pt>
                <c:pt idx="672">
                  <c:v>E9F000</c:v>
                </c:pt>
                <c:pt idx="673">
                  <c:v>EA0000</c:v>
                </c:pt>
                <c:pt idx="674">
                  <c:v>EA1000</c:v>
                </c:pt>
                <c:pt idx="675">
                  <c:v>EA2000</c:v>
                </c:pt>
                <c:pt idx="676">
                  <c:v>EA3000</c:v>
                </c:pt>
                <c:pt idx="677">
                  <c:v>EA4000</c:v>
                </c:pt>
                <c:pt idx="678">
                  <c:v>EA5000</c:v>
                </c:pt>
                <c:pt idx="679">
                  <c:v>EA6000</c:v>
                </c:pt>
                <c:pt idx="680">
                  <c:v>EA7000</c:v>
                </c:pt>
                <c:pt idx="681">
                  <c:v>EA8000</c:v>
                </c:pt>
                <c:pt idx="682">
                  <c:v>EA9000</c:v>
                </c:pt>
                <c:pt idx="683">
                  <c:v>EAA000</c:v>
                </c:pt>
                <c:pt idx="684">
                  <c:v>EAB000</c:v>
                </c:pt>
                <c:pt idx="685">
                  <c:v>EAC000</c:v>
                </c:pt>
                <c:pt idx="686">
                  <c:v>EAD000</c:v>
                </c:pt>
                <c:pt idx="687">
                  <c:v>EAE000</c:v>
                </c:pt>
                <c:pt idx="688">
                  <c:v>EAF000</c:v>
                </c:pt>
                <c:pt idx="689">
                  <c:v>EB0000</c:v>
                </c:pt>
                <c:pt idx="690">
                  <c:v>EB1000</c:v>
                </c:pt>
                <c:pt idx="691">
                  <c:v>EB2000</c:v>
                </c:pt>
                <c:pt idx="692">
                  <c:v>EB3000</c:v>
                </c:pt>
                <c:pt idx="693">
                  <c:v>EB4000</c:v>
                </c:pt>
                <c:pt idx="694">
                  <c:v>EB5000</c:v>
                </c:pt>
                <c:pt idx="695">
                  <c:v>EB6000</c:v>
                </c:pt>
                <c:pt idx="696">
                  <c:v>EB7000</c:v>
                </c:pt>
                <c:pt idx="697">
                  <c:v>EB8000</c:v>
                </c:pt>
                <c:pt idx="698">
                  <c:v>EB9000</c:v>
                </c:pt>
                <c:pt idx="699">
                  <c:v>EBA000</c:v>
                </c:pt>
                <c:pt idx="700">
                  <c:v>EBB000</c:v>
                </c:pt>
                <c:pt idx="701">
                  <c:v>EBC000</c:v>
                </c:pt>
                <c:pt idx="702">
                  <c:v>EBD000</c:v>
                </c:pt>
                <c:pt idx="703">
                  <c:v>EBE000</c:v>
                </c:pt>
                <c:pt idx="704">
                  <c:v>EBF000</c:v>
                </c:pt>
                <c:pt idx="705">
                  <c:v>EC0000</c:v>
                </c:pt>
                <c:pt idx="706">
                  <c:v>EC1000</c:v>
                </c:pt>
                <c:pt idx="707">
                  <c:v>EC2000</c:v>
                </c:pt>
                <c:pt idx="708">
                  <c:v>EC3000</c:v>
                </c:pt>
                <c:pt idx="709">
                  <c:v>EC4000</c:v>
                </c:pt>
                <c:pt idx="710">
                  <c:v>EC5000</c:v>
                </c:pt>
                <c:pt idx="711">
                  <c:v>EC6000</c:v>
                </c:pt>
                <c:pt idx="712">
                  <c:v>EC7000</c:v>
                </c:pt>
                <c:pt idx="713">
                  <c:v>EC8000</c:v>
                </c:pt>
                <c:pt idx="714">
                  <c:v>EC9000</c:v>
                </c:pt>
                <c:pt idx="715">
                  <c:v>ECA000</c:v>
                </c:pt>
                <c:pt idx="716">
                  <c:v>ECB000</c:v>
                </c:pt>
                <c:pt idx="717">
                  <c:v>ECC000</c:v>
                </c:pt>
                <c:pt idx="718">
                  <c:v>ECD000</c:v>
                </c:pt>
                <c:pt idx="719">
                  <c:v>ECE000</c:v>
                </c:pt>
                <c:pt idx="720">
                  <c:v>ECF000</c:v>
                </c:pt>
                <c:pt idx="721">
                  <c:v>ED0000</c:v>
                </c:pt>
                <c:pt idx="722">
                  <c:v>ED1000</c:v>
                </c:pt>
                <c:pt idx="723">
                  <c:v>ED2000</c:v>
                </c:pt>
                <c:pt idx="724">
                  <c:v>ED3000</c:v>
                </c:pt>
                <c:pt idx="725">
                  <c:v>ED4000</c:v>
                </c:pt>
                <c:pt idx="726">
                  <c:v>ED5000</c:v>
                </c:pt>
                <c:pt idx="727">
                  <c:v>ED6000</c:v>
                </c:pt>
                <c:pt idx="728">
                  <c:v>ED7000</c:v>
                </c:pt>
                <c:pt idx="729">
                  <c:v>ED8000</c:v>
                </c:pt>
                <c:pt idx="730">
                  <c:v>ED9000</c:v>
                </c:pt>
                <c:pt idx="731">
                  <c:v>EDA000</c:v>
                </c:pt>
                <c:pt idx="732">
                  <c:v>EDB000</c:v>
                </c:pt>
                <c:pt idx="733">
                  <c:v>EDC000</c:v>
                </c:pt>
                <c:pt idx="734">
                  <c:v>EDD000</c:v>
                </c:pt>
                <c:pt idx="735">
                  <c:v>EDE000</c:v>
                </c:pt>
                <c:pt idx="736">
                  <c:v>EDF000</c:v>
                </c:pt>
                <c:pt idx="737">
                  <c:v>EE0000</c:v>
                </c:pt>
                <c:pt idx="738">
                  <c:v>EE1000</c:v>
                </c:pt>
                <c:pt idx="739">
                  <c:v>EE2000</c:v>
                </c:pt>
                <c:pt idx="740">
                  <c:v>EE3000</c:v>
                </c:pt>
                <c:pt idx="741">
                  <c:v>EE4000</c:v>
                </c:pt>
                <c:pt idx="742">
                  <c:v>EE5000</c:v>
                </c:pt>
                <c:pt idx="743">
                  <c:v>EE6000</c:v>
                </c:pt>
                <c:pt idx="744">
                  <c:v>EE7000</c:v>
                </c:pt>
                <c:pt idx="745">
                  <c:v>EE8000</c:v>
                </c:pt>
                <c:pt idx="746">
                  <c:v>EE9000</c:v>
                </c:pt>
                <c:pt idx="747">
                  <c:v>EEA000</c:v>
                </c:pt>
                <c:pt idx="748">
                  <c:v>EEB000</c:v>
                </c:pt>
                <c:pt idx="749">
                  <c:v>EEC000</c:v>
                </c:pt>
                <c:pt idx="750">
                  <c:v>EED000</c:v>
                </c:pt>
                <c:pt idx="751">
                  <c:v>EEE000</c:v>
                </c:pt>
                <c:pt idx="752">
                  <c:v>EEF000</c:v>
                </c:pt>
                <c:pt idx="753">
                  <c:v>EF0000</c:v>
                </c:pt>
                <c:pt idx="754">
                  <c:v>EF1000</c:v>
                </c:pt>
                <c:pt idx="755">
                  <c:v>EF2000</c:v>
                </c:pt>
                <c:pt idx="756">
                  <c:v>EF3000</c:v>
                </c:pt>
                <c:pt idx="757">
                  <c:v>EF4000</c:v>
                </c:pt>
                <c:pt idx="758">
                  <c:v>EF5000</c:v>
                </c:pt>
                <c:pt idx="759">
                  <c:v>EF6000</c:v>
                </c:pt>
                <c:pt idx="760">
                  <c:v>EF7000</c:v>
                </c:pt>
                <c:pt idx="761">
                  <c:v>EF8000</c:v>
                </c:pt>
                <c:pt idx="762">
                  <c:v>EF9000</c:v>
                </c:pt>
                <c:pt idx="763">
                  <c:v>EFA000</c:v>
                </c:pt>
                <c:pt idx="764">
                  <c:v>EFB000</c:v>
                </c:pt>
                <c:pt idx="765">
                  <c:v>EFC000</c:v>
                </c:pt>
                <c:pt idx="766">
                  <c:v>EFD000</c:v>
                </c:pt>
                <c:pt idx="767">
                  <c:v>EFE000</c:v>
                </c:pt>
                <c:pt idx="768">
                  <c:v>EFF000</c:v>
                </c:pt>
                <c:pt idx="769">
                  <c:v>F00000</c:v>
                </c:pt>
                <c:pt idx="770">
                  <c:v>F01000</c:v>
                </c:pt>
                <c:pt idx="771">
                  <c:v>F02000</c:v>
                </c:pt>
                <c:pt idx="772">
                  <c:v>F03000</c:v>
                </c:pt>
                <c:pt idx="773">
                  <c:v>F04000</c:v>
                </c:pt>
                <c:pt idx="774">
                  <c:v>F05000</c:v>
                </c:pt>
                <c:pt idx="775">
                  <c:v>F06000</c:v>
                </c:pt>
                <c:pt idx="776">
                  <c:v>F07000</c:v>
                </c:pt>
                <c:pt idx="777">
                  <c:v>F08000</c:v>
                </c:pt>
                <c:pt idx="778">
                  <c:v>F09000</c:v>
                </c:pt>
                <c:pt idx="779">
                  <c:v>F0A000</c:v>
                </c:pt>
                <c:pt idx="780">
                  <c:v>F0B000</c:v>
                </c:pt>
                <c:pt idx="781">
                  <c:v>F0C000</c:v>
                </c:pt>
                <c:pt idx="782">
                  <c:v>F0D000</c:v>
                </c:pt>
                <c:pt idx="783">
                  <c:v>F0E000</c:v>
                </c:pt>
                <c:pt idx="784">
                  <c:v>F0F000</c:v>
                </c:pt>
                <c:pt idx="785">
                  <c:v>F10000</c:v>
                </c:pt>
                <c:pt idx="786">
                  <c:v>F11000</c:v>
                </c:pt>
                <c:pt idx="787">
                  <c:v>F12000</c:v>
                </c:pt>
                <c:pt idx="788">
                  <c:v>F13000</c:v>
                </c:pt>
                <c:pt idx="789">
                  <c:v>F14000</c:v>
                </c:pt>
                <c:pt idx="790">
                  <c:v>F15000</c:v>
                </c:pt>
                <c:pt idx="791">
                  <c:v>F16000</c:v>
                </c:pt>
                <c:pt idx="792">
                  <c:v>F17000</c:v>
                </c:pt>
                <c:pt idx="793">
                  <c:v>F18000</c:v>
                </c:pt>
                <c:pt idx="794">
                  <c:v>F19000</c:v>
                </c:pt>
                <c:pt idx="795">
                  <c:v>F1A000</c:v>
                </c:pt>
                <c:pt idx="796">
                  <c:v>F1B000</c:v>
                </c:pt>
                <c:pt idx="797">
                  <c:v>F1C000</c:v>
                </c:pt>
                <c:pt idx="798">
                  <c:v>F1D000</c:v>
                </c:pt>
                <c:pt idx="799">
                  <c:v>F1E000</c:v>
                </c:pt>
                <c:pt idx="800">
                  <c:v>F1F000</c:v>
                </c:pt>
                <c:pt idx="801">
                  <c:v>F20000</c:v>
                </c:pt>
                <c:pt idx="802">
                  <c:v>F21000</c:v>
                </c:pt>
                <c:pt idx="803">
                  <c:v>F22000</c:v>
                </c:pt>
                <c:pt idx="804">
                  <c:v>F23000</c:v>
                </c:pt>
                <c:pt idx="805">
                  <c:v>F24000</c:v>
                </c:pt>
                <c:pt idx="806">
                  <c:v>F25000</c:v>
                </c:pt>
                <c:pt idx="807">
                  <c:v>F26000</c:v>
                </c:pt>
                <c:pt idx="808">
                  <c:v>F27000</c:v>
                </c:pt>
                <c:pt idx="809">
                  <c:v>F28000</c:v>
                </c:pt>
                <c:pt idx="810">
                  <c:v>F29000</c:v>
                </c:pt>
                <c:pt idx="811">
                  <c:v>F2A000</c:v>
                </c:pt>
                <c:pt idx="812">
                  <c:v>F2B000</c:v>
                </c:pt>
                <c:pt idx="813">
                  <c:v>F2C000</c:v>
                </c:pt>
                <c:pt idx="814">
                  <c:v>F2D000</c:v>
                </c:pt>
                <c:pt idx="815">
                  <c:v>F2E000</c:v>
                </c:pt>
                <c:pt idx="816">
                  <c:v>F2F000</c:v>
                </c:pt>
                <c:pt idx="817">
                  <c:v>F30000</c:v>
                </c:pt>
                <c:pt idx="818">
                  <c:v>F31000</c:v>
                </c:pt>
                <c:pt idx="819">
                  <c:v>F32000</c:v>
                </c:pt>
                <c:pt idx="820">
                  <c:v>F33000</c:v>
                </c:pt>
                <c:pt idx="821">
                  <c:v>F34000</c:v>
                </c:pt>
                <c:pt idx="822">
                  <c:v>F35000</c:v>
                </c:pt>
                <c:pt idx="823">
                  <c:v>F36000</c:v>
                </c:pt>
                <c:pt idx="824">
                  <c:v>F37000</c:v>
                </c:pt>
                <c:pt idx="825">
                  <c:v>F38000</c:v>
                </c:pt>
                <c:pt idx="826">
                  <c:v>F39000</c:v>
                </c:pt>
                <c:pt idx="827">
                  <c:v>F3A000</c:v>
                </c:pt>
                <c:pt idx="828">
                  <c:v>F3B000</c:v>
                </c:pt>
                <c:pt idx="829">
                  <c:v>F3C000</c:v>
                </c:pt>
                <c:pt idx="830">
                  <c:v>F3D000</c:v>
                </c:pt>
                <c:pt idx="831">
                  <c:v>F3E000</c:v>
                </c:pt>
                <c:pt idx="832">
                  <c:v>F3F000</c:v>
                </c:pt>
                <c:pt idx="833">
                  <c:v>F40000</c:v>
                </c:pt>
                <c:pt idx="834">
                  <c:v>F41000</c:v>
                </c:pt>
                <c:pt idx="835">
                  <c:v>F42000</c:v>
                </c:pt>
                <c:pt idx="836">
                  <c:v>F43000</c:v>
                </c:pt>
                <c:pt idx="837">
                  <c:v>F44000</c:v>
                </c:pt>
                <c:pt idx="838">
                  <c:v>F45000</c:v>
                </c:pt>
                <c:pt idx="839">
                  <c:v>F46000</c:v>
                </c:pt>
                <c:pt idx="840">
                  <c:v>F47000</c:v>
                </c:pt>
                <c:pt idx="841">
                  <c:v>F48000</c:v>
                </c:pt>
                <c:pt idx="842">
                  <c:v>F49000</c:v>
                </c:pt>
                <c:pt idx="843">
                  <c:v>F4A000</c:v>
                </c:pt>
                <c:pt idx="844">
                  <c:v>F4B000</c:v>
                </c:pt>
                <c:pt idx="845">
                  <c:v>F4C000</c:v>
                </c:pt>
                <c:pt idx="846">
                  <c:v>F4D000</c:v>
                </c:pt>
                <c:pt idx="847">
                  <c:v>F4E000</c:v>
                </c:pt>
                <c:pt idx="848">
                  <c:v>F4F000</c:v>
                </c:pt>
                <c:pt idx="849">
                  <c:v>F50000</c:v>
                </c:pt>
                <c:pt idx="850">
                  <c:v>F51000</c:v>
                </c:pt>
                <c:pt idx="851">
                  <c:v>F52000</c:v>
                </c:pt>
                <c:pt idx="852">
                  <c:v>F53000</c:v>
                </c:pt>
                <c:pt idx="853">
                  <c:v>F54000</c:v>
                </c:pt>
                <c:pt idx="854">
                  <c:v>F55000</c:v>
                </c:pt>
                <c:pt idx="855">
                  <c:v>F56000</c:v>
                </c:pt>
                <c:pt idx="856">
                  <c:v>F57000</c:v>
                </c:pt>
                <c:pt idx="857">
                  <c:v>F58000</c:v>
                </c:pt>
                <c:pt idx="858">
                  <c:v>F59000</c:v>
                </c:pt>
                <c:pt idx="859">
                  <c:v>F5A000</c:v>
                </c:pt>
                <c:pt idx="860">
                  <c:v>F5B000</c:v>
                </c:pt>
                <c:pt idx="861">
                  <c:v>F5C000</c:v>
                </c:pt>
                <c:pt idx="862">
                  <c:v>F5D000</c:v>
                </c:pt>
                <c:pt idx="863">
                  <c:v>F5E000</c:v>
                </c:pt>
                <c:pt idx="864">
                  <c:v>F5F000</c:v>
                </c:pt>
                <c:pt idx="865">
                  <c:v>F60000</c:v>
                </c:pt>
                <c:pt idx="866">
                  <c:v>F61000</c:v>
                </c:pt>
                <c:pt idx="867">
                  <c:v>F62000</c:v>
                </c:pt>
                <c:pt idx="868">
                  <c:v>F63000</c:v>
                </c:pt>
                <c:pt idx="869">
                  <c:v>F64000</c:v>
                </c:pt>
                <c:pt idx="870">
                  <c:v>F65000</c:v>
                </c:pt>
                <c:pt idx="871">
                  <c:v>F66000</c:v>
                </c:pt>
                <c:pt idx="872">
                  <c:v>F67000</c:v>
                </c:pt>
                <c:pt idx="873">
                  <c:v>F68000</c:v>
                </c:pt>
                <c:pt idx="874">
                  <c:v>F69000</c:v>
                </c:pt>
                <c:pt idx="875">
                  <c:v>F6A000</c:v>
                </c:pt>
                <c:pt idx="876">
                  <c:v>F6B000</c:v>
                </c:pt>
                <c:pt idx="877">
                  <c:v>F6C000</c:v>
                </c:pt>
                <c:pt idx="878">
                  <c:v>F6D000</c:v>
                </c:pt>
                <c:pt idx="879">
                  <c:v>F6E000</c:v>
                </c:pt>
                <c:pt idx="880">
                  <c:v>F6F000</c:v>
                </c:pt>
                <c:pt idx="881">
                  <c:v>F70000</c:v>
                </c:pt>
                <c:pt idx="882">
                  <c:v>F71000</c:v>
                </c:pt>
                <c:pt idx="883">
                  <c:v>F72000</c:v>
                </c:pt>
                <c:pt idx="884">
                  <c:v>F73000</c:v>
                </c:pt>
                <c:pt idx="885">
                  <c:v>F74000</c:v>
                </c:pt>
                <c:pt idx="886">
                  <c:v>F75000</c:v>
                </c:pt>
                <c:pt idx="887">
                  <c:v>F76000</c:v>
                </c:pt>
                <c:pt idx="888">
                  <c:v>F77000</c:v>
                </c:pt>
                <c:pt idx="889">
                  <c:v>F78000</c:v>
                </c:pt>
                <c:pt idx="890">
                  <c:v>F79000</c:v>
                </c:pt>
                <c:pt idx="891">
                  <c:v>F7A000</c:v>
                </c:pt>
                <c:pt idx="892">
                  <c:v>F7B000</c:v>
                </c:pt>
                <c:pt idx="893">
                  <c:v>F7C000</c:v>
                </c:pt>
                <c:pt idx="894">
                  <c:v>F7D000</c:v>
                </c:pt>
                <c:pt idx="895">
                  <c:v>F7E000</c:v>
                </c:pt>
                <c:pt idx="896">
                  <c:v>F7F000</c:v>
                </c:pt>
                <c:pt idx="897">
                  <c:v>F80000</c:v>
                </c:pt>
                <c:pt idx="898">
                  <c:v>F81000</c:v>
                </c:pt>
                <c:pt idx="899">
                  <c:v>F82000</c:v>
                </c:pt>
                <c:pt idx="900">
                  <c:v>F83000</c:v>
                </c:pt>
                <c:pt idx="901">
                  <c:v>F84000</c:v>
                </c:pt>
                <c:pt idx="902">
                  <c:v>F85000</c:v>
                </c:pt>
                <c:pt idx="903">
                  <c:v>F86000</c:v>
                </c:pt>
                <c:pt idx="904">
                  <c:v>F87000</c:v>
                </c:pt>
                <c:pt idx="905">
                  <c:v>F88000</c:v>
                </c:pt>
                <c:pt idx="906">
                  <c:v>F89000</c:v>
                </c:pt>
                <c:pt idx="907">
                  <c:v>F8A000</c:v>
                </c:pt>
                <c:pt idx="908">
                  <c:v>F8B000</c:v>
                </c:pt>
                <c:pt idx="909">
                  <c:v>F8C000</c:v>
                </c:pt>
                <c:pt idx="910">
                  <c:v>F8D000</c:v>
                </c:pt>
                <c:pt idx="911">
                  <c:v>F8E000</c:v>
                </c:pt>
                <c:pt idx="912">
                  <c:v>F8F000</c:v>
                </c:pt>
                <c:pt idx="913">
                  <c:v>F90000</c:v>
                </c:pt>
                <c:pt idx="914">
                  <c:v>F91000</c:v>
                </c:pt>
                <c:pt idx="915">
                  <c:v>F92000</c:v>
                </c:pt>
                <c:pt idx="916">
                  <c:v>F93000</c:v>
                </c:pt>
                <c:pt idx="917">
                  <c:v>F94000</c:v>
                </c:pt>
                <c:pt idx="918">
                  <c:v>F95000</c:v>
                </c:pt>
                <c:pt idx="919">
                  <c:v>F96000</c:v>
                </c:pt>
                <c:pt idx="920">
                  <c:v>F97000</c:v>
                </c:pt>
                <c:pt idx="921">
                  <c:v>F98000</c:v>
                </c:pt>
                <c:pt idx="922">
                  <c:v>F99000</c:v>
                </c:pt>
                <c:pt idx="923">
                  <c:v>F9A000</c:v>
                </c:pt>
                <c:pt idx="924">
                  <c:v>F9B000</c:v>
                </c:pt>
                <c:pt idx="925">
                  <c:v>F9C000</c:v>
                </c:pt>
                <c:pt idx="926">
                  <c:v>F9D000</c:v>
                </c:pt>
                <c:pt idx="927">
                  <c:v>F9E000</c:v>
                </c:pt>
                <c:pt idx="928">
                  <c:v>F9F000</c:v>
                </c:pt>
                <c:pt idx="929">
                  <c:v>FA0000</c:v>
                </c:pt>
                <c:pt idx="930">
                  <c:v>FA1000</c:v>
                </c:pt>
                <c:pt idx="931">
                  <c:v>FA2000</c:v>
                </c:pt>
                <c:pt idx="932">
                  <c:v>FA3000</c:v>
                </c:pt>
                <c:pt idx="933">
                  <c:v>FA4000</c:v>
                </c:pt>
                <c:pt idx="934">
                  <c:v>FA5000</c:v>
                </c:pt>
                <c:pt idx="935">
                  <c:v>FA6000</c:v>
                </c:pt>
                <c:pt idx="936">
                  <c:v>FA7000</c:v>
                </c:pt>
                <c:pt idx="937">
                  <c:v>FA8000</c:v>
                </c:pt>
                <c:pt idx="938">
                  <c:v>FA9000</c:v>
                </c:pt>
                <c:pt idx="939">
                  <c:v>FAA000</c:v>
                </c:pt>
                <c:pt idx="940">
                  <c:v>FAB000</c:v>
                </c:pt>
                <c:pt idx="941">
                  <c:v>FAC000</c:v>
                </c:pt>
                <c:pt idx="942">
                  <c:v>FAD000</c:v>
                </c:pt>
                <c:pt idx="943">
                  <c:v>FAE000</c:v>
                </c:pt>
                <c:pt idx="944">
                  <c:v>FAF000</c:v>
                </c:pt>
                <c:pt idx="945">
                  <c:v>FB0000</c:v>
                </c:pt>
                <c:pt idx="946">
                  <c:v>FB1000</c:v>
                </c:pt>
                <c:pt idx="947">
                  <c:v>FB2000</c:v>
                </c:pt>
                <c:pt idx="948">
                  <c:v>FB3000</c:v>
                </c:pt>
                <c:pt idx="949">
                  <c:v>FB4000</c:v>
                </c:pt>
                <c:pt idx="950">
                  <c:v>FB5000</c:v>
                </c:pt>
                <c:pt idx="951">
                  <c:v>FB6000</c:v>
                </c:pt>
                <c:pt idx="952">
                  <c:v>FB7000</c:v>
                </c:pt>
                <c:pt idx="953">
                  <c:v>FB8000</c:v>
                </c:pt>
                <c:pt idx="954">
                  <c:v>FB9000</c:v>
                </c:pt>
                <c:pt idx="955">
                  <c:v>FBA000</c:v>
                </c:pt>
                <c:pt idx="956">
                  <c:v>FBB000</c:v>
                </c:pt>
                <c:pt idx="957">
                  <c:v>FBC000</c:v>
                </c:pt>
                <c:pt idx="958">
                  <c:v>FBD000</c:v>
                </c:pt>
                <c:pt idx="959">
                  <c:v>FBE000</c:v>
                </c:pt>
                <c:pt idx="960">
                  <c:v>FBF000</c:v>
                </c:pt>
                <c:pt idx="961">
                  <c:v>FC0000</c:v>
                </c:pt>
                <c:pt idx="962">
                  <c:v>FC1000</c:v>
                </c:pt>
                <c:pt idx="963">
                  <c:v>FC2000</c:v>
                </c:pt>
                <c:pt idx="964">
                  <c:v>FC3000</c:v>
                </c:pt>
                <c:pt idx="965">
                  <c:v>FC4000</c:v>
                </c:pt>
                <c:pt idx="966">
                  <c:v>FC5000</c:v>
                </c:pt>
                <c:pt idx="967">
                  <c:v>FC6000</c:v>
                </c:pt>
                <c:pt idx="968">
                  <c:v>FC7000</c:v>
                </c:pt>
                <c:pt idx="969">
                  <c:v>FC8000</c:v>
                </c:pt>
                <c:pt idx="970">
                  <c:v>FC9000</c:v>
                </c:pt>
                <c:pt idx="971">
                  <c:v>FCA000</c:v>
                </c:pt>
                <c:pt idx="972">
                  <c:v>FCB000</c:v>
                </c:pt>
                <c:pt idx="973">
                  <c:v>FCC000</c:v>
                </c:pt>
                <c:pt idx="974">
                  <c:v>FCD000</c:v>
                </c:pt>
                <c:pt idx="975">
                  <c:v>FCE000</c:v>
                </c:pt>
                <c:pt idx="976">
                  <c:v>FCF000</c:v>
                </c:pt>
                <c:pt idx="977">
                  <c:v>FD0000</c:v>
                </c:pt>
                <c:pt idx="978">
                  <c:v>FD1000</c:v>
                </c:pt>
                <c:pt idx="979">
                  <c:v>FD2000</c:v>
                </c:pt>
                <c:pt idx="980">
                  <c:v>FD3000</c:v>
                </c:pt>
                <c:pt idx="981">
                  <c:v>FD4000</c:v>
                </c:pt>
                <c:pt idx="982">
                  <c:v>FD5000</c:v>
                </c:pt>
                <c:pt idx="983">
                  <c:v>FD6000</c:v>
                </c:pt>
                <c:pt idx="984">
                  <c:v>FD7000</c:v>
                </c:pt>
                <c:pt idx="985">
                  <c:v>FD8000</c:v>
                </c:pt>
                <c:pt idx="986">
                  <c:v>FD9000</c:v>
                </c:pt>
                <c:pt idx="987">
                  <c:v>FDA000</c:v>
                </c:pt>
                <c:pt idx="988">
                  <c:v>FDB000</c:v>
                </c:pt>
                <c:pt idx="989">
                  <c:v>FDC000</c:v>
                </c:pt>
                <c:pt idx="990">
                  <c:v>FDD000</c:v>
                </c:pt>
                <c:pt idx="991">
                  <c:v>FDE000</c:v>
                </c:pt>
                <c:pt idx="992">
                  <c:v>FDF000</c:v>
                </c:pt>
                <c:pt idx="993">
                  <c:v>FE0000</c:v>
                </c:pt>
                <c:pt idx="994">
                  <c:v>FE1000</c:v>
                </c:pt>
                <c:pt idx="995">
                  <c:v>FE2000</c:v>
                </c:pt>
                <c:pt idx="996">
                  <c:v>FE3000</c:v>
                </c:pt>
                <c:pt idx="997">
                  <c:v>FE4000</c:v>
                </c:pt>
                <c:pt idx="998">
                  <c:v>FE5000</c:v>
                </c:pt>
                <c:pt idx="999">
                  <c:v>FE6000</c:v>
                </c:pt>
                <c:pt idx="1000">
                  <c:v>FE7000</c:v>
                </c:pt>
                <c:pt idx="1001">
                  <c:v>FE8000</c:v>
                </c:pt>
                <c:pt idx="1002">
                  <c:v>FE9000</c:v>
                </c:pt>
                <c:pt idx="1003">
                  <c:v>FEA000</c:v>
                </c:pt>
                <c:pt idx="1004">
                  <c:v>FEB000</c:v>
                </c:pt>
                <c:pt idx="1005">
                  <c:v>FEC000</c:v>
                </c:pt>
                <c:pt idx="1006">
                  <c:v>FED000</c:v>
                </c:pt>
                <c:pt idx="1007">
                  <c:v>FEE000</c:v>
                </c:pt>
                <c:pt idx="1008">
                  <c:v>FEF000</c:v>
                </c:pt>
                <c:pt idx="1009">
                  <c:v>FF0000</c:v>
                </c:pt>
                <c:pt idx="1010">
                  <c:v>FF1000</c:v>
                </c:pt>
                <c:pt idx="1011">
                  <c:v>FF2000</c:v>
                </c:pt>
                <c:pt idx="1012">
                  <c:v>FF3000</c:v>
                </c:pt>
                <c:pt idx="1013">
                  <c:v>FF4000</c:v>
                </c:pt>
                <c:pt idx="1014">
                  <c:v>FF50000</c:v>
                </c:pt>
                <c:pt idx="1015">
                  <c:v>FF60000</c:v>
                </c:pt>
                <c:pt idx="1016">
                  <c:v>FF70000</c:v>
                </c:pt>
                <c:pt idx="1017">
                  <c:v>FF80000</c:v>
                </c:pt>
                <c:pt idx="1018">
                  <c:v>FF90000</c:v>
                </c:pt>
                <c:pt idx="1019">
                  <c:v>FFA0000</c:v>
                </c:pt>
                <c:pt idx="1020">
                  <c:v>FFB0000</c:v>
                </c:pt>
                <c:pt idx="1021">
                  <c:v>FFC0000</c:v>
                </c:pt>
                <c:pt idx="1022">
                  <c:v>FFD0000</c:v>
                </c:pt>
                <c:pt idx="1023">
                  <c:v>FFE0000</c:v>
                </c:pt>
                <c:pt idx="1024">
                  <c:v>FFF0000</c:v>
                </c:pt>
                <c:pt idx="1025">
                  <c:v>1000000</c:v>
                </c:pt>
                <c:pt idx="1026">
                  <c:v>1001000</c:v>
                </c:pt>
                <c:pt idx="1027">
                  <c:v>1002000</c:v>
                </c:pt>
                <c:pt idx="1028">
                  <c:v>1003000</c:v>
                </c:pt>
                <c:pt idx="1029">
                  <c:v>1004000</c:v>
                </c:pt>
                <c:pt idx="1030">
                  <c:v>1005000</c:v>
                </c:pt>
                <c:pt idx="1031">
                  <c:v>1006000</c:v>
                </c:pt>
                <c:pt idx="1032">
                  <c:v>1007000</c:v>
                </c:pt>
                <c:pt idx="1033">
                  <c:v>1008000</c:v>
                </c:pt>
                <c:pt idx="1034">
                  <c:v>1009000</c:v>
                </c:pt>
                <c:pt idx="1035">
                  <c:v>100A000</c:v>
                </c:pt>
                <c:pt idx="1036">
                  <c:v>100B000</c:v>
                </c:pt>
                <c:pt idx="1037">
                  <c:v>100C000</c:v>
                </c:pt>
                <c:pt idx="1038">
                  <c:v>100D000</c:v>
                </c:pt>
                <c:pt idx="1039">
                  <c:v>1.00E+02</c:v>
                </c:pt>
                <c:pt idx="1040">
                  <c:v>100F000</c:v>
                </c:pt>
                <c:pt idx="1041">
                  <c:v>1010000</c:v>
                </c:pt>
                <c:pt idx="1042">
                  <c:v>1011000</c:v>
                </c:pt>
                <c:pt idx="1043">
                  <c:v>1012000</c:v>
                </c:pt>
                <c:pt idx="1044">
                  <c:v>1013000</c:v>
                </c:pt>
                <c:pt idx="1045">
                  <c:v>1014000</c:v>
                </c:pt>
                <c:pt idx="1046">
                  <c:v>1015000</c:v>
                </c:pt>
                <c:pt idx="1047">
                  <c:v>1016000</c:v>
                </c:pt>
                <c:pt idx="1048">
                  <c:v>1017000</c:v>
                </c:pt>
                <c:pt idx="1049">
                  <c:v>1018000</c:v>
                </c:pt>
                <c:pt idx="1050">
                  <c:v>1019000</c:v>
                </c:pt>
                <c:pt idx="1051">
                  <c:v>101A000</c:v>
                </c:pt>
                <c:pt idx="1052">
                  <c:v>101B000</c:v>
                </c:pt>
                <c:pt idx="1053">
                  <c:v>101C000</c:v>
                </c:pt>
                <c:pt idx="1054">
                  <c:v>101D000</c:v>
                </c:pt>
                <c:pt idx="1055">
                  <c:v>1.01E+02</c:v>
                </c:pt>
                <c:pt idx="1056">
                  <c:v>101F000</c:v>
                </c:pt>
                <c:pt idx="1057">
                  <c:v>1020000</c:v>
                </c:pt>
                <c:pt idx="1058">
                  <c:v>1021000</c:v>
                </c:pt>
                <c:pt idx="1059">
                  <c:v>1022000</c:v>
                </c:pt>
                <c:pt idx="1060">
                  <c:v>1023000</c:v>
                </c:pt>
                <c:pt idx="1061">
                  <c:v>1024000</c:v>
                </c:pt>
                <c:pt idx="1062">
                  <c:v>1025000</c:v>
                </c:pt>
                <c:pt idx="1063">
                  <c:v>1026000</c:v>
                </c:pt>
                <c:pt idx="1064">
                  <c:v>1027000</c:v>
                </c:pt>
                <c:pt idx="1065">
                  <c:v>1028000</c:v>
                </c:pt>
                <c:pt idx="1066">
                  <c:v>1029000</c:v>
                </c:pt>
                <c:pt idx="1067">
                  <c:v>102A000</c:v>
                </c:pt>
                <c:pt idx="1068">
                  <c:v>102B000</c:v>
                </c:pt>
                <c:pt idx="1069">
                  <c:v>102C000</c:v>
                </c:pt>
                <c:pt idx="1070">
                  <c:v>102D000</c:v>
                </c:pt>
                <c:pt idx="1071">
                  <c:v>1.02E+02</c:v>
                </c:pt>
                <c:pt idx="1072">
                  <c:v>102F000</c:v>
                </c:pt>
                <c:pt idx="1073">
                  <c:v>1030000</c:v>
                </c:pt>
                <c:pt idx="1074">
                  <c:v>1031000</c:v>
                </c:pt>
                <c:pt idx="1075">
                  <c:v>1032000</c:v>
                </c:pt>
                <c:pt idx="1076">
                  <c:v>1033000</c:v>
                </c:pt>
                <c:pt idx="1077">
                  <c:v>1034000</c:v>
                </c:pt>
                <c:pt idx="1078">
                  <c:v>1035000</c:v>
                </c:pt>
                <c:pt idx="1079">
                  <c:v>1036000</c:v>
                </c:pt>
                <c:pt idx="1080">
                  <c:v>1037000</c:v>
                </c:pt>
                <c:pt idx="1081">
                  <c:v>1038000</c:v>
                </c:pt>
                <c:pt idx="1082">
                  <c:v>1039000</c:v>
                </c:pt>
                <c:pt idx="1083">
                  <c:v>103A000</c:v>
                </c:pt>
                <c:pt idx="1084">
                  <c:v>103B000</c:v>
                </c:pt>
                <c:pt idx="1085">
                  <c:v>103C000</c:v>
                </c:pt>
                <c:pt idx="1086">
                  <c:v>103D000</c:v>
                </c:pt>
                <c:pt idx="1087">
                  <c:v>1.03E+02</c:v>
                </c:pt>
                <c:pt idx="1088">
                  <c:v>103F000</c:v>
                </c:pt>
                <c:pt idx="1089">
                  <c:v>1040000</c:v>
                </c:pt>
                <c:pt idx="1090">
                  <c:v>1041000</c:v>
                </c:pt>
                <c:pt idx="1091">
                  <c:v>1042000</c:v>
                </c:pt>
                <c:pt idx="1092">
                  <c:v>1043000</c:v>
                </c:pt>
                <c:pt idx="1093">
                  <c:v>1044000</c:v>
                </c:pt>
                <c:pt idx="1094">
                  <c:v>1045000</c:v>
                </c:pt>
                <c:pt idx="1095">
                  <c:v>1046000</c:v>
                </c:pt>
                <c:pt idx="1096">
                  <c:v>1047000</c:v>
                </c:pt>
                <c:pt idx="1097">
                  <c:v>1048000</c:v>
                </c:pt>
                <c:pt idx="1098">
                  <c:v>1049000</c:v>
                </c:pt>
                <c:pt idx="1099">
                  <c:v>104A000</c:v>
                </c:pt>
                <c:pt idx="1100">
                  <c:v>104B000</c:v>
                </c:pt>
                <c:pt idx="1101">
                  <c:v>104C000</c:v>
                </c:pt>
                <c:pt idx="1102">
                  <c:v>104D000</c:v>
                </c:pt>
                <c:pt idx="1103">
                  <c:v>1.04E+02</c:v>
                </c:pt>
                <c:pt idx="1104">
                  <c:v>104F000</c:v>
                </c:pt>
                <c:pt idx="1105">
                  <c:v>1050000</c:v>
                </c:pt>
                <c:pt idx="1106">
                  <c:v>1051000</c:v>
                </c:pt>
                <c:pt idx="1107">
                  <c:v>1052000</c:v>
                </c:pt>
                <c:pt idx="1108">
                  <c:v>1053000</c:v>
                </c:pt>
                <c:pt idx="1109">
                  <c:v>1054000</c:v>
                </c:pt>
                <c:pt idx="1110">
                  <c:v>1055000</c:v>
                </c:pt>
                <c:pt idx="1111">
                  <c:v>1056000</c:v>
                </c:pt>
                <c:pt idx="1112">
                  <c:v>1057000</c:v>
                </c:pt>
                <c:pt idx="1113">
                  <c:v>1058000</c:v>
                </c:pt>
                <c:pt idx="1114">
                  <c:v>1059000</c:v>
                </c:pt>
                <c:pt idx="1115">
                  <c:v>105A000</c:v>
                </c:pt>
                <c:pt idx="1116">
                  <c:v>105B000</c:v>
                </c:pt>
                <c:pt idx="1117">
                  <c:v>105C000</c:v>
                </c:pt>
                <c:pt idx="1118">
                  <c:v>105D000</c:v>
                </c:pt>
                <c:pt idx="1119">
                  <c:v>1.05E+02</c:v>
                </c:pt>
                <c:pt idx="1120">
                  <c:v>105F000</c:v>
                </c:pt>
                <c:pt idx="1121">
                  <c:v>1060000</c:v>
                </c:pt>
                <c:pt idx="1122">
                  <c:v>1061000</c:v>
                </c:pt>
                <c:pt idx="1123">
                  <c:v>1062000</c:v>
                </c:pt>
                <c:pt idx="1124">
                  <c:v>1063000</c:v>
                </c:pt>
                <c:pt idx="1125">
                  <c:v>1064000</c:v>
                </c:pt>
                <c:pt idx="1126">
                  <c:v>1065000</c:v>
                </c:pt>
                <c:pt idx="1127">
                  <c:v>1066000</c:v>
                </c:pt>
                <c:pt idx="1128">
                  <c:v>1067000</c:v>
                </c:pt>
                <c:pt idx="1129">
                  <c:v>1068000</c:v>
                </c:pt>
                <c:pt idx="1130">
                  <c:v>1069000</c:v>
                </c:pt>
                <c:pt idx="1131">
                  <c:v>106A000</c:v>
                </c:pt>
                <c:pt idx="1132">
                  <c:v>106B000</c:v>
                </c:pt>
                <c:pt idx="1133">
                  <c:v>106C000</c:v>
                </c:pt>
                <c:pt idx="1134">
                  <c:v>106D000</c:v>
                </c:pt>
                <c:pt idx="1135">
                  <c:v>1.06E+02</c:v>
                </c:pt>
                <c:pt idx="1136">
                  <c:v>106F000</c:v>
                </c:pt>
                <c:pt idx="1137">
                  <c:v>1070000</c:v>
                </c:pt>
                <c:pt idx="1138">
                  <c:v>1071000</c:v>
                </c:pt>
                <c:pt idx="1139">
                  <c:v>1072000</c:v>
                </c:pt>
                <c:pt idx="1140">
                  <c:v>1073000</c:v>
                </c:pt>
                <c:pt idx="1141">
                  <c:v>1074000</c:v>
                </c:pt>
                <c:pt idx="1142">
                  <c:v>1075000</c:v>
                </c:pt>
                <c:pt idx="1143">
                  <c:v>1076000</c:v>
                </c:pt>
                <c:pt idx="1144">
                  <c:v>1077000</c:v>
                </c:pt>
                <c:pt idx="1145">
                  <c:v>1078000</c:v>
                </c:pt>
                <c:pt idx="1146">
                  <c:v>1079000</c:v>
                </c:pt>
                <c:pt idx="1147">
                  <c:v>107A000</c:v>
                </c:pt>
                <c:pt idx="1148">
                  <c:v>107B000</c:v>
                </c:pt>
                <c:pt idx="1149">
                  <c:v>107C000</c:v>
                </c:pt>
                <c:pt idx="1150">
                  <c:v>107D000</c:v>
                </c:pt>
                <c:pt idx="1151">
                  <c:v>1.07E+02</c:v>
                </c:pt>
                <c:pt idx="1152">
                  <c:v>107F000</c:v>
                </c:pt>
                <c:pt idx="1153">
                  <c:v>1080000</c:v>
                </c:pt>
                <c:pt idx="1154">
                  <c:v>1081000</c:v>
                </c:pt>
                <c:pt idx="1155">
                  <c:v>1082000</c:v>
                </c:pt>
                <c:pt idx="1156">
                  <c:v>1083000</c:v>
                </c:pt>
                <c:pt idx="1157">
                  <c:v>1084000</c:v>
                </c:pt>
                <c:pt idx="1158">
                  <c:v>1085000</c:v>
                </c:pt>
                <c:pt idx="1159">
                  <c:v>1086000</c:v>
                </c:pt>
                <c:pt idx="1160">
                  <c:v>1087000</c:v>
                </c:pt>
                <c:pt idx="1161">
                  <c:v>1088000</c:v>
                </c:pt>
                <c:pt idx="1162">
                  <c:v>1089000</c:v>
                </c:pt>
                <c:pt idx="1163">
                  <c:v>108A000</c:v>
                </c:pt>
                <c:pt idx="1164">
                  <c:v>108B000</c:v>
                </c:pt>
                <c:pt idx="1165">
                  <c:v>108C000</c:v>
                </c:pt>
                <c:pt idx="1166">
                  <c:v>108D000</c:v>
                </c:pt>
                <c:pt idx="1167">
                  <c:v>1.08E+02</c:v>
                </c:pt>
                <c:pt idx="1168">
                  <c:v>108F000</c:v>
                </c:pt>
                <c:pt idx="1169">
                  <c:v>1090000</c:v>
                </c:pt>
                <c:pt idx="1170">
                  <c:v>1091000</c:v>
                </c:pt>
                <c:pt idx="1171">
                  <c:v>1092000</c:v>
                </c:pt>
                <c:pt idx="1172">
                  <c:v>1093000</c:v>
                </c:pt>
                <c:pt idx="1173">
                  <c:v>1094000</c:v>
                </c:pt>
                <c:pt idx="1174">
                  <c:v>1095000</c:v>
                </c:pt>
                <c:pt idx="1175">
                  <c:v>1096000</c:v>
                </c:pt>
                <c:pt idx="1176">
                  <c:v>1097000</c:v>
                </c:pt>
                <c:pt idx="1177">
                  <c:v>1098000</c:v>
                </c:pt>
                <c:pt idx="1178">
                  <c:v>1099000</c:v>
                </c:pt>
                <c:pt idx="1179">
                  <c:v>109A000</c:v>
                </c:pt>
                <c:pt idx="1180">
                  <c:v>109B000</c:v>
                </c:pt>
                <c:pt idx="1181">
                  <c:v>109C000</c:v>
                </c:pt>
                <c:pt idx="1182">
                  <c:v>109D000</c:v>
                </c:pt>
                <c:pt idx="1183">
                  <c:v>1.09E+02</c:v>
                </c:pt>
                <c:pt idx="1184">
                  <c:v>109F000</c:v>
                </c:pt>
                <c:pt idx="1185">
                  <c:v>10A0000</c:v>
                </c:pt>
                <c:pt idx="1186">
                  <c:v>10A1000</c:v>
                </c:pt>
                <c:pt idx="1187">
                  <c:v>10A2000</c:v>
                </c:pt>
                <c:pt idx="1188">
                  <c:v>10A3000</c:v>
                </c:pt>
                <c:pt idx="1189">
                  <c:v>10A4000</c:v>
                </c:pt>
                <c:pt idx="1190">
                  <c:v>10A5000</c:v>
                </c:pt>
                <c:pt idx="1191">
                  <c:v>10A6000</c:v>
                </c:pt>
                <c:pt idx="1192">
                  <c:v>10A7000</c:v>
                </c:pt>
                <c:pt idx="1193">
                  <c:v>10A8000</c:v>
                </c:pt>
                <c:pt idx="1194">
                  <c:v>10A9000</c:v>
                </c:pt>
                <c:pt idx="1195">
                  <c:v>10AA000</c:v>
                </c:pt>
                <c:pt idx="1196">
                  <c:v>10AB000</c:v>
                </c:pt>
                <c:pt idx="1197">
                  <c:v>10AC000</c:v>
                </c:pt>
                <c:pt idx="1198">
                  <c:v>10AD000</c:v>
                </c:pt>
                <c:pt idx="1199">
                  <c:v>10AE000</c:v>
                </c:pt>
                <c:pt idx="1200">
                  <c:v>10AF000</c:v>
                </c:pt>
                <c:pt idx="1201">
                  <c:v>10B0000</c:v>
                </c:pt>
                <c:pt idx="1202">
                  <c:v>10B1000</c:v>
                </c:pt>
                <c:pt idx="1203">
                  <c:v>10B2000</c:v>
                </c:pt>
                <c:pt idx="1204">
                  <c:v>10B3000</c:v>
                </c:pt>
                <c:pt idx="1205">
                  <c:v>10B4000</c:v>
                </c:pt>
                <c:pt idx="1206">
                  <c:v>10B5000</c:v>
                </c:pt>
                <c:pt idx="1207">
                  <c:v>10B6000</c:v>
                </c:pt>
                <c:pt idx="1208">
                  <c:v>10B7000</c:v>
                </c:pt>
                <c:pt idx="1209">
                  <c:v>10B8000</c:v>
                </c:pt>
                <c:pt idx="1210">
                  <c:v>10B9000</c:v>
                </c:pt>
                <c:pt idx="1211">
                  <c:v>10BA000</c:v>
                </c:pt>
                <c:pt idx="1212">
                  <c:v>10BB000</c:v>
                </c:pt>
                <c:pt idx="1213">
                  <c:v>10BC000</c:v>
                </c:pt>
                <c:pt idx="1214">
                  <c:v>10BD000</c:v>
                </c:pt>
                <c:pt idx="1215">
                  <c:v>10BE000</c:v>
                </c:pt>
                <c:pt idx="1216">
                  <c:v>10BF000</c:v>
                </c:pt>
                <c:pt idx="1217">
                  <c:v>10C0000</c:v>
                </c:pt>
                <c:pt idx="1218">
                  <c:v>10C1000</c:v>
                </c:pt>
                <c:pt idx="1219">
                  <c:v>10C2000</c:v>
                </c:pt>
                <c:pt idx="1220">
                  <c:v>10C3000</c:v>
                </c:pt>
                <c:pt idx="1221">
                  <c:v>10C4000</c:v>
                </c:pt>
                <c:pt idx="1222">
                  <c:v>10C5000</c:v>
                </c:pt>
                <c:pt idx="1223">
                  <c:v>10C6000</c:v>
                </c:pt>
                <c:pt idx="1224">
                  <c:v>10C7000</c:v>
                </c:pt>
                <c:pt idx="1225">
                  <c:v>10C8000</c:v>
                </c:pt>
                <c:pt idx="1226">
                  <c:v>10C9000</c:v>
                </c:pt>
                <c:pt idx="1227">
                  <c:v>10CA000</c:v>
                </c:pt>
                <c:pt idx="1228">
                  <c:v>10CB000</c:v>
                </c:pt>
                <c:pt idx="1229">
                  <c:v>10CC000</c:v>
                </c:pt>
                <c:pt idx="1230">
                  <c:v>10CD000</c:v>
                </c:pt>
                <c:pt idx="1231">
                  <c:v>10CE000</c:v>
                </c:pt>
                <c:pt idx="1232">
                  <c:v>10CF000</c:v>
                </c:pt>
                <c:pt idx="1233">
                  <c:v>10D0000</c:v>
                </c:pt>
                <c:pt idx="1234">
                  <c:v>10D1000</c:v>
                </c:pt>
                <c:pt idx="1235">
                  <c:v>10D2000</c:v>
                </c:pt>
                <c:pt idx="1236">
                  <c:v>10D3000</c:v>
                </c:pt>
                <c:pt idx="1237">
                  <c:v>10D4000</c:v>
                </c:pt>
                <c:pt idx="1238">
                  <c:v>10D5000</c:v>
                </c:pt>
                <c:pt idx="1239">
                  <c:v>10D6000</c:v>
                </c:pt>
                <c:pt idx="1240">
                  <c:v>10D7000</c:v>
                </c:pt>
                <c:pt idx="1241">
                  <c:v>10D8000</c:v>
                </c:pt>
                <c:pt idx="1242">
                  <c:v>10D9000</c:v>
                </c:pt>
                <c:pt idx="1243">
                  <c:v>10DA000</c:v>
                </c:pt>
                <c:pt idx="1244">
                  <c:v>10DB000</c:v>
                </c:pt>
                <c:pt idx="1245">
                  <c:v>10DC000</c:v>
                </c:pt>
                <c:pt idx="1246">
                  <c:v>10DD000</c:v>
                </c:pt>
                <c:pt idx="1247">
                  <c:v>10DE000</c:v>
                </c:pt>
                <c:pt idx="1248">
                  <c:v>10DF000</c:v>
                </c:pt>
                <c:pt idx="1249">
                  <c:v>1.00E+01</c:v>
                </c:pt>
                <c:pt idx="1250">
                  <c:v>10E1000</c:v>
                </c:pt>
                <c:pt idx="1251">
                  <c:v>10E2000</c:v>
                </c:pt>
                <c:pt idx="1252">
                  <c:v>10E3000</c:v>
                </c:pt>
                <c:pt idx="1253">
                  <c:v>10E4000</c:v>
                </c:pt>
                <c:pt idx="1254">
                  <c:v>10E5000</c:v>
                </c:pt>
                <c:pt idx="1255">
                  <c:v>10E6000</c:v>
                </c:pt>
                <c:pt idx="1256">
                  <c:v>10E7000</c:v>
                </c:pt>
                <c:pt idx="1257">
                  <c:v>10E8000</c:v>
                </c:pt>
                <c:pt idx="1258">
                  <c:v>10E9000</c:v>
                </c:pt>
                <c:pt idx="1259">
                  <c:v>10EA000</c:v>
                </c:pt>
                <c:pt idx="1260">
                  <c:v>10EB000</c:v>
                </c:pt>
                <c:pt idx="1261">
                  <c:v>10EC000</c:v>
                </c:pt>
                <c:pt idx="1262">
                  <c:v>10ED000</c:v>
                </c:pt>
                <c:pt idx="1263">
                  <c:v>10EE000</c:v>
                </c:pt>
                <c:pt idx="1264">
                  <c:v>10EF000</c:v>
                </c:pt>
                <c:pt idx="1265">
                  <c:v>10F0000</c:v>
                </c:pt>
                <c:pt idx="1266">
                  <c:v>10F1000</c:v>
                </c:pt>
                <c:pt idx="1267">
                  <c:v>10F2000</c:v>
                </c:pt>
                <c:pt idx="1268">
                  <c:v>10F3000</c:v>
                </c:pt>
                <c:pt idx="1269">
                  <c:v>10F4000</c:v>
                </c:pt>
                <c:pt idx="1270">
                  <c:v>10F5000</c:v>
                </c:pt>
                <c:pt idx="1271">
                  <c:v>10F6000</c:v>
                </c:pt>
                <c:pt idx="1272">
                  <c:v>10F7000</c:v>
                </c:pt>
                <c:pt idx="1273">
                  <c:v>10F8000</c:v>
                </c:pt>
                <c:pt idx="1274">
                  <c:v>10F9000</c:v>
                </c:pt>
                <c:pt idx="1275">
                  <c:v>10FA000</c:v>
                </c:pt>
                <c:pt idx="1276">
                  <c:v>10FB000</c:v>
                </c:pt>
                <c:pt idx="1277">
                  <c:v>10FC000</c:v>
                </c:pt>
                <c:pt idx="1278">
                  <c:v>10FD000</c:v>
                </c:pt>
                <c:pt idx="1279">
                  <c:v>10FE000</c:v>
                </c:pt>
                <c:pt idx="1280">
                  <c:v>10FF000</c:v>
                </c:pt>
                <c:pt idx="1281">
                  <c:v>1100000</c:v>
                </c:pt>
                <c:pt idx="1282">
                  <c:v>1101000</c:v>
                </c:pt>
                <c:pt idx="1283">
                  <c:v>1102000</c:v>
                </c:pt>
                <c:pt idx="1284">
                  <c:v>1103000</c:v>
                </c:pt>
                <c:pt idx="1285">
                  <c:v>1104000</c:v>
                </c:pt>
                <c:pt idx="1286">
                  <c:v>1105000</c:v>
                </c:pt>
                <c:pt idx="1287">
                  <c:v>1106000</c:v>
                </c:pt>
                <c:pt idx="1288">
                  <c:v>1107000</c:v>
                </c:pt>
                <c:pt idx="1289">
                  <c:v>1108000</c:v>
                </c:pt>
                <c:pt idx="1290">
                  <c:v>1109000</c:v>
                </c:pt>
                <c:pt idx="1291">
                  <c:v>110A000</c:v>
                </c:pt>
                <c:pt idx="1292">
                  <c:v>110B000</c:v>
                </c:pt>
                <c:pt idx="1293">
                  <c:v>110C000</c:v>
                </c:pt>
                <c:pt idx="1294">
                  <c:v>110D000</c:v>
                </c:pt>
                <c:pt idx="1295">
                  <c:v>1.10E+02</c:v>
                </c:pt>
                <c:pt idx="1296">
                  <c:v>110F000</c:v>
                </c:pt>
                <c:pt idx="1297">
                  <c:v>1110000</c:v>
                </c:pt>
                <c:pt idx="1298">
                  <c:v>1111000</c:v>
                </c:pt>
                <c:pt idx="1299">
                  <c:v>1112000</c:v>
                </c:pt>
                <c:pt idx="1300">
                  <c:v>1113000</c:v>
                </c:pt>
                <c:pt idx="1301">
                  <c:v>1114000</c:v>
                </c:pt>
                <c:pt idx="1302">
                  <c:v>1115000</c:v>
                </c:pt>
                <c:pt idx="1303">
                  <c:v>1116000</c:v>
                </c:pt>
                <c:pt idx="1304">
                  <c:v>1117000</c:v>
                </c:pt>
                <c:pt idx="1305">
                  <c:v>1118000</c:v>
                </c:pt>
                <c:pt idx="1306">
                  <c:v>1119000</c:v>
                </c:pt>
                <c:pt idx="1307">
                  <c:v>111A000</c:v>
                </c:pt>
                <c:pt idx="1308">
                  <c:v>111B000</c:v>
                </c:pt>
                <c:pt idx="1309">
                  <c:v>111C000</c:v>
                </c:pt>
                <c:pt idx="1310">
                  <c:v>111D000</c:v>
                </c:pt>
                <c:pt idx="1311">
                  <c:v>1.11E+02</c:v>
                </c:pt>
                <c:pt idx="1312">
                  <c:v>111F000</c:v>
                </c:pt>
                <c:pt idx="1313">
                  <c:v>1120000</c:v>
                </c:pt>
                <c:pt idx="1314">
                  <c:v>1121000</c:v>
                </c:pt>
                <c:pt idx="1315">
                  <c:v>1122000</c:v>
                </c:pt>
                <c:pt idx="1316">
                  <c:v>1123000</c:v>
                </c:pt>
                <c:pt idx="1317">
                  <c:v>1124000</c:v>
                </c:pt>
                <c:pt idx="1318">
                  <c:v>1125000</c:v>
                </c:pt>
                <c:pt idx="1319">
                  <c:v>1126000</c:v>
                </c:pt>
                <c:pt idx="1320">
                  <c:v>1127000</c:v>
                </c:pt>
                <c:pt idx="1321">
                  <c:v>1128000</c:v>
                </c:pt>
                <c:pt idx="1322">
                  <c:v>1129000</c:v>
                </c:pt>
                <c:pt idx="1323">
                  <c:v>112A000</c:v>
                </c:pt>
                <c:pt idx="1324">
                  <c:v>112B000</c:v>
                </c:pt>
                <c:pt idx="1325">
                  <c:v>112C000</c:v>
                </c:pt>
                <c:pt idx="1326">
                  <c:v>112D000</c:v>
                </c:pt>
                <c:pt idx="1327">
                  <c:v>1.12E+02</c:v>
                </c:pt>
                <c:pt idx="1328">
                  <c:v>112F000</c:v>
                </c:pt>
                <c:pt idx="1329">
                  <c:v>1130000</c:v>
                </c:pt>
                <c:pt idx="1330">
                  <c:v>1131000</c:v>
                </c:pt>
                <c:pt idx="1331">
                  <c:v>1132000</c:v>
                </c:pt>
                <c:pt idx="1332">
                  <c:v>1133000</c:v>
                </c:pt>
                <c:pt idx="1333">
                  <c:v>1134000</c:v>
                </c:pt>
                <c:pt idx="1334">
                  <c:v>1135000</c:v>
                </c:pt>
                <c:pt idx="1335">
                  <c:v>1136000</c:v>
                </c:pt>
                <c:pt idx="1336">
                  <c:v>1137000</c:v>
                </c:pt>
                <c:pt idx="1337">
                  <c:v>1138000</c:v>
                </c:pt>
                <c:pt idx="1338">
                  <c:v>1139000</c:v>
                </c:pt>
                <c:pt idx="1339">
                  <c:v>113A000</c:v>
                </c:pt>
                <c:pt idx="1340">
                  <c:v>113B000</c:v>
                </c:pt>
                <c:pt idx="1341">
                  <c:v>113C000</c:v>
                </c:pt>
                <c:pt idx="1342">
                  <c:v>113D000</c:v>
                </c:pt>
                <c:pt idx="1343">
                  <c:v>1.13E+02</c:v>
                </c:pt>
                <c:pt idx="1344">
                  <c:v>113F000</c:v>
                </c:pt>
                <c:pt idx="1345">
                  <c:v>1140000</c:v>
                </c:pt>
                <c:pt idx="1346">
                  <c:v>1141000</c:v>
                </c:pt>
                <c:pt idx="1347">
                  <c:v>1142000</c:v>
                </c:pt>
                <c:pt idx="1348">
                  <c:v>1143000</c:v>
                </c:pt>
                <c:pt idx="1349">
                  <c:v>1144000</c:v>
                </c:pt>
                <c:pt idx="1350">
                  <c:v>1145000</c:v>
                </c:pt>
                <c:pt idx="1351">
                  <c:v>1146000</c:v>
                </c:pt>
                <c:pt idx="1352">
                  <c:v>1147000</c:v>
                </c:pt>
                <c:pt idx="1353">
                  <c:v>1148000</c:v>
                </c:pt>
                <c:pt idx="1354">
                  <c:v>1149000</c:v>
                </c:pt>
                <c:pt idx="1355">
                  <c:v>114A000</c:v>
                </c:pt>
                <c:pt idx="1356">
                  <c:v>114B000</c:v>
                </c:pt>
                <c:pt idx="1357">
                  <c:v>114C000</c:v>
                </c:pt>
                <c:pt idx="1358">
                  <c:v>114D000</c:v>
                </c:pt>
                <c:pt idx="1359">
                  <c:v>1.14E+02</c:v>
                </c:pt>
                <c:pt idx="1360">
                  <c:v>114F000</c:v>
                </c:pt>
                <c:pt idx="1361">
                  <c:v>1150000</c:v>
                </c:pt>
                <c:pt idx="1362">
                  <c:v>1151000</c:v>
                </c:pt>
                <c:pt idx="1363">
                  <c:v>1152000</c:v>
                </c:pt>
                <c:pt idx="1364">
                  <c:v>1153000</c:v>
                </c:pt>
                <c:pt idx="1365">
                  <c:v>1154000</c:v>
                </c:pt>
                <c:pt idx="1366">
                  <c:v>1155000</c:v>
                </c:pt>
                <c:pt idx="1367">
                  <c:v>1156000</c:v>
                </c:pt>
                <c:pt idx="1368">
                  <c:v>1157000</c:v>
                </c:pt>
                <c:pt idx="1369">
                  <c:v>1158000</c:v>
                </c:pt>
                <c:pt idx="1370">
                  <c:v>1159000</c:v>
                </c:pt>
                <c:pt idx="1371">
                  <c:v>115A000</c:v>
                </c:pt>
                <c:pt idx="1372">
                  <c:v>115B000</c:v>
                </c:pt>
                <c:pt idx="1373">
                  <c:v>115C000</c:v>
                </c:pt>
                <c:pt idx="1374">
                  <c:v>115D000</c:v>
                </c:pt>
                <c:pt idx="1375">
                  <c:v>1.15E+02</c:v>
                </c:pt>
                <c:pt idx="1376">
                  <c:v>115F000</c:v>
                </c:pt>
                <c:pt idx="1377">
                  <c:v>1160000</c:v>
                </c:pt>
                <c:pt idx="1378">
                  <c:v>1161000</c:v>
                </c:pt>
                <c:pt idx="1379">
                  <c:v>1162000</c:v>
                </c:pt>
                <c:pt idx="1380">
                  <c:v>1163000</c:v>
                </c:pt>
                <c:pt idx="1381">
                  <c:v>1164000</c:v>
                </c:pt>
                <c:pt idx="1382">
                  <c:v>1165000</c:v>
                </c:pt>
                <c:pt idx="1383">
                  <c:v>1166000</c:v>
                </c:pt>
                <c:pt idx="1384">
                  <c:v>1167000</c:v>
                </c:pt>
                <c:pt idx="1385">
                  <c:v>1168000</c:v>
                </c:pt>
                <c:pt idx="1386">
                  <c:v>1169000</c:v>
                </c:pt>
                <c:pt idx="1387">
                  <c:v>116A000</c:v>
                </c:pt>
                <c:pt idx="1388">
                  <c:v>116B000</c:v>
                </c:pt>
                <c:pt idx="1389">
                  <c:v>116C000</c:v>
                </c:pt>
                <c:pt idx="1390">
                  <c:v>116D000</c:v>
                </c:pt>
                <c:pt idx="1391">
                  <c:v>1.16E+02</c:v>
                </c:pt>
                <c:pt idx="1392">
                  <c:v>116F000</c:v>
                </c:pt>
                <c:pt idx="1393">
                  <c:v>1170000</c:v>
                </c:pt>
                <c:pt idx="1394">
                  <c:v>1171000</c:v>
                </c:pt>
                <c:pt idx="1395">
                  <c:v>1172000</c:v>
                </c:pt>
                <c:pt idx="1396">
                  <c:v>1173000</c:v>
                </c:pt>
                <c:pt idx="1397">
                  <c:v>1174000</c:v>
                </c:pt>
                <c:pt idx="1398">
                  <c:v>1175000</c:v>
                </c:pt>
                <c:pt idx="1399">
                  <c:v>1176000</c:v>
                </c:pt>
                <c:pt idx="1400">
                  <c:v>1177000</c:v>
                </c:pt>
                <c:pt idx="1401">
                  <c:v>1178000</c:v>
                </c:pt>
                <c:pt idx="1402">
                  <c:v>1179000</c:v>
                </c:pt>
                <c:pt idx="1403">
                  <c:v>117A000</c:v>
                </c:pt>
                <c:pt idx="1404">
                  <c:v>117B000</c:v>
                </c:pt>
                <c:pt idx="1405">
                  <c:v>117C000</c:v>
                </c:pt>
                <c:pt idx="1406">
                  <c:v>117D000</c:v>
                </c:pt>
                <c:pt idx="1407">
                  <c:v>1.17E+02</c:v>
                </c:pt>
                <c:pt idx="1408">
                  <c:v>117F000</c:v>
                </c:pt>
                <c:pt idx="1409">
                  <c:v>1180000</c:v>
                </c:pt>
                <c:pt idx="1410">
                  <c:v>1181000</c:v>
                </c:pt>
                <c:pt idx="1411">
                  <c:v>1182000</c:v>
                </c:pt>
                <c:pt idx="1412">
                  <c:v>1183000</c:v>
                </c:pt>
                <c:pt idx="1413">
                  <c:v>1184000</c:v>
                </c:pt>
                <c:pt idx="1414">
                  <c:v>1185000</c:v>
                </c:pt>
                <c:pt idx="1415">
                  <c:v>1186000</c:v>
                </c:pt>
                <c:pt idx="1416">
                  <c:v>1187000</c:v>
                </c:pt>
                <c:pt idx="1417">
                  <c:v>1188000</c:v>
                </c:pt>
                <c:pt idx="1418">
                  <c:v>1189000</c:v>
                </c:pt>
                <c:pt idx="1419">
                  <c:v>118A000</c:v>
                </c:pt>
                <c:pt idx="1420">
                  <c:v>118B000</c:v>
                </c:pt>
                <c:pt idx="1421">
                  <c:v>118C000</c:v>
                </c:pt>
                <c:pt idx="1422">
                  <c:v>118D000</c:v>
                </c:pt>
                <c:pt idx="1423">
                  <c:v>1.18E+02</c:v>
                </c:pt>
                <c:pt idx="1424">
                  <c:v>118F000</c:v>
                </c:pt>
                <c:pt idx="1425">
                  <c:v>1190000</c:v>
                </c:pt>
                <c:pt idx="1426">
                  <c:v>1191000</c:v>
                </c:pt>
                <c:pt idx="1427">
                  <c:v>1192000</c:v>
                </c:pt>
                <c:pt idx="1428">
                  <c:v>1193000</c:v>
                </c:pt>
                <c:pt idx="1429">
                  <c:v>1194000</c:v>
                </c:pt>
                <c:pt idx="1430">
                  <c:v>1195000</c:v>
                </c:pt>
                <c:pt idx="1431">
                  <c:v>1196000</c:v>
                </c:pt>
                <c:pt idx="1432">
                  <c:v>1197000</c:v>
                </c:pt>
                <c:pt idx="1433">
                  <c:v>1198000</c:v>
                </c:pt>
                <c:pt idx="1434">
                  <c:v>1199000</c:v>
                </c:pt>
                <c:pt idx="1435">
                  <c:v>119A000</c:v>
                </c:pt>
                <c:pt idx="1436">
                  <c:v>119B000</c:v>
                </c:pt>
                <c:pt idx="1437">
                  <c:v>119C000</c:v>
                </c:pt>
                <c:pt idx="1438">
                  <c:v>119D000</c:v>
                </c:pt>
                <c:pt idx="1439">
                  <c:v>1.19E+02</c:v>
                </c:pt>
                <c:pt idx="1440">
                  <c:v>119F000</c:v>
                </c:pt>
                <c:pt idx="1441">
                  <c:v>11A0000</c:v>
                </c:pt>
                <c:pt idx="1442">
                  <c:v>11A1000</c:v>
                </c:pt>
                <c:pt idx="1443">
                  <c:v>11A2000</c:v>
                </c:pt>
                <c:pt idx="1444">
                  <c:v>11A3000</c:v>
                </c:pt>
                <c:pt idx="1445">
                  <c:v>11A4000</c:v>
                </c:pt>
                <c:pt idx="1446">
                  <c:v>11A5000</c:v>
                </c:pt>
                <c:pt idx="1447">
                  <c:v>11A6000</c:v>
                </c:pt>
                <c:pt idx="1448">
                  <c:v>11A7000</c:v>
                </c:pt>
                <c:pt idx="1449">
                  <c:v>11A8000</c:v>
                </c:pt>
                <c:pt idx="1450">
                  <c:v>11A9000</c:v>
                </c:pt>
                <c:pt idx="1451">
                  <c:v>11AA000</c:v>
                </c:pt>
                <c:pt idx="1452">
                  <c:v>11AB000</c:v>
                </c:pt>
                <c:pt idx="1453">
                  <c:v>11AC000</c:v>
                </c:pt>
                <c:pt idx="1454">
                  <c:v>11AD000</c:v>
                </c:pt>
                <c:pt idx="1455">
                  <c:v>11AE000</c:v>
                </c:pt>
                <c:pt idx="1456">
                  <c:v>11AF000</c:v>
                </c:pt>
                <c:pt idx="1457">
                  <c:v>11B0000</c:v>
                </c:pt>
                <c:pt idx="1458">
                  <c:v>11B1000</c:v>
                </c:pt>
                <c:pt idx="1459">
                  <c:v>11B2000</c:v>
                </c:pt>
                <c:pt idx="1460">
                  <c:v>11B3000</c:v>
                </c:pt>
                <c:pt idx="1461">
                  <c:v>11B4000</c:v>
                </c:pt>
                <c:pt idx="1462">
                  <c:v>11B5000</c:v>
                </c:pt>
                <c:pt idx="1463">
                  <c:v>11B6000</c:v>
                </c:pt>
                <c:pt idx="1464">
                  <c:v>11B7000</c:v>
                </c:pt>
                <c:pt idx="1465">
                  <c:v>11B8000</c:v>
                </c:pt>
                <c:pt idx="1466">
                  <c:v>11B9000</c:v>
                </c:pt>
                <c:pt idx="1467">
                  <c:v>11BA000</c:v>
                </c:pt>
                <c:pt idx="1468">
                  <c:v>11BB000</c:v>
                </c:pt>
                <c:pt idx="1469">
                  <c:v>11BC000</c:v>
                </c:pt>
                <c:pt idx="1470">
                  <c:v>11BD000</c:v>
                </c:pt>
                <c:pt idx="1471">
                  <c:v>11BE000</c:v>
                </c:pt>
                <c:pt idx="1472">
                  <c:v>11BF000</c:v>
                </c:pt>
                <c:pt idx="1473">
                  <c:v>11C0000</c:v>
                </c:pt>
                <c:pt idx="1474">
                  <c:v>11C1000</c:v>
                </c:pt>
                <c:pt idx="1475">
                  <c:v>11C2000</c:v>
                </c:pt>
                <c:pt idx="1476">
                  <c:v>11C3000</c:v>
                </c:pt>
                <c:pt idx="1477">
                  <c:v>11C4000</c:v>
                </c:pt>
                <c:pt idx="1478">
                  <c:v>11C5000</c:v>
                </c:pt>
                <c:pt idx="1479">
                  <c:v>11C6000</c:v>
                </c:pt>
                <c:pt idx="1480">
                  <c:v>11C7000</c:v>
                </c:pt>
                <c:pt idx="1481">
                  <c:v>11C8000</c:v>
                </c:pt>
                <c:pt idx="1482">
                  <c:v>11C9000</c:v>
                </c:pt>
                <c:pt idx="1483">
                  <c:v>11CA000</c:v>
                </c:pt>
                <c:pt idx="1484">
                  <c:v>11CB000</c:v>
                </c:pt>
                <c:pt idx="1485">
                  <c:v>11CC000</c:v>
                </c:pt>
                <c:pt idx="1486">
                  <c:v>11CD000</c:v>
                </c:pt>
                <c:pt idx="1487">
                  <c:v>11CE000</c:v>
                </c:pt>
                <c:pt idx="1488">
                  <c:v>11CF000</c:v>
                </c:pt>
                <c:pt idx="1489">
                  <c:v>11D0000</c:v>
                </c:pt>
                <c:pt idx="1490">
                  <c:v>11D1000</c:v>
                </c:pt>
                <c:pt idx="1491">
                  <c:v>11D2000</c:v>
                </c:pt>
                <c:pt idx="1492">
                  <c:v>11D3000</c:v>
                </c:pt>
                <c:pt idx="1493">
                  <c:v>11D4000</c:v>
                </c:pt>
                <c:pt idx="1494">
                  <c:v>11D5000</c:v>
                </c:pt>
                <c:pt idx="1495">
                  <c:v>11D6000</c:v>
                </c:pt>
                <c:pt idx="1496">
                  <c:v>11D7000</c:v>
                </c:pt>
                <c:pt idx="1497">
                  <c:v>11D8000</c:v>
                </c:pt>
                <c:pt idx="1498">
                  <c:v>11D9000</c:v>
                </c:pt>
                <c:pt idx="1499">
                  <c:v>11DA000</c:v>
                </c:pt>
                <c:pt idx="1500">
                  <c:v>11DB000</c:v>
                </c:pt>
                <c:pt idx="1501">
                  <c:v>11DC000</c:v>
                </c:pt>
                <c:pt idx="1502">
                  <c:v>11DD000</c:v>
                </c:pt>
                <c:pt idx="1503">
                  <c:v>11DE000</c:v>
                </c:pt>
                <c:pt idx="1504">
                  <c:v>11DF000</c:v>
                </c:pt>
                <c:pt idx="1505">
                  <c:v>1.10E+01</c:v>
                </c:pt>
                <c:pt idx="1506">
                  <c:v>11E1000</c:v>
                </c:pt>
                <c:pt idx="1507">
                  <c:v>11E2000</c:v>
                </c:pt>
                <c:pt idx="1508">
                  <c:v>11E3000</c:v>
                </c:pt>
                <c:pt idx="1509">
                  <c:v>11E4000</c:v>
                </c:pt>
                <c:pt idx="1510">
                  <c:v>11E5000</c:v>
                </c:pt>
                <c:pt idx="1511">
                  <c:v>11E6000</c:v>
                </c:pt>
                <c:pt idx="1512">
                  <c:v>11E7000</c:v>
                </c:pt>
                <c:pt idx="1513">
                  <c:v>11E8000</c:v>
                </c:pt>
                <c:pt idx="1514">
                  <c:v>11E9000</c:v>
                </c:pt>
                <c:pt idx="1515">
                  <c:v>11EA000</c:v>
                </c:pt>
                <c:pt idx="1516">
                  <c:v>11EB000</c:v>
                </c:pt>
                <c:pt idx="1517">
                  <c:v>11EC000</c:v>
                </c:pt>
                <c:pt idx="1518">
                  <c:v>11ED000</c:v>
                </c:pt>
                <c:pt idx="1519">
                  <c:v>11EE000</c:v>
                </c:pt>
                <c:pt idx="1520">
                  <c:v>11EF000</c:v>
                </c:pt>
                <c:pt idx="1521">
                  <c:v>11F0000</c:v>
                </c:pt>
                <c:pt idx="1522">
                  <c:v>11F1000</c:v>
                </c:pt>
                <c:pt idx="1523">
                  <c:v>11F2000</c:v>
                </c:pt>
                <c:pt idx="1524">
                  <c:v>11F3000</c:v>
                </c:pt>
                <c:pt idx="1525">
                  <c:v>11F4000</c:v>
                </c:pt>
                <c:pt idx="1526">
                  <c:v>11F5000</c:v>
                </c:pt>
                <c:pt idx="1527">
                  <c:v>11F6000</c:v>
                </c:pt>
                <c:pt idx="1528">
                  <c:v>11F7000</c:v>
                </c:pt>
                <c:pt idx="1529">
                  <c:v>11F8000</c:v>
                </c:pt>
                <c:pt idx="1530">
                  <c:v>11F9000</c:v>
                </c:pt>
                <c:pt idx="1531">
                  <c:v>11FA000</c:v>
                </c:pt>
                <c:pt idx="1532">
                  <c:v>11FB000</c:v>
                </c:pt>
                <c:pt idx="1533">
                  <c:v>11FC000</c:v>
                </c:pt>
                <c:pt idx="1534">
                  <c:v>11FD000</c:v>
                </c:pt>
                <c:pt idx="1535">
                  <c:v>11FE000</c:v>
                </c:pt>
                <c:pt idx="1536">
                  <c:v>11FF000</c:v>
                </c:pt>
                <c:pt idx="1537">
                  <c:v>1200000</c:v>
                </c:pt>
                <c:pt idx="1538">
                  <c:v>1201000</c:v>
                </c:pt>
                <c:pt idx="1539">
                  <c:v>1202000</c:v>
                </c:pt>
                <c:pt idx="1540">
                  <c:v>1203000</c:v>
                </c:pt>
                <c:pt idx="1541">
                  <c:v>1204000</c:v>
                </c:pt>
                <c:pt idx="1542">
                  <c:v>1205000</c:v>
                </c:pt>
                <c:pt idx="1543">
                  <c:v>1206000</c:v>
                </c:pt>
                <c:pt idx="1544">
                  <c:v>1207000</c:v>
                </c:pt>
                <c:pt idx="1545">
                  <c:v>1208000</c:v>
                </c:pt>
                <c:pt idx="1546">
                  <c:v>1209000</c:v>
                </c:pt>
                <c:pt idx="1547">
                  <c:v>120A000</c:v>
                </c:pt>
                <c:pt idx="1548">
                  <c:v>120B000</c:v>
                </c:pt>
                <c:pt idx="1549">
                  <c:v>120C000</c:v>
                </c:pt>
                <c:pt idx="1550">
                  <c:v>120D000</c:v>
                </c:pt>
                <c:pt idx="1551">
                  <c:v>1.20E+02</c:v>
                </c:pt>
                <c:pt idx="1552">
                  <c:v>120F000</c:v>
                </c:pt>
                <c:pt idx="1553">
                  <c:v>1210000</c:v>
                </c:pt>
                <c:pt idx="1554">
                  <c:v>1211000</c:v>
                </c:pt>
                <c:pt idx="1555">
                  <c:v>1212000</c:v>
                </c:pt>
                <c:pt idx="1556">
                  <c:v>1213000</c:v>
                </c:pt>
                <c:pt idx="1557">
                  <c:v>1214000</c:v>
                </c:pt>
                <c:pt idx="1558">
                  <c:v>1215000</c:v>
                </c:pt>
                <c:pt idx="1559">
                  <c:v>1216000</c:v>
                </c:pt>
                <c:pt idx="1560">
                  <c:v>1217000</c:v>
                </c:pt>
                <c:pt idx="1561">
                  <c:v>1218000</c:v>
                </c:pt>
                <c:pt idx="1562">
                  <c:v>1219000</c:v>
                </c:pt>
                <c:pt idx="1563">
                  <c:v>121A000</c:v>
                </c:pt>
                <c:pt idx="1564">
                  <c:v>121B000</c:v>
                </c:pt>
                <c:pt idx="1565">
                  <c:v>121C000</c:v>
                </c:pt>
                <c:pt idx="1566">
                  <c:v>121D000</c:v>
                </c:pt>
                <c:pt idx="1567">
                  <c:v>1.21E+02</c:v>
                </c:pt>
                <c:pt idx="1568">
                  <c:v>121F000</c:v>
                </c:pt>
                <c:pt idx="1569">
                  <c:v>1220000</c:v>
                </c:pt>
                <c:pt idx="1570">
                  <c:v>1221000</c:v>
                </c:pt>
                <c:pt idx="1571">
                  <c:v>1222000</c:v>
                </c:pt>
                <c:pt idx="1572">
                  <c:v>1223000</c:v>
                </c:pt>
                <c:pt idx="1573">
                  <c:v>1224000</c:v>
                </c:pt>
                <c:pt idx="1574">
                  <c:v>1225000</c:v>
                </c:pt>
                <c:pt idx="1575">
                  <c:v>1226000</c:v>
                </c:pt>
                <c:pt idx="1576">
                  <c:v>1227000</c:v>
                </c:pt>
                <c:pt idx="1577">
                  <c:v>1228000</c:v>
                </c:pt>
                <c:pt idx="1578">
                  <c:v>1229000</c:v>
                </c:pt>
                <c:pt idx="1579">
                  <c:v>122A000</c:v>
                </c:pt>
                <c:pt idx="1580">
                  <c:v>122B000</c:v>
                </c:pt>
                <c:pt idx="1581">
                  <c:v>122C000</c:v>
                </c:pt>
                <c:pt idx="1582">
                  <c:v>122D000</c:v>
                </c:pt>
                <c:pt idx="1583">
                  <c:v>1.22E+02</c:v>
                </c:pt>
                <c:pt idx="1584">
                  <c:v>122F000</c:v>
                </c:pt>
                <c:pt idx="1585">
                  <c:v>1230000</c:v>
                </c:pt>
                <c:pt idx="1586">
                  <c:v>1231000</c:v>
                </c:pt>
                <c:pt idx="1587">
                  <c:v>1232000</c:v>
                </c:pt>
                <c:pt idx="1588">
                  <c:v>1233000</c:v>
                </c:pt>
                <c:pt idx="1589">
                  <c:v>1234000</c:v>
                </c:pt>
                <c:pt idx="1590">
                  <c:v>1235000</c:v>
                </c:pt>
                <c:pt idx="1591">
                  <c:v>1236000</c:v>
                </c:pt>
                <c:pt idx="1592">
                  <c:v>1237000</c:v>
                </c:pt>
                <c:pt idx="1593">
                  <c:v>1238000</c:v>
                </c:pt>
                <c:pt idx="1594">
                  <c:v>1239000</c:v>
                </c:pt>
                <c:pt idx="1595">
                  <c:v>123A000</c:v>
                </c:pt>
                <c:pt idx="1596">
                  <c:v>123B000</c:v>
                </c:pt>
                <c:pt idx="1597">
                  <c:v>123C000</c:v>
                </c:pt>
                <c:pt idx="1598">
                  <c:v>123D000</c:v>
                </c:pt>
                <c:pt idx="1599">
                  <c:v>1.23E+02</c:v>
                </c:pt>
                <c:pt idx="1600">
                  <c:v>123F000</c:v>
                </c:pt>
                <c:pt idx="1601">
                  <c:v>1240000</c:v>
                </c:pt>
                <c:pt idx="1602">
                  <c:v>1241000</c:v>
                </c:pt>
                <c:pt idx="1603">
                  <c:v>1242000</c:v>
                </c:pt>
                <c:pt idx="1604">
                  <c:v>1243000</c:v>
                </c:pt>
                <c:pt idx="1605">
                  <c:v>1244000</c:v>
                </c:pt>
                <c:pt idx="1606">
                  <c:v>1245000</c:v>
                </c:pt>
                <c:pt idx="1607">
                  <c:v>1246000</c:v>
                </c:pt>
                <c:pt idx="1608">
                  <c:v>1247000</c:v>
                </c:pt>
                <c:pt idx="1609">
                  <c:v>1248000</c:v>
                </c:pt>
                <c:pt idx="1610">
                  <c:v>1249000</c:v>
                </c:pt>
                <c:pt idx="1611">
                  <c:v>124A000</c:v>
                </c:pt>
                <c:pt idx="1612">
                  <c:v>124B000</c:v>
                </c:pt>
                <c:pt idx="1613">
                  <c:v>124C000</c:v>
                </c:pt>
                <c:pt idx="1614">
                  <c:v>124D000</c:v>
                </c:pt>
                <c:pt idx="1615">
                  <c:v>1.24E+02</c:v>
                </c:pt>
                <c:pt idx="1616">
                  <c:v>124F000</c:v>
                </c:pt>
                <c:pt idx="1617">
                  <c:v>1250000</c:v>
                </c:pt>
                <c:pt idx="1618">
                  <c:v>1251000</c:v>
                </c:pt>
                <c:pt idx="1619">
                  <c:v>1252000</c:v>
                </c:pt>
                <c:pt idx="1620">
                  <c:v>1253000</c:v>
                </c:pt>
                <c:pt idx="1621">
                  <c:v>1254000</c:v>
                </c:pt>
                <c:pt idx="1622">
                  <c:v>1255000</c:v>
                </c:pt>
                <c:pt idx="1623">
                  <c:v>1256000</c:v>
                </c:pt>
                <c:pt idx="1624">
                  <c:v>1257000</c:v>
                </c:pt>
                <c:pt idx="1625">
                  <c:v>1258000</c:v>
                </c:pt>
                <c:pt idx="1626">
                  <c:v>1259000</c:v>
                </c:pt>
                <c:pt idx="1627">
                  <c:v>125A000</c:v>
                </c:pt>
                <c:pt idx="1628">
                  <c:v>125B000</c:v>
                </c:pt>
                <c:pt idx="1629">
                  <c:v>125C000</c:v>
                </c:pt>
                <c:pt idx="1630">
                  <c:v>125D000</c:v>
                </c:pt>
                <c:pt idx="1631">
                  <c:v>1.25E+02</c:v>
                </c:pt>
                <c:pt idx="1632">
                  <c:v>125F000</c:v>
                </c:pt>
                <c:pt idx="1633">
                  <c:v>1260000</c:v>
                </c:pt>
                <c:pt idx="1634">
                  <c:v>1261000</c:v>
                </c:pt>
                <c:pt idx="1635">
                  <c:v>1262000</c:v>
                </c:pt>
                <c:pt idx="1636">
                  <c:v>1263000</c:v>
                </c:pt>
                <c:pt idx="1637">
                  <c:v>1264000</c:v>
                </c:pt>
                <c:pt idx="1638">
                  <c:v>1265000</c:v>
                </c:pt>
                <c:pt idx="1639">
                  <c:v>1266000</c:v>
                </c:pt>
                <c:pt idx="1640">
                  <c:v>1267000</c:v>
                </c:pt>
                <c:pt idx="1641">
                  <c:v>1268000</c:v>
                </c:pt>
                <c:pt idx="1642">
                  <c:v>1269000</c:v>
                </c:pt>
                <c:pt idx="1643">
                  <c:v>126A000</c:v>
                </c:pt>
                <c:pt idx="1644">
                  <c:v>126B000</c:v>
                </c:pt>
                <c:pt idx="1645">
                  <c:v>126C000</c:v>
                </c:pt>
                <c:pt idx="1646">
                  <c:v>126D000</c:v>
                </c:pt>
                <c:pt idx="1647">
                  <c:v>1.26E+02</c:v>
                </c:pt>
                <c:pt idx="1648">
                  <c:v>126F000</c:v>
                </c:pt>
                <c:pt idx="1649">
                  <c:v>1270000</c:v>
                </c:pt>
                <c:pt idx="1650">
                  <c:v>1271000</c:v>
                </c:pt>
                <c:pt idx="1651">
                  <c:v>1272000</c:v>
                </c:pt>
                <c:pt idx="1652">
                  <c:v>1273000</c:v>
                </c:pt>
                <c:pt idx="1653">
                  <c:v>1274000</c:v>
                </c:pt>
                <c:pt idx="1654">
                  <c:v>1275000</c:v>
                </c:pt>
                <c:pt idx="1655">
                  <c:v>1276000</c:v>
                </c:pt>
                <c:pt idx="1656">
                  <c:v>1277000</c:v>
                </c:pt>
                <c:pt idx="1657">
                  <c:v>1278000</c:v>
                </c:pt>
                <c:pt idx="1658">
                  <c:v>1279000</c:v>
                </c:pt>
                <c:pt idx="1659">
                  <c:v>127A000</c:v>
                </c:pt>
                <c:pt idx="1660">
                  <c:v>127B000</c:v>
                </c:pt>
                <c:pt idx="1661">
                  <c:v>127C000</c:v>
                </c:pt>
                <c:pt idx="1662">
                  <c:v>127D000</c:v>
                </c:pt>
                <c:pt idx="1663">
                  <c:v>1.27E+02</c:v>
                </c:pt>
                <c:pt idx="1664">
                  <c:v>127F000</c:v>
                </c:pt>
                <c:pt idx="1665">
                  <c:v>1280000</c:v>
                </c:pt>
                <c:pt idx="1666">
                  <c:v>1281000</c:v>
                </c:pt>
                <c:pt idx="1667">
                  <c:v>1282000</c:v>
                </c:pt>
                <c:pt idx="1668">
                  <c:v>1283000</c:v>
                </c:pt>
                <c:pt idx="1669">
                  <c:v>1284000</c:v>
                </c:pt>
                <c:pt idx="1670">
                  <c:v>1285000</c:v>
                </c:pt>
                <c:pt idx="1671">
                  <c:v>1286000</c:v>
                </c:pt>
                <c:pt idx="1672">
                  <c:v>1287000</c:v>
                </c:pt>
                <c:pt idx="1673">
                  <c:v>1288000</c:v>
                </c:pt>
                <c:pt idx="1674">
                  <c:v>1289000</c:v>
                </c:pt>
                <c:pt idx="1675">
                  <c:v>128A000</c:v>
                </c:pt>
                <c:pt idx="1676">
                  <c:v>128B000</c:v>
                </c:pt>
                <c:pt idx="1677">
                  <c:v>128C000</c:v>
                </c:pt>
                <c:pt idx="1678">
                  <c:v>128D000</c:v>
                </c:pt>
                <c:pt idx="1679">
                  <c:v>1.28E+02</c:v>
                </c:pt>
                <c:pt idx="1680">
                  <c:v>128F000</c:v>
                </c:pt>
                <c:pt idx="1681">
                  <c:v>1290000</c:v>
                </c:pt>
                <c:pt idx="1682">
                  <c:v>1291000</c:v>
                </c:pt>
                <c:pt idx="1683">
                  <c:v>1292000</c:v>
                </c:pt>
                <c:pt idx="1684">
                  <c:v>1293000</c:v>
                </c:pt>
                <c:pt idx="1685">
                  <c:v>1294000</c:v>
                </c:pt>
                <c:pt idx="1686">
                  <c:v>1295000</c:v>
                </c:pt>
                <c:pt idx="1687">
                  <c:v>1296000</c:v>
                </c:pt>
                <c:pt idx="1688">
                  <c:v>1297000</c:v>
                </c:pt>
                <c:pt idx="1689">
                  <c:v>1298000</c:v>
                </c:pt>
                <c:pt idx="1690">
                  <c:v>1299000</c:v>
                </c:pt>
                <c:pt idx="1691">
                  <c:v>129A000</c:v>
                </c:pt>
                <c:pt idx="1692">
                  <c:v>129B000</c:v>
                </c:pt>
                <c:pt idx="1693">
                  <c:v>129C000</c:v>
                </c:pt>
                <c:pt idx="1694">
                  <c:v>129D000</c:v>
                </c:pt>
                <c:pt idx="1695">
                  <c:v>1.29E+02</c:v>
                </c:pt>
                <c:pt idx="1696">
                  <c:v>129F000</c:v>
                </c:pt>
                <c:pt idx="1697">
                  <c:v>12A0000</c:v>
                </c:pt>
                <c:pt idx="1698">
                  <c:v>12A1000</c:v>
                </c:pt>
                <c:pt idx="1699">
                  <c:v>12A2000</c:v>
                </c:pt>
                <c:pt idx="1700">
                  <c:v>12A3000</c:v>
                </c:pt>
                <c:pt idx="1701">
                  <c:v>12A4000</c:v>
                </c:pt>
                <c:pt idx="1702">
                  <c:v>12A5000</c:v>
                </c:pt>
                <c:pt idx="1703">
                  <c:v>12A6000</c:v>
                </c:pt>
                <c:pt idx="1704">
                  <c:v>12A7000</c:v>
                </c:pt>
                <c:pt idx="1705">
                  <c:v>12A8000</c:v>
                </c:pt>
                <c:pt idx="1706">
                  <c:v>12A9000</c:v>
                </c:pt>
                <c:pt idx="1707">
                  <c:v>12AA000</c:v>
                </c:pt>
                <c:pt idx="1708">
                  <c:v>12AB000</c:v>
                </c:pt>
                <c:pt idx="1709">
                  <c:v>12AC000</c:v>
                </c:pt>
                <c:pt idx="1710">
                  <c:v>12AD000</c:v>
                </c:pt>
                <c:pt idx="1711">
                  <c:v>12AE000</c:v>
                </c:pt>
                <c:pt idx="1712">
                  <c:v>12AF000</c:v>
                </c:pt>
                <c:pt idx="1713">
                  <c:v>12B0000</c:v>
                </c:pt>
                <c:pt idx="1714">
                  <c:v>12B1000</c:v>
                </c:pt>
                <c:pt idx="1715">
                  <c:v>12B2000</c:v>
                </c:pt>
                <c:pt idx="1716">
                  <c:v>12B3000</c:v>
                </c:pt>
                <c:pt idx="1717">
                  <c:v>12B4000</c:v>
                </c:pt>
                <c:pt idx="1718">
                  <c:v>12B5000</c:v>
                </c:pt>
                <c:pt idx="1719">
                  <c:v>12B6000</c:v>
                </c:pt>
                <c:pt idx="1720">
                  <c:v>12B7000</c:v>
                </c:pt>
                <c:pt idx="1721">
                  <c:v>12B8000</c:v>
                </c:pt>
                <c:pt idx="1722">
                  <c:v>12B9000</c:v>
                </c:pt>
                <c:pt idx="1723">
                  <c:v>12BA000</c:v>
                </c:pt>
                <c:pt idx="1724">
                  <c:v>12BB000</c:v>
                </c:pt>
                <c:pt idx="1725">
                  <c:v>12BC000</c:v>
                </c:pt>
                <c:pt idx="1726">
                  <c:v>12BD000</c:v>
                </c:pt>
                <c:pt idx="1727">
                  <c:v>12BE000</c:v>
                </c:pt>
                <c:pt idx="1728">
                  <c:v>12BF000</c:v>
                </c:pt>
                <c:pt idx="1729">
                  <c:v>12C0000</c:v>
                </c:pt>
                <c:pt idx="1730">
                  <c:v>12C1000</c:v>
                </c:pt>
                <c:pt idx="1731">
                  <c:v>12C2000</c:v>
                </c:pt>
                <c:pt idx="1732">
                  <c:v>12C3000</c:v>
                </c:pt>
                <c:pt idx="1733">
                  <c:v>12C4000</c:v>
                </c:pt>
                <c:pt idx="1734">
                  <c:v>12C5000</c:v>
                </c:pt>
                <c:pt idx="1735">
                  <c:v>12C6000</c:v>
                </c:pt>
                <c:pt idx="1736">
                  <c:v>12C7000</c:v>
                </c:pt>
                <c:pt idx="1737">
                  <c:v>12C8000</c:v>
                </c:pt>
                <c:pt idx="1738">
                  <c:v>12C9000</c:v>
                </c:pt>
                <c:pt idx="1739">
                  <c:v>12CA000</c:v>
                </c:pt>
                <c:pt idx="1740">
                  <c:v>12CB000</c:v>
                </c:pt>
                <c:pt idx="1741">
                  <c:v>12CC000</c:v>
                </c:pt>
                <c:pt idx="1742">
                  <c:v>12CD000</c:v>
                </c:pt>
                <c:pt idx="1743">
                  <c:v>12CE000</c:v>
                </c:pt>
                <c:pt idx="1744">
                  <c:v>12CF000</c:v>
                </c:pt>
                <c:pt idx="1745">
                  <c:v>12D0000</c:v>
                </c:pt>
                <c:pt idx="1746">
                  <c:v>12D1000</c:v>
                </c:pt>
                <c:pt idx="1747">
                  <c:v>12D2000</c:v>
                </c:pt>
                <c:pt idx="1748">
                  <c:v>12D3000</c:v>
                </c:pt>
                <c:pt idx="1749">
                  <c:v>12D4000</c:v>
                </c:pt>
                <c:pt idx="1750">
                  <c:v>12D5000</c:v>
                </c:pt>
                <c:pt idx="1751">
                  <c:v>12D6000</c:v>
                </c:pt>
                <c:pt idx="1752">
                  <c:v>12D7000</c:v>
                </c:pt>
                <c:pt idx="1753">
                  <c:v>12D8000</c:v>
                </c:pt>
                <c:pt idx="1754">
                  <c:v>12D9000</c:v>
                </c:pt>
                <c:pt idx="1755">
                  <c:v>12DA000</c:v>
                </c:pt>
                <c:pt idx="1756">
                  <c:v>12DB000</c:v>
                </c:pt>
                <c:pt idx="1757">
                  <c:v>12DC000</c:v>
                </c:pt>
                <c:pt idx="1758">
                  <c:v>12DD000</c:v>
                </c:pt>
                <c:pt idx="1759">
                  <c:v>12DE000</c:v>
                </c:pt>
                <c:pt idx="1760">
                  <c:v>12DF000</c:v>
                </c:pt>
                <c:pt idx="1761">
                  <c:v>1.20E+01</c:v>
                </c:pt>
                <c:pt idx="1762">
                  <c:v>12E1000</c:v>
                </c:pt>
                <c:pt idx="1763">
                  <c:v>12E2000</c:v>
                </c:pt>
                <c:pt idx="1764">
                  <c:v>12E3000</c:v>
                </c:pt>
                <c:pt idx="1765">
                  <c:v>12E4000</c:v>
                </c:pt>
                <c:pt idx="1766">
                  <c:v>12E5000</c:v>
                </c:pt>
                <c:pt idx="1767">
                  <c:v>12E6000</c:v>
                </c:pt>
                <c:pt idx="1768">
                  <c:v>12E7000</c:v>
                </c:pt>
                <c:pt idx="1769">
                  <c:v>12E8000</c:v>
                </c:pt>
                <c:pt idx="1770">
                  <c:v>12E9000</c:v>
                </c:pt>
                <c:pt idx="1771">
                  <c:v>12EA000</c:v>
                </c:pt>
                <c:pt idx="1772">
                  <c:v>12EB000</c:v>
                </c:pt>
                <c:pt idx="1773">
                  <c:v>12EC000</c:v>
                </c:pt>
                <c:pt idx="1774">
                  <c:v>12ED000</c:v>
                </c:pt>
                <c:pt idx="1775">
                  <c:v>12EE000</c:v>
                </c:pt>
                <c:pt idx="1776">
                  <c:v>12EF000</c:v>
                </c:pt>
                <c:pt idx="1777">
                  <c:v>12F0000</c:v>
                </c:pt>
                <c:pt idx="1778">
                  <c:v>12F1000</c:v>
                </c:pt>
                <c:pt idx="1779">
                  <c:v>12F2000</c:v>
                </c:pt>
                <c:pt idx="1780">
                  <c:v>12F3000</c:v>
                </c:pt>
                <c:pt idx="1781">
                  <c:v>12F4000</c:v>
                </c:pt>
                <c:pt idx="1782">
                  <c:v>12F5000</c:v>
                </c:pt>
                <c:pt idx="1783">
                  <c:v>12F6000</c:v>
                </c:pt>
                <c:pt idx="1784">
                  <c:v>12F7000</c:v>
                </c:pt>
                <c:pt idx="1785">
                  <c:v>12F8000</c:v>
                </c:pt>
                <c:pt idx="1786">
                  <c:v>12F9000</c:v>
                </c:pt>
                <c:pt idx="1787">
                  <c:v>12FA000</c:v>
                </c:pt>
                <c:pt idx="1788">
                  <c:v>12FB000</c:v>
                </c:pt>
                <c:pt idx="1789">
                  <c:v>12FC000</c:v>
                </c:pt>
                <c:pt idx="1790">
                  <c:v>12FD000</c:v>
                </c:pt>
                <c:pt idx="1791">
                  <c:v>12FE000</c:v>
                </c:pt>
                <c:pt idx="1792">
                  <c:v>12FF000</c:v>
                </c:pt>
                <c:pt idx="1793">
                  <c:v>1300000</c:v>
                </c:pt>
                <c:pt idx="1794">
                  <c:v>1301000</c:v>
                </c:pt>
                <c:pt idx="1795">
                  <c:v>1302000</c:v>
                </c:pt>
                <c:pt idx="1796">
                  <c:v>1303000</c:v>
                </c:pt>
                <c:pt idx="1797">
                  <c:v>1304000</c:v>
                </c:pt>
                <c:pt idx="1798">
                  <c:v>1305000</c:v>
                </c:pt>
                <c:pt idx="1799">
                  <c:v>1306000</c:v>
                </c:pt>
                <c:pt idx="1800">
                  <c:v>1307000</c:v>
                </c:pt>
                <c:pt idx="1801">
                  <c:v>1308000</c:v>
                </c:pt>
                <c:pt idx="1802">
                  <c:v>1309000</c:v>
                </c:pt>
                <c:pt idx="1803">
                  <c:v>130A000</c:v>
                </c:pt>
                <c:pt idx="1804">
                  <c:v>130B000</c:v>
                </c:pt>
                <c:pt idx="1805">
                  <c:v>130C000</c:v>
                </c:pt>
                <c:pt idx="1806">
                  <c:v>130D000</c:v>
                </c:pt>
                <c:pt idx="1807">
                  <c:v>1.30E+02</c:v>
                </c:pt>
                <c:pt idx="1808">
                  <c:v>130F000</c:v>
                </c:pt>
                <c:pt idx="1809">
                  <c:v>1310000</c:v>
                </c:pt>
                <c:pt idx="1810">
                  <c:v>1311000</c:v>
                </c:pt>
                <c:pt idx="1811">
                  <c:v>1312000</c:v>
                </c:pt>
                <c:pt idx="1812">
                  <c:v>1313000</c:v>
                </c:pt>
                <c:pt idx="1813">
                  <c:v>1314000</c:v>
                </c:pt>
                <c:pt idx="1814">
                  <c:v>1315000</c:v>
                </c:pt>
                <c:pt idx="1815">
                  <c:v>1316000</c:v>
                </c:pt>
                <c:pt idx="1816">
                  <c:v>1317000</c:v>
                </c:pt>
                <c:pt idx="1817">
                  <c:v>1318000</c:v>
                </c:pt>
                <c:pt idx="1818">
                  <c:v>1319000</c:v>
                </c:pt>
                <c:pt idx="1819">
                  <c:v>131A000</c:v>
                </c:pt>
                <c:pt idx="1820">
                  <c:v>131B000</c:v>
                </c:pt>
                <c:pt idx="1821">
                  <c:v>131C000</c:v>
                </c:pt>
                <c:pt idx="1822">
                  <c:v>131D000</c:v>
                </c:pt>
                <c:pt idx="1823">
                  <c:v>1.31E+02</c:v>
                </c:pt>
                <c:pt idx="1824">
                  <c:v>131F000</c:v>
                </c:pt>
                <c:pt idx="1825">
                  <c:v>1320000</c:v>
                </c:pt>
                <c:pt idx="1826">
                  <c:v>1321000</c:v>
                </c:pt>
                <c:pt idx="1827">
                  <c:v>1322000</c:v>
                </c:pt>
                <c:pt idx="1828">
                  <c:v>1323000</c:v>
                </c:pt>
                <c:pt idx="1829">
                  <c:v>1324000</c:v>
                </c:pt>
                <c:pt idx="1830">
                  <c:v>1325000</c:v>
                </c:pt>
                <c:pt idx="1831">
                  <c:v>1326000</c:v>
                </c:pt>
                <c:pt idx="1832">
                  <c:v>1327000</c:v>
                </c:pt>
                <c:pt idx="1833">
                  <c:v>1328000</c:v>
                </c:pt>
                <c:pt idx="1834">
                  <c:v>1329000</c:v>
                </c:pt>
                <c:pt idx="1835">
                  <c:v>132A000</c:v>
                </c:pt>
                <c:pt idx="1836">
                  <c:v>132B000</c:v>
                </c:pt>
                <c:pt idx="1837">
                  <c:v>132C000</c:v>
                </c:pt>
                <c:pt idx="1838">
                  <c:v>132D000</c:v>
                </c:pt>
                <c:pt idx="1839">
                  <c:v>1.32E+02</c:v>
                </c:pt>
                <c:pt idx="1840">
                  <c:v>132F000</c:v>
                </c:pt>
                <c:pt idx="1841">
                  <c:v>1330000</c:v>
                </c:pt>
                <c:pt idx="1842">
                  <c:v>1331000</c:v>
                </c:pt>
                <c:pt idx="1843">
                  <c:v>1332000</c:v>
                </c:pt>
                <c:pt idx="1844">
                  <c:v>1333000</c:v>
                </c:pt>
                <c:pt idx="1845">
                  <c:v>1334000</c:v>
                </c:pt>
                <c:pt idx="1846">
                  <c:v>1335000</c:v>
                </c:pt>
                <c:pt idx="1847">
                  <c:v>1336000</c:v>
                </c:pt>
                <c:pt idx="1848">
                  <c:v>1337000</c:v>
                </c:pt>
                <c:pt idx="1849">
                  <c:v>1338000</c:v>
                </c:pt>
                <c:pt idx="1850">
                  <c:v>1339000</c:v>
                </c:pt>
                <c:pt idx="1851">
                  <c:v>133A000</c:v>
                </c:pt>
                <c:pt idx="1852">
                  <c:v>133B000</c:v>
                </c:pt>
                <c:pt idx="1853">
                  <c:v>133C000</c:v>
                </c:pt>
                <c:pt idx="1854">
                  <c:v>133D000</c:v>
                </c:pt>
                <c:pt idx="1855">
                  <c:v>1.33E+02</c:v>
                </c:pt>
                <c:pt idx="1856">
                  <c:v>133F000</c:v>
                </c:pt>
                <c:pt idx="1857">
                  <c:v>1340000</c:v>
                </c:pt>
                <c:pt idx="1858">
                  <c:v>1341000</c:v>
                </c:pt>
                <c:pt idx="1859">
                  <c:v>1342000</c:v>
                </c:pt>
                <c:pt idx="1860">
                  <c:v>1343000</c:v>
                </c:pt>
                <c:pt idx="1861">
                  <c:v>1344000</c:v>
                </c:pt>
                <c:pt idx="1862">
                  <c:v>1345000</c:v>
                </c:pt>
                <c:pt idx="1863">
                  <c:v>1346000</c:v>
                </c:pt>
                <c:pt idx="1864">
                  <c:v>1347000</c:v>
                </c:pt>
                <c:pt idx="1865">
                  <c:v>1348000</c:v>
                </c:pt>
                <c:pt idx="1866">
                  <c:v>1349000</c:v>
                </c:pt>
                <c:pt idx="1867">
                  <c:v>134A000</c:v>
                </c:pt>
                <c:pt idx="1868">
                  <c:v>134B000</c:v>
                </c:pt>
                <c:pt idx="1869">
                  <c:v>134C000</c:v>
                </c:pt>
                <c:pt idx="1870">
                  <c:v>134D000</c:v>
                </c:pt>
                <c:pt idx="1871">
                  <c:v>1.34E+02</c:v>
                </c:pt>
                <c:pt idx="1872">
                  <c:v>134F000</c:v>
                </c:pt>
                <c:pt idx="1873">
                  <c:v>1350000</c:v>
                </c:pt>
                <c:pt idx="1874">
                  <c:v>1351000</c:v>
                </c:pt>
                <c:pt idx="1875">
                  <c:v>1352000</c:v>
                </c:pt>
                <c:pt idx="1876">
                  <c:v>1353000</c:v>
                </c:pt>
                <c:pt idx="1877">
                  <c:v>1354000</c:v>
                </c:pt>
                <c:pt idx="1878">
                  <c:v>1355000</c:v>
                </c:pt>
                <c:pt idx="1879">
                  <c:v>1356000</c:v>
                </c:pt>
                <c:pt idx="1880">
                  <c:v>1357000</c:v>
                </c:pt>
                <c:pt idx="1881">
                  <c:v>1358000</c:v>
                </c:pt>
                <c:pt idx="1882">
                  <c:v>1359000</c:v>
                </c:pt>
                <c:pt idx="1883">
                  <c:v>135A000</c:v>
                </c:pt>
                <c:pt idx="1884">
                  <c:v>135B000</c:v>
                </c:pt>
                <c:pt idx="1885">
                  <c:v>135C000</c:v>
                </c:pt>
                <c:pt idx="1886">
                  <c:v>135D000</c:v>
                </c:pt>
                <c:pt idx="1887">
                  <c:v>1.35E+02</c:v>
                </c:pt>
                <c:pt idx="1888">
                  <c:v>135F000</c:v>
                </c:pt>
                <c:pt idx="1889">
                  <c:v>1360000</c:v>
                </c:pt>
                <c:pt idx="1890">
                  <c:v>1361000</c:v>
                </c:pt>
                <c:pt idx="1891">
                  <c:v>1362000</c:v>
                </c:pt>
                <c:pt idx="1892">
                  <c:v>1363000</c:v>
                </c:pt>
                <c:pt idx="1893">
                  <c:v>1364000</c:v>
                </c:pt>
                <c:pt idx="1894">
                  <c:v>1365000</c:v>
                </c:pt>
                <c:pt idx="1895">
                  <c:v>1366000</c:v>
                </c:pt>
                <c:pt idx="1896">
                  <c:v>1367000</c:v>
                </c:pt>
                <c:pt idx="1897">
                  <c:v>1368000</c:v>
                </c:pt>
                <c:pt idx="1898">
                  <c:v>1369000</c:v>
                </c:pt>
                <c:pt idx="1899">
                  <c:v>136A000</c:v>
                </c:pt>
                <c:pt idx="1900">
                  <c:v>136B000</c:v>
                </c:pt>
                <c:pt idx="1901">
                  <c:v>136C000</c:v>
                </c:pt>
                <c:pt idx="1902">
                  <c:v>136D000</c:v>
                </c:pt>
                <c:pt idx="1903">
                  <c:v>1.36E+02</c:v>
                </c:pt>
                <c:pt idx="1904">
                  <c:v>136F000</c:v>
                </c:pt>
                <c:pt idx="1905">
                  <c:v>1370000</c:v>
                </c:pt>
                <c:pt idx="1906">
                  <c:v>1371000</c:v>
                </c:pt>
                <c:pt idx="1907">
                  <c:v>1372000</c:v>
                </c:pt>
                <c:pt idx="1908">
                  <c:v>1373000</c:v>
                </c:pt>
                <c:pt idx="1909">
                  <c:v>1374000</c:v>
                </c:pt>
                <c:pt idx="1910">
                  <c:v>1375000</c:v>
                </c:pt>
                <c:pt idx="1911">
                  <c:v>1376000</c:v>
                </c:pt>
                <c:pt idx="1912">
                  <c:v>1377000</c:v>
                </c:pt>
                <c:pt idx="1913">
                  <c:v>1378000</c:v>
                </c:pt>
                <c:pt idx="1914">
                  <c:v>1379000</c:v>
                </c:pt>
                <c:pt idx="1915">
                  <c:v>137A000</c:v>
                </c:pt>
                <c:pt idx="1916">
                  <c:v>137B000</c:v>
                </c:pt>
                <c:pt idx="1917">
                  <c:v>137C000</c:v>
                </c:pt>
                <c:pt idx="1918">
                  <c:v>137D000</c:v>
                </c:pt>
                <c:pt idx="1919">
                  <c:v>1.37E+02</c:v>
                </c:pt>
                <c:pt idx="1920">
                  <c:v>137F000</c:v>
                </c:pt>
                <c:pt idx="1921">
                  <c:v>1380000</c:v>
                </c:pt>
                <c:pt idx="1922">
                  <c:v>1381000</c:v>
                </c:pt>
                <c:pt idx="1923">
                  <c:v>1382000</c:v>
                </c:pt>
                <c:pt idx="1924">
                  <c:v>1383000</c:v>
                </c:pt>
                <c:pt idx="1925">
                  <c:v>1384000</c:v>
                </c:pt>
                <c:pt idx="1926">
                  <c:v>1385000</c:v>
                </c:pt>
                <c:pt idx="1927">
                  <c:v>1386000</c:v>
                </c:pt>
                <c:pt idx="1928">
                  <c:v>1387000</c:v>
                </c:pt>
                <c:pt idx="1929">
                  <c:v>1388000</c:v>
                </c:pt>
                <c:pt idx="1930">
                  <c:v>1389000</c:v>
                </c:pt>
                <c:pt idx="1931">
                  <c:v>138A000</c:v>
                </c:pt>
                <c:pt idx="1932">
                  <c:v>138B000</c:v>
                </c:pt>
                <c:pt idx="1933">
                  <c:v>138C000</c:v>
                </c:pt>
                <c:pt idx="1934">
                  <c:v>138D000</c:v>
                </c:pt>
                <c:pt idx="1935">
                  <c:v>1.38E+02</c:v>
                </c:pt>
                <c:pt idx="1936">
                  <c:v>138F000</c:v>
                </c:pt>
                <c:pt idx="1937">
                  <c:v>1390000</c:v>
                </c:pt>
                <c:pt idx="1938">
                  <c:v>1391000</c:v>
                </c:pt>
                <c:pt idx="1939">
                  <c:v>1392000</c:v>
                </c:pt>
                <c:pt idx="1940">
                  <c:v>1393000</c:v>
                </c:pt>
                <c:pt idx="1941">
                  <c:v>1394000</c:v>
                </c:pt>
                <c:pt idx="1942">
                  <c:v>1395000</c:v>
                </c:pt>
                <c:pt idx="1943">
                  <c:v>1396000</c:v>
                </c:pt>
                <c:pt idx="1944">
                  <c:v>1397000</c:v>
                </c:pt>
                <c:pt idx="1945">
                  <c:v>1398000</c:v>
                </c:pt>
                <c:pt idx="1946">
                  <c:v>1399000</c:v>
                </c:pt>
                <c:pt idx="1947">
                  <c:v>139A000</c:v>
                </c:pt>
                <c:pt idx="1948">
                  <c:v>139B000</c:v>
                </c:pt>
                <c:pt idx="1949">
                  <c:v>139C000</c:v>
                </c:pt>
                <c:pt idx="1950">
                  <c:v>139D000</c:v>
                </c:pt>
                <c:pt idx="1951">
                  <c:v>1.39E+02</c:v>
                </c:pt>
                <c:pt idx="1952">
                  <c:v>139F000</c:v>
                </c:pt>
                <c:pt idx="1953">
                  <c:v>13A0000</c:v>
                </c:pt>
                <c:pt idx="1954">
                  <c:v>13A1000</c:v>
                </c:pt>
                <c:pt idx="1955">
                  <c:v>13A2000</c:v>
                </c:pt>
                <c:pt idx="1956">
                  <c:v>13A3000</c:v>
                </c:pt>
                <c:pt idx="1957">
                  <c:v>13A4000</c:v>
                </c:pt>
                <c:pt idx="1958">
                  <c:v>13A5000</c:v>
                </c:pt>
                <c:pt idx="1959">
                  <c:v>13A6000</c:v>
                </c:pt>
                <c:pt idx="1960">
                  <c:v>13A7000</c:v>
                </c:pt>
                <c:pt idx="1961">
                  <c:v>13A8000</c:v>
                </c:pt>
                <c:pt idx="1962">
                  <c:v>13A9000</c:v>
                </c:pt>
                <c:pt idx="1963">
                  <c:v>13AA000</c:v>
                </c:pt>
                <c:pt idx="1964">
                  <c:v>13AB000</c:v>
                </c:pt>
                <c:pt idx="1965">
                  <c:v>13AC000</c:v>
                </c:pt>
                <c:pt idx="1966">
                  <c:v>13AD000</c:v>
                </c:pt>
                <c:pt idx="1967">
                  <c:v>13AE000</c:v>
                </c:pt>
                <c:pt idx="1968">
                  <c:v>13AF000</c:v>
                </c:pt>
                <c:pt idx="1969">
                  <c:v>13B0000</c:v>
                </c:pt>
                <c:pt idx="1970">
                  <c:v>13B1000</c:v>
                </c:pt>
                <c:pt idx="1971">
                  <c:v>13B2000</c:v>
                </c:pt>
                <c:pt idx="1972">
                  <c:v>13B3000</c:v>
                </c:pt>
                <c:pt idx="1973">
                  <c:v>13B4000</c:v>
                </c:pt>
                <c:pt idx="1974">
                  <c:v>13B5000</c:v>
                </c:pt>
                <c:pt idx="1975">
                  <c:v>13B6000</c:v>
                </c:pt>
                <c:pt idx="1976">
                  <c:v>13B7000</c:v>
                </c:pt>
                <c:pt idx="1977">
                  <c:v>13B8000</c:v>
                </c:pt>
                <c:pt idx="1978">
                  <c:v>13B9000</c:v>
                </c:pt>
                <c:pt idx="1979">
                  <c:v>13BA000</c:v>
                </c:pt>
                <c:pt idx="1980">
                  <c:v>13BB000</c:v>
                </c:pt>
                <c:pt idx="1981">
                  <c:v>13BC000</c:v>
                </c:pt>
                <c:pt idx="1982">
                  <c:v>13BD000</c:v>
                </c:pt>
                <c:pt idx="1983">
                  <c:v>13BE000</c:v>
                </c:pt>
                <c:pt idx="1984">
                  <c:v>13BF000</c:v>
                </c:pt>
                <c:pt idx="1985">
                  <c:v>13C0000</c:v>
                </c:pt>
                <c:pt idx="1986">
                  <c:v>13C1000</c:v>
                </c:pt>
                <c:pt idx="1987">
                  <c:v>13C2000</c:v>
                </c:pt>
                <c:pt idx="1988">
                  <c:v>13C3000</c:v>
                </c:pt>
                <c:pt idx="1989">
                  <c:v>13C4000</c:v>
                </c:pt>
                <c:pt idx="1990">
                  <c:v>13C5000</c:v>
                </c:pt>
                <c:pt idx="1991">
                  <c:v>13C6000</c:v>
                </c:pt>
                <c:pt idx="1992">
                  <c:v>13C7000</c:v>
                </c:pt>
                <c:pt idx="1993">
                  <c:v>13C8000</c:v>
                </c:pt>
                <c:pt idx="1994">
                  <c:v>13C9000</c:v>
                </c:pt>
                <c:pt idx="1995">
                  <c:v>13CA000</c:v>
                </c:pt>
                <c:pt idx="1996">
                  <c:v>13CB000</c:v>
                </c:pt>
                <c:pt idx="1997">
                  <c:v>13CC000</c:v>
                </c:pt>
                <c:pt idx="1998">
                  <c:v>13CD000</c:v>
                </c:pt>
                <c:pt idx="1999">
                  <c:v>13CE000</c:v>
                </c:pt>
                <c:pt idx="2000">
                  <c:v>13CF000</c:v>
                </c:pt>
                <c:pt idx="2001">
                  <c:v>13D0000</c:v>
                </c:pt>
                <c:pt idx="2002">
                  <c:v>13D1000</c:v>
                </c:pt>
                <c:pt idx="2003">
                  <c:v>13D2000</c:v>
                </c:pt>
                <c:pt idx="2004">
                  <c:v>13D3000</c:v>
                </c:pt>
                <c:pt idx="2005">
                  <c:v>13D4000</c:v>
                </c:pt>
                <c:pt idx="2006">
                  <c:v>13D5000</c:v>
                </c:pt>
                <c:pt idx="2007">
                  <c:v>13D6000</c:v>
                </c:pt>
                <c:pt idx="2008">
                  <c:v>13D7000</c:v>
                </c:pt>
                <c:pt idx="2009">
                  <c:v>13D8000</c:v>
                </c:pt>
                <c:pt idx="2010">
                  <c:v>13D9000</c:v>
                </c:pt>
                <c:pt idx="2011">
                  <c:v>13DA000</c:v>
                </c:pt>
                <c:pt idx="2012">
                  <c:v>13DB000</c:v>
                </c:pt>
                <c:pt idx="2013">
                  <c:v>13DC000</c:v>
                </c:pt>
                <c:pt idx="2014">
                  <c:v>13DD000</c:v>
                </c:pt>
                <c:pt idx="2015">
                  <c:v>13DE000</c:v>
                </c:pt>
                <c:pt idx="2016">
                  <c:v>13DF000</c:v>
                </c:pt>
                <c:pt idx="2017">
                  <c:v>1.30E+01</c:v>
                </c:pt>
                <c:pt idx="2018">
                  <c:v>13E1000</c:v>
                </c:pt>
                <c:pt idx="2019">
                  <c:v>13E2000</c:v>
                </c:pt>
                <c:pt idx="2020">
                  <c:v>13E3000</c:v>
                </c:pt>
                <c:pt idx="2021">
                  <c:v>13E4000</c:v>
                </c:pt>
                <c:pt idx="2022">
                  <c:v>13E5000</c:v>
                </c:pt>
                <c:pt idx="2023">
                  <c:v>13E6000</c:v>
                </c:pt>
                <c:pt idx="2024">
                  <c:v>13E7000</c:v>
                </c:pt>
                <c:pt idx="2025">
                  <c:v>13E8000</c:v>
                </c:pt>
                <c:pt idx="2026">
                  <c:v>13E9000</c:v>
                </c:pt>
                <c:pt idx="2027">
                  <c:v>13EA000</c:v>
                </c:pt>
                <c:pt idx="2028">
                  <c:v>13EB000</c:v>
                </c:pt>
                <c:pt idx="2029">
                  <c:v>13EC000</c:v>
                </c:pt>
                <c:pt idx="2030">
                  <c:v>13ED000</c:v>
                </c:pt>
                <c:pt idx="2031">
                  <c:v>13EE000</c:v>
                </c:pt>
                <c:pt idx="2032">
                  <c:v>13EF000</c:v>
                </c:pt>
                <c:pt idx="2033">
                  <c:v>13F0000</c:v>
                </c:pt>
                <c:pt idx="2034">
                  <c:v>13F1000</c:v>
                </c:pt>
                <c:pt idx="2035">
                  <c:v>13F2000</c:v>
                </c:pt>
                <c:pt idx="2036">
                  <c:v>13F3000</c:v>
                </c:pt>
                <c:pt idx="2037">
                  <c:v>13F4000</c:v>
                </c:pt>
                <c:pt idx="2038">
                  <c:v>13F5000</c:v>
                </c:pt>
                <c:pt idx="2039">
                  <c:v>13F6000</c:v>
                </c:pt>
                <c:pt idx="2040">
                  <c:v>13F7000</c:v>
                </c:pt>
                <c:pt idx="2041">
                  <c:v>13F8000</c:v>
                </c:pt>
                <c:pt idx="2042">
                  <c:v>13F9000</c:v>
                </c:pt>
                <c:pt idx="2043">
                  <c:v>13FA000</c:v>
                </c:pt>
                <c:pt idx="2044">
                  <c:v>13FB000</c:v>
                </c:pt>
                <c:pt idx="2045">
                  <c:v>13FC000</c:v>
                </c:pt>
                <c:pt idx="2046">
                  <c:v>13FD000</c:v>
                </c:pt>
                <c:pt idx="2047">
                  <c:v>13FE000</c:v>
                </c:pt>
                <c:pt idx="2048">
                  <c:v>13FF000</c:v>
                </c:pt>
                <c:pt idx="2049">
                  <c:v>1400000</c:v>
                </c:pt>
                <c:pt idx="2050">
                  <c:v>1401000</c:v>
                </c:pt>
                <c:pt idx="2051">
                  <c:v>1402000</c:v>
                </c:pt>
                <c:pt idx="2052">
                  <c:v>1403000</c:v>
                </c:pt>
                <c:pt idx="2053">
                  <c:v>1404000</c:v>
                </c:pt>
                <c:pt idx="2054">
                  <c:v>1405000</c:v>
                </c:pt>
                <c:pt idx="2055">
                  <c:v>1406000</c:v>
                </c:pt>
                <c:pt idx="2056">
                  <c:v>1407000</c:v>
                </c:pt>
                <c:pt idx="2057">
                  <c:v>1408000</c:v>
                </c:pt>
                <c:pt idx="2058">
                  <c:v>1409000</c:v>
                </c:pt>
                <c:pt idx="2059">
                  <c:v>140A000</c:v>
                </c:pt>
                <c:pt idx="2060">
                  <c:v>140B000</c:v>
                </c:pt>
                <c:pt idx="2061">
                  <c:v>140C000</c:v>
                </c:pt>
                <c:pt idx="2062">
                  <c:v>140D000</c:v>
                </c:pt>
                <c:pt idx="2063">
                  <c:v>1.40E+02</c:v>
                </c:pt>
                <c:pt idx="2064">
                  <c:v>140F000</c:v>
                </c:pt>
                <c:pt idx="2065">
                  <c:v>1410000</c:v>
                </c:pt>
                <c:pt idx="2066">
                  <c:v>1411000</c:v>
                </c:pt>
                <c:pt idx="2067">
                  <c:v>1412000</c:v>
                </c:pt>
                <c:pt idx="2068">
                  <c:v>1413000</c:v>
                </c:pt>
                <c:pt idx="2069">
                  <c:v>1414000</c:v>
                </c:pt>
                <c:pt idx="2070">
                  <c:v>1415000</c:v>
                </c:pt>
                <c:pt idx="2071">
                  <c:v>1416000</c:v>
                </c:pt>
                <c:pt idx="2072">
                  <c:v>1417000</c:v>
                </c:pt>
                <c:pt idx="2073">
                  <c:v>1418000</c:v>
                </c:pt>
                <c:pt idx="2074">
                  <c:v>1419000</c:v>
                </c:pt>
                <c:pt idx="2075">
                  <c:v>141A000</c:v>
                </c:pt>
                <c:pt idx="2076">
                  <c:v>141B000</c:v>
                </c:pt>
                <c:pt idx="2077">
                  <c:v>141C000</c:v>
                </c:pt>
                <c:pt idx="2078">
                  <c:v>141D000</c:v>
                </c:pt>
                <c:pt idx="2079">
                  <c:v>1.41E+02</c:v>
                </c:pt>
                <c:pt idx="2080">
                  <c:v>141F000</c:v>
                </c:pt>
                <c:pt idx="2081">
                  <c:v>1420000</c:v>
                </c:pt>
                <c:pt idx="2082">
                  <c:v>1421000</c:v>
                </c:pt>
                <c:pt idx="2083">
                  <c:v>1422000</c:v>
                </c:pt>
                <c:pt idx="2084">
                  <c:v>1423000</c:v>
                </c:pt>
                <c:pt idx="2085">
                  <c:v>1424000</c:v>
                </c:pt>
                <c:pt idx="2086">
                  <c:v>1425000</c:v>
                </c:pt>
                <c:pt idx="2087">
                  <c:v>1426000</c:v>
                </c:pt>
                <c:pt idx="2088">
                  <c:v>1427000</c:v>
                </c:pt>
                <c:pt idx="2089">
                  <c:v>1428000</c:v>
                </c:pt>
                <c:pt idx="2090">
                  <c:v>1429000</c:v>
                </c:pt>
                <c:pt idx="2091">
                  <c:v>142A000</c:v>
                </c:pt>
                <c:pt idx="2092">
                  <c:v>142B000</c:v>
                </c:pt>
                <c:pt idx="2093">
                  <c:v>142C000</c:v>
                </c:pt>
                <c:pt idx="2094">
                  <c:v>142D000</c:v>
                </c:pt>
                <c:pt idx="2095">
                  <c:v>1.42E+02</c:v>
                </c:pt>
                <c:pt idx="2096">
                  <c:v>142F000</c:v>
                </c:pt>
                <c:pt idx="2097">
                  <c:v>1430000</c:v>
                </c:pt>
                <c:pt idx="2098">
                  <c:v>1431000</c:v>
                </c:pt>
                <c:pt idx="2099">
                  <c:v>1432000</c:v>
                </c:pt>
                <c:pt idx="2100">
                  <c:v>1433000</c:v>
                </c:pt>
                <c:pt idx="2101">
                  <c:v>1434000</c:v>
                </c:pt>
                <c:pt idx="2102">
                  <c:v>1435000</c:v>
                </c:pt>
                <c:pt idx="2103">
                  <c:v>1436000</c:v>
                </c:pt>
                <c:pt idx="2104">
                  <c:v>1437000</c:v>
                </c:pt>
                <c:pt idx="2105">
                  <c:v>1438000</c:v>
                </c:pt>
                <c:pt idx="2106">
                  <c:v>1439000</c:v>
                </c:pt>
                <c:pt idx="2107">
                  <c:v>143A000</c:v>
                </c:pt>
                <c:pt idx="2108">
                  <c:v>143B000</c:v>
                </c:pt>
                <c:pt idx="2109">
                  <c:v>143C000</c:v>
                </c:pt>
                <c:pt idx="2110">
                  <c:v>143D000</c:v>
                </c:pt>
                <c:pt idx="2111">
                  <c:v>1.43E+02</c:v>
                </c:pt>
                <c:pt idx="2112">
                  <c:v>143F000</c:v>
                </c:pt>
                <c:pt idx="2113">
                  <c:v>1440000</c:v>
                </c:pt>
                <c:pt idx="2114">
                  <c:v>1441000</c:v>
                </c:pt>
                <c:pt idx="2115">
                  <c:v>1442000</c:v>
                </c:pt>
                <c:pt idx="2116">
                  <c:v>1443000</c:v>
                </c:pt>
                <c:pt idx="2117">
                  <c:v>1444000</c:v>
                </c:pt>
                <c:pt idx="2118">
                  <c:v>1445000</c:v>
                </c:pt>
                <c:pt idx="2119">
                  <c:v>1446000</c:v>
                </c:pt>
                <c:pt idx="2120">
                  <c:v>1447000</c:v>
                </c:pt>
                <c:pt idx="2121">
                  <c:v>1448000</c:v>
                </c:pt>
                <c:pt idx="2122">
                  <c:v>1449000</c:v>
                </c:pt>
                <c:pt idx="2123">
                  <c:v>144A000</c:v>
                </c:pt>
                <c:pt idx="2124">
                  <c:v>144B000</c:v>
                </c:pt>
                <c:pt idx="2125">
                  <c:v>144C000</c:v>
                </c:pt>
                <c:pt idx="2126">
                  <c:v>144D000</c:v>
                </c:pt>
                <c:pt idx="2127">
                  <c:v>1.44E+02</c:v>
                </c:pt>
                <c:pt idx="2128">
                  <c:v>144F000</c:v>
                </c:pt>
                <c:pt idx="2129">
                  <c:v>1450000</c:v>
                </c:pt>
                <c:pt idx="2130">
                  <c:v>1451000</c:v>
                </c:pt>
                <c:pt idx="2131">
                  <c:v>1452000</c:v>
                </c:pt>
                <c:pt idx="2132">
                  <c:v>1453000</c:v>
                </c:pt>
                <c:pt idx="2133">
                  <c:v>1454000</c:v>
                </c:pt>
                <c:pt idx="2134">
                  <c:v>1455000</c:v>
                </c:pt>
                <c:pt idx="2135">
                  <c:v>1456000</c:v>
                </c:pt>
                <c:pt idx="2136">
                  <c:v>1457000</c:v>
                </c:pt>
                <c:pt idx="2137">
                  <c:v>1458000</c:v>
                </c:pt>
                <c:pt idx="2138">
                  <c:v>1459000</c:v>
                </c:pt>
                <c:pt idx="2139">
                  <c:v>145A000</c:v>
                </c:pt>
                <c:pt idx="2140">
                  <c:v>145B000</c:v>
                </c:pt>
                <c:pt idx="2141">
                  <c:v>145C000</c:v>
                </c:pt>
                <c:pt idx="2142">
                  <c:v>145D000</c:v>
                </c:pt>
                <c:pt idx="2143">
                  <c:v>1.45E+02</c:v>
                </c:pt>
                <c:pt idx="2144">
                  <c:v>145F000</c:v>
                </c:pt>
                <c:pt idx="2145">
                  <c:v>1460000</c:v>
                </c:pt>
                <c:pt idx="2146">
                  <c:v>1461000</c:v>
                </c:pt>
                <c:pt idx="2147">
                  <c:v>1462000</c:v>
                </c:pt>
                <c:pt idx="2148">
                  <c:v>1463000</c:v>
                </c:pt>
                <c:pt idx="2149">
                  <c:v>1464000</c:v>
                </c:pt>
                <c:pt idx="2150">
                  <c:v>1465000</c:v>
                </c:pt>
                <c:pt idx="2151">
                  <c:v>1466000</c:v>
                </c:pt>
                <c:pt idx="2152">
                  <c:v>1467000</c:v>
                </c:pt>
                <c:pt idx="2153">
                  <c:v>1468000</c:v>
                </c:pt>
                <c:pt idx="2154">
                  <c:v>1469000</c:v>
                </c:pt>
                <c:pt idx="2155">
                  <c:v>146A000</c:v>
                </c:pt>
                <c:pt idx="2156">
                  <c:v>146B000</c:v>
                </c:pt>
                <c:pt idx="2157">
                  <c:v>146C000</c:v>
                </c:pt>
                <c:pt idx="2158">
                  <c:v>146D000</c:v>
                </c:pt>
                <c:pt idx="2159">
                  <c:v>1.46E+02</c:v>
                </c:pt>
                <c:pt idx="2160">
                  <c:v>146F000</c:v>
                </c:pt>
                <c:pt idx="2161">
                  <c:v>1470000</c:v>
                </c:pt>
                <c:pt idx="2162">
                  <c:v>1471000</c:v>
                </c:pt>
                <c:pt idx="2163">
                  <c:v>1472000</c:v>
                </c:pt>
                <c:pt idx="2164">
                  <c:v>1473000</c:v>
                </c:pt>
                <c:pt idx="2165">
                  <c:v>1474000</c:v>
                </c:pt>
                <c:pt idx="2166">
                  <c:v>1475000</c:v>
                </c:pt>
                <c:pt idx="2167">
                  <c:v>1476000</c:v>
                </c:pt>
                <c:pt idx="2168">
                  <c:v>1477000</c:v>
                </c:pt>
                <c:pt idx="2169">
                  <c:v>1478000</c:v>
                </c:pt>
                <c:pt idx="2170">
                  <c:v>1479000</c:v>
                </c:pt>
                <c:pt idx="2171">
                  <c:v>147A000</c:v>
                </c:pt>
                <c:pt idx="2172">
                  <c:v>147B000</c:v>
                </c:pt>
                <c:pt idx="2173">
                  <c:v>147C000</c:v>
                </c:pt>
                <c:pt idx="2174">
                  <c:v>147D000</c:v>
                </c:pt>
                <c:pt idx="2175">
                  <c:v>1.47E+02</c:v>
                </c:pt>
                <c:pt idx="2176">
                  <c:v>147F000</c:v>
                </c:pt>
                <c:pt idx="2177">
                  <c:v>1480000</c:v>
                </c:pt>
                <c:pt idx="2178">
                  <c:v>1481000</c:v>
                </c:pt>
                <c:pt idx="2179">
                  <c:v>1482000</c:v>
                </c:pt>
                <c:pt idx="2180">
                  <c:v>1483000</c:v>
                </c:pt>
                <c:pt idx="2181">
                  <c:v>1484000</c:v>
                </c:pt>
                <c:pt idx="2182">
                  <c:v>1485000</c:v>
                </c:pt>
                <c:pt idx="2183">
                  <c:v>1486000</c:v>
                </c:pt>
                <c:pt idx="2184">
                  <c:v>1487000</c:v>
                </c:pt>
                <c:pt idx="2185">
                  <c:v>1488000</c:v>
                </c:pt>
                <c:pt idx="2186">
                  <c:v>1489000</c:v>
                </c:pt>
                <c:pt idx="2187">
                  <c:v>148A000</c:v>
                </c:pt>
                <c:pt idx="2188">
                  <c:v>148B000</c:v>
                </c:pt>
                <c:pt idx="2189">
                  <c:v>148C000</c:v>
                </c:pt>
                <c:pt idx="2190">
                  <c:v>148D000</c:v>
                </c:pt>
                <c:pt idx="2191">
                  <c:v>1.48E+02</c:v>
                </c:pt>
                <c:pt idx="2192">
                  <c:v>148F000</c:v>
                </c:pt>
                <c:pt idx="2193">
                  <c:v>1490000</c:v>
                </c:pt>
                <c:pt idx="2194">
                  <c:v>1491000</c:v>
                </c:pt>
                <c:pt idx="2195">
                  <c:v>1492000</c:v>
                </c:pt>
                <c:pt idx="2196">
                  <c:v>1493000</c:v>
                </c:pt>
                <c:pt idx="2197">
                  <c:v>1494000</c:v>
                </c:pt>
                <c:pt idx="2198">
                  <c:v>1495000</c:v>
                </c:pt>
                <c:pt idx="2199">
                  <c:v>1496000</c:v>
                </c:pt>
                <c:pt idx="2200">
                  <c:v>1497000</c:v>
                </c:pt>
                <c:pt idx="2201">
                  <c:v>1498000</c:v>
                </c:pt>
                <c:pt idx="2202">
                  <c:v>1499000</c:v>
                </c:pt>
                <c:pt idx="2203">
                  <c:v>149A000</c:v>
                </c:pt>
                <c:pt idx="2204">
                  <c:v>149B000</c:v>
                </c:pt>
                <c:pt idx="2205">
                  <c:v>149C000</c:v>
                </c:pt>
                <c:pt idx="2206">
                  <c:v>149D000</c:v>
                </c:pt>
                <c:pt idx="2207">
                  <c:v>1.49E+02</c:v>
                </c:pt>
                <c:pt idx="2208">
                  <c:v>149F000</c:v>
                </c:pt>
                <c:pt idx="2209">
                  <c:v>14A0000</c:v>
                </c:pt>
                <c:pt idx="2210">
                  <c:v>14A1000</c:v>
                </c:pt>
                <c:pt idx="2211">
                  <c:v>14A2000</c:v>
                </c:pt>
                <c:pt idx="2212">
                  <c:v>14A3000</c:v>
                </c:pt>
                <c:pt idx="2213">
                  <c:v>14A4000</c:v>
                </c:pt>
                <c:pt idx="2214">
                  <c:v>14A5000</c:v>
                </c:pt>
                <c:pt idx="2215">
                  <c:v>14A6000</c:v>
                </c:pt>
                <c:pt idx="2216">
                  <c:v>14A7000</c:v>
                </c:pt>
                <c:pt idx="2217">
                  <c:v>14A8000</c:v>
                </c:pt>
                <c:pt idx="2218">
                  <c:v>14A9000</c:v>
                </c:pt>
                <c:pt idx="2219">
                  <c:v>14AA000</c:v>
                </c:pt>
                <c:pt idx="2220">
                  <c:v>14AB000</c:v>
                </c:pt>
                <c:pt idx="2221">
                  <c:v>14AC000</c:v>
                </c:pt>
                <c:pt idx="2222">
                  <c:v>14AD000</c:v>
                </c:pt>
                <c:pt idx="2223">
                  <c:v>14AE000</c:v>
                </c:pt>
                <c:pt idx="2224">
                  <c:v>14AF000</c:v>
                </c:pt>
                <c:pt idx="2225">
                  <c:v>14B0000</c:v>
                </c:pt>
                <c:pt idx="2226">
                  <c:v>14B1000</c:v>
                </c:pt>
                <c:pt idx="2227">
                  <c:v>14B2000</c:v>
                </c:pt>
                <c:pt idx="2228">
                  <c:v>14B3000</c:v>
                </c:pt>
                <c:pt idx="2229">
                  <c:v>14B4000</c:v>
                </c:pt>
                <c:pt idx="2230">
                  <c:v>14B5000</c:v>
                </c:pt>
                <c:pt idx="2231">
                  <c:v>14B6000</c:v>
                </c:pt>
                <c:pt idx="2232">
                  <c:v>14B7000</c:v>
                </c:pt>
                <c:pt idx="2233">
                  <c:v>14B8000</c:v>
                </c:pt>
                <c:pt idx="2234">
                  <c:v>14B9000</c:v>
                </c:pt>
                <c:pt idx="2235">
                  <c:v>14BA000</c:v>
                </c:pt>
                <c:pt idx="2236">
                  <c:v>14BB000</c:v>
                </c:pt>
                <c:pt idx="2237">
                  <c:v>14BC000</c:v>
                </c:pt>
                <c:pt idx="2238">
                  <c:v>14BD000</c:v>
                </c:pt>
                <c:pt idx="2239">
                  <c:v>14BE000</c:v>
                </c:pt>
                <c:pt idx="2240">
                  <c:v>14BF000</c:v>
                </c:pt>
                <c:pt idx="2241">
                  <c:v>14C0000</c:v>
                </c:pt>
                <c:pt idx="2242">
                  <c:v>14C1000</c:v>
                </c:pt>
                <c:pt idx="2243">
                  <c:v>14C2000</c:v>
                </c:pt>
                <c:pt idx="2244">
                  <c:v>14C3000</c:v>
                </c:pt>
                <c:pt idx="2245">
                  <c:v>14C4000</c:v>
                </c:pt>
                <c:pt idx="2246">
                  <c:v>14C5000</c:v>
                </c:pt>
                <c:pt idx="2247">
                  <c:v>14C6000</c:v>
                </c:pt>
                <c:pt idx="2248">
                  <c:v>14C7000</c:v>
                </c:pt>
                <c:pt idx="2249">
                  <c:v>14C8000</c:v>
                </c:pt>
                <c:pt idx="2250">
                  <c:v>14C9000</c:v>
                </c:pt>
                <c:pt idx="2251">
                  <c:v>14CA000</c:v>
                </c:pt>
                <c:pt idx="2252">
                  <c:v>14CB000</c:v>
                </c:pt>
                <c:pt idx="2253">
                  <c:v>14CC000</c:v>
                </c:pt>
                <c:pt idx="2254">
                  <c:v>14CD000</c:v>
                </c:pt>
                <c:pt idx="2255">
                  <c:v>14CE000</c:v>
                </c:pt>
                <c:pt idx="2256">
                  <c:v>14CF000</c:v>
                </c:pt>
                <c:pt idx="2257">
                  <c:v>14D0000</c:v>
                </c:pt>
                <c:pt idx="2258">
                  <c:v>14D1000</c:v>
                </c:pt>
                <c:pt idx="2259">
                  <c:v>14D2000</c:v>
                </c:pt>
                <c:pt idx="2260">
                  <c:v>14D3000</c:v>
                </c:pt>
                <c:pt idx="2261">
                  <c:v>14D4000</c:v>
                </c:pt>
                <c:pt idx="2262">
                  <c:v>14D5000</c:v>
                </c:pt>
                <c:pt idx="2263">
                  <c:v>14D6000</c:v>
                </c:pt>
                <c:pt idx="2264">
                  <c:v>14D7000</c:v>
                </c:pt>
                <c:pt idx="2265">
                  <c:v>14D8000</c:v>
                </c:pt>
                <c:pt idx="2266">
                  <c:v>14D9000</c:v>
                </c:pt>
                <c:pt idx="2267">
                  <c:v>14DA000</c:v>
                </c:pt>
                <c:pt idx="2268">
                  <c:v>14DB000</c:v>
                </c:pt>
                <c:pt idx="2269">
                  <c:v>14DC000</c:v>
                </c:pt>
                <c:pt idx="2270">
                  <c:v>14DD000</c:v>
                </c:pt>
                <c:pt idx="2271">
                  <c:v>14DE000</c:v>
                </c:pt>
                <c:pt idx="2272">
                  <c:v>14DF000</c:v>
                </c:pt>
                <c:pt idx="2273">
                  <c:v>1.40E+01</c:v>
                </c:pt>
                <c:pt idx="2274">
                  <c:v>14E1000</c:v>
                </c:pt>
                <c:pt idx="2275">
                  <c:v>14E2000</c:v>
                </c:pt>
                <c:pt idx="2276">
                  <c:v>14E3000</c:v>
                </c:pt>
                <c:pt idx="2277">
                  <c:v>14E4000</c:v>
                </c:pt>
                <c:pt idx="2278">
                  <c:v>14E5000</c:v>
                </c:pt>
                <c:pt idx="2279">
                  <c:v>14E6000</c:v>
                </c:pt>
                <c:pt idx="2280">
                  <c:v>14E7000</c:v>
                </c:pt>
                <c:pt idx="2281">
                  <c:v>14E8000</c:v>
                </c:pt>
                <c:pt idx="2282">
                  <c:v>14E9000</c:v>
                </c:pt>
                <c:pt idx="2283">
                  <c:v>14EA000</c:v>
                </c:pt>
                <c:pt idx="2284">
                  <c:v>14EB000</c:v>
                </c:pt>
                <c:pt idx="2285">
                  <c:v>14EC000</c:v>
                </c:pt>
                <c:pt idx="2286">
                  <c:v>14ED000</c:v>
                </c:pt>
                <c:pt idx="2287">
                  <c:v>14EE000</c:v>
                </c:pt>
                <c:pt idx="2288">
                  <c:v>14EF000</c:v>
                </c:pt>
                <c:pt idx="2289">
                  <c:v>14F0000</c:v>
                </c:pt>
                <c:pt idx="2290">
                  <c:v>14F1000</c:v>
                </c:pt>
                <c:pt idx="2291">
                  <c:v>14F2000</c:v>
                </c:pt>
                <c:pt idx="2292">
                  <c:v>14F3000</c:v>
                </c:pt>
                <c:pt idx="2293">
                  <c:v>14F4000</c:v>
                </c:pt>
                <c:pt idx="2294">
                  <c:v>14F5000</c:v>
                </c:pt>
                <c:pt idx="2295">
                  <c:v>14F6000</c:v>
                </c:pt>
                <c:pt idx="2296">
                  <c:v>14F7000</c:v>
                </c:pt>
                <c:pt idx="2297">
                  <c:v>14F8000</c:v>
                </c:pt>
                <c:pt idx="2298">
                  <c:v>14F9000</c:v>
                </c:pt>
                <c:pt idx="2299">
                  <c:v>14FA000</c:v>
                </c:pt>
                <c:pt idx="2300">
                  <c:v>14FB000</c:v>
                </c:pt>
                <c:pt idx="2301">
                  <c:v>14FC000</c:v>
                </c:pt>
                <c:pt idx="2302">
                  <c:v>14FD000</c:v>
                </c:pt>
                <c:pt idx="2303">
                  <c:v>14FE000</c:v>
                </c:pt>
                <c:pt idx="2304">
                  <c:v>14FF000</c:v>
                </c:pt>
                <c:pt idx="2305">
                  <c:v>1500000</c:v>
                </c:pt>
                <c:pt idx="2306">
                  <c:v>1501000</c:v>
                </c:pt>
                <c:pt idx="2307">
                  <c:v>1502000</c:v>
                </c:pt>
                <c:pt idx="2308">
                  <c:v>1503000</c:v>
                </c:pt>
                <c:pt idx="2309">
                  <c:v>1504000</c:v>
                </c:pt>
                <c:pt idx="2310">
                  <c:v>1505000</c:v>
                </c:pt>
                <c:pt idx="2311">
                  <c:v>1506000</c:v>
                </c:pt>
                <c:pt idx="2312">
                  <c:v>1507000</c:v>
                </c:pt>
                <c:pt idx="2313">
                  <c:v>1508000</c:v>
                </c:pt>
                <c:pt idx="2314">
                  <c:v>1509000</c:v>
                </c:pt>
                <c:pt idx="2315">
                  <c:v>150A000</c:v>
                </c:pt>
                <c:pt idx="2316">
                  <c:v>150B000</c:v>
                </c:pt>
                <c:pt idx="2317">
                  <c:v>150C000</c:v>
                </c:pt>
                <c:pt idx="2318">
                  <c:v>150D000</c:v>
                </c:pt>
                <c:pt idx="2319">
                  <c:v>1.50E+02</c:v>
                </c:pt>
                <c:pt idx="2320">
                  <c:v>150F000</c:v>
                </c:pt>
                <c:pt idx="2321">
                  <c:v>1510000</c:v>
                </c:pt>
                <c:pt idx="2322">
                  <c:v>1511000</c:v>
                </c:pt>
                <c:pt idx="2323">
                  <c:v>1512000</c:v>
                </c:pt>
                <c:pt idx="2324">
                  <c:v>1513000</c:v>
                </c:pt>
                <c:pt idx="2325">
                  <c:v>1514000</c:v>
                </c:pt>
                <c:pt idx="2326">
                  <c:v>1515000</c:v>
                </c:pt>
                <c:pt idx="2327">
                  <c:v>1516000</c:v>
                </c:pt>
                <c:pt idx="2328">
                  <c:v>1517000</c:v>
                </c:pt>
                <c:pt idx="2329">
                  <c:v>1518000</c:v>
                </c:pt>
                <c:pt idx="2330">
                  <c:v>1519000</c:v>
                </c:pt>
                <c:pt idx="2331">
                  <c:v>151A000</c:v>
                </c:pt>
                <c:pt idx="2332">
                  <c:v>151B000</c:v>
                </c:pt>
                <c:pt idx="2333">
                  <c:v>151C000</c:v>
                </c:pt>
                <c:pt idx="2334">
                  <c:v>151D000</c:v>
                </c:pt>
                <c:pt idx="2335">
                  <c:v>1.51E+02</c:v>
                </c:pt>
                <c:pt idx="2336">
                  <c:v>151F000</c:v>
                </c:pt>
                <c:pt idx="2337">
                  <c:v>1520000</c:v>
                </c:pt>
                <c:pt idx="2338">
                  <c:v>1521000</c:v>
                </c:pt>
                <c:pt idx="2339">
                  <c:v>1522000</c:v>
                </c:pt>
                <c:pt idx="2340">
                  <c:v>1523000</c:v>
                </c:pt>
                <c:pt idx="2341">
                  <c:v>1524000</c:v>
                </c:pt>
                <c:pt idx="2342">
                  <c:v>1525000</c:v>
                </c:pt>
                <c:pt idx="2343">
                  <c:v>1526000</c:v>
                </c:pt>
                <c:pt idx="2344">
                  <c:v>1527000</c:v>
                </c:pt>
                <c:pt idx="2345">
                  <c:v>1528000</c:v>
                </c:pt>
                <c:pt idx="2346">
                  <c:v>1529000</c:v>
                </c:pt>
                <c:pt idx="2347">
                  <c:v>152A000</c:v>
                </c:pt>
                <c:pt idx="2348">
                  <c:v>152B000</c:v>
                </c:pt>
                <c:pt idx="2349">
                  <c:v>152C000</c:v>
                </c:pt>
                <c:pt idx="2350">
                  <c:v>152D000</c:v>
                </c:pt>
                <c:pt idx="2351">
                  <c:v>1.52E+02</c:v>
                </c:pt>
                <c:pt idx="2352">
                  <c:v>152F000</c:v>
                </c:pt>
                <c:pt idx="2353">
                  <c:v>1530000</c:v>
                </c:pt>
                <c:pt idx="2354">
                  <c:v>1531000</c:v>
                </c:pt>
                <c:pt idx="2355">
                  <c:v>1532000</c:v>
                </c:pt>
                <c:pt idx="2356">
                  <c:v>1533000</c:v>
                </c:pt>
                <c:pt idx="2357">
                  <c:v>1534000</c:v>
                </c:pt>
                <c:pt idx="2358">
                  <c:v>1535000</c:v>
                </c:pt>
                <c:pt idx="2359">
                  <c:v>1536000</c:v>
                </c:pt>
                <c:pt idx="2360">
                  <c:v>1537000</c:v>
                </c:pt>
                <c:pt idx="2361">
                  <c:v>1538000</c:v>
                </c:pt>
                <c:pt idx="2362">
                  <c:v>1539000</c:v>
                </c:pt>
                <c:pt idx="2363">
                  <c:v>153A000</c:v>
                </c:pt>
                <c:pt idx="2364">
                  <c:v>153B000</c:v>
                </c:pt>
                <c:pt idx="2365">
                  <c:v>153C000</c:v>
                </c:pt>
                <c:pt idx="2366">
                  <c:v>153D000</c:v>
                </c:pt>
                <c:pt idx="2367">
                  <c:v>1.53E+02</c:v>
                </c:pt>
                <c:pt idx="2368">
                  <c:v>153F000</c:v>
                </c:pt>
                <c:pt idx="2369">
                  <c:v>1540000</c:v>
                </c:pt>
                <c:pt idx="2370">
                  <c:v>1541000</c:v>
                </c:pt>
                <c:pt idx="2371">
                  <c:v>1542000</c:v>
                </c:pt>
                <c:pt idx="2372">
                  <c:v>1543000</c:v>
                </c:pt>
                <c:pt idx="2373">
                  <c:v>1544000</c:v>
                </c:pt>
                <c:pt idx="2374">
                  <c:v>1545000</c:v>
                </c:pt>
                <c:pt idx="2375">
                  <c:v>1546000</c:v>
                </c:pt>
                <c:pt idx="2376">
                  <c:v>1547000</c:v>
                </c:pt>
                <c:pt idx="2377">
                  <c:v>1548000</c:v>
                </c:pt>
                <c:pt idx="2378">
                  <c:v>1549000</c:v>
                </c:pt>
                <c:pt idx="2379">
                  <c:v>154A000</c:v>
                </c:pt>
                <c:pt idx="2380">
                  <c:v>154B000</c:v>
                </c:pt>
                <c:pt idx="2381">
                  <c:v>154C000</c:v>
                </c:pt>
                <c:pt idx="2382">
                  <c:v>154D000</c:v>
                </c:pt>
                <c:pt idx="2383">
                  <c:v>1.54E+02</c:v>
                </c:pt>
                <c:pt idx="2384">
                  <c:v>154F000</c:v>
                </c:pt>
                <c:pt idx="2385">
                  <c:v>1550000</c:v>
                </c:pt>
                <c:pt idx="2386">
                  <c:v>1551000</c:v>
                </c:pt>
                <c:pt idx="2387">
                  <c:v>1552000</c:v>
                </c:pt>
                <c:pt idx="2388">
                  <c:v>1553000</c:v>
                </c:pt>
                <c:pt idx="2389">
                  <c:v>1554000</c:v>
                </c:pt>
                <c:pt idx="2390">
                  <c:v>1555000</c:v>
                </c:pt>
                <c:pt idx="2391">
                  <c:v>1556000</c:v>
                </c:pt>
                <c:pt idx="2392">
                  <c:v>1557000</c:v>
                </c:pt>
                <c:pt idx="2393">
                  <c:v>1558000</c:v>
                </c:pt>
                <c:pt idx="2394">
                  <c:v>1559000</c:v>
                </c:pt>
                <c:pt idx="2395">
                  <c:v>155A000</c:v>
                </c:pt>
                <c:pt idx="2396">
                  <c:v>155B000</c:v>
                </c:pt>
                <c:pt idx="2397">
                  <c:v>155C000</c:v>
                </c:pt>
                <c:pt idx="2398">
                  <c:v>155D000</c:v>
                </c:pt>
                <c:pt idx="2399">
                  <c:v>1.55E+02</c:v>
                </c:pt>
                <c:pt idx="2400">
                  <c:v>155F000</c:v>
                </c:pt>
                <c:pt idx="2401">
                  <c:v>1560000</c:v>
                </c:pt>
                <c:pt idx="2402">
                  <c:v>1561000</c:v>
                </c:pt>
                <c:pt idx="2403">
                  <c:v>1562000</c:v>
                </c:pt>
                <c:pt idx="2404">
                  <c:v>1563000</c:v>
                </c:pt>
                <c:pt idx="2405">
                  <c:v>1564000</c:v>
                </c:pt>
                <c:pt idx="2406">
                  <c:v>1565000</c:v>
                </c:pt>
                <c:pt idx="2407">
                  <c:v>1566000</c:v>
                </c:pt>
                <c:pt idx="2408">
                  <c:v>1567000</c:v>
                </c:pt>
                <c:pt idx="2409">
                  <c:v>1568000</c:v>
                </c:pt>
                <c:pt idx="2410">
                  <c:v>1569000</c:v>
                </c:pt>
                <c:pt idx="2411">
                  <c:v>156A000</c:v>
                </c:pt>
                <c:pt idx="2412">
                  <c:v>156B000</c:v>
                </c:pt>
                <c:pt idx="2413">
                  <c:v>156C000</c:v>
                </c:pt>
                <c:pt idx="2414">
                  <c:v>156D000</c:v>
                </c:pt>
                <c:pt idx="2415">
                  <c:v>1.56E+02</c:v>
                </c:pt>
                <c:pt idx="2416">
                  <c:v>156F000</c:v>
                </c:pt>
                <c:pt idx="2417">
                  <c:v>1570000</c:v>
                </c:pt>
                <c:pt idx="2418">
                  <c:v>1571000</c:v>
                </c:pt>
                <c:pt idx="2419">
                  <c:v>1572000</c:v>
                </c:pt>
                <c:pt idx="2420">
                  <c:v>1573000</c:v>
                </c:pt>
                <c:pt idx="2421">
                  <c:v>1574000</c:v>
                </c:pt>
                <c:pt idx="2422">
                  <c:v>1575000</c:v>
                </c:pt>
                <c:pt idx="2423">
                  <c:v>1576000</c:v>
                </c:pt>
                <c:pt idx="2424">
                  <c:v>1577000</c:v>
                </c:pt>
                <c:pt idx="2425">
                  <c:v>1578000</c:v>
                </c:pt>
                <c:pt idx="2426">
                  <c:v>1579000</c:v>
                </c:pt>
                <c:pt idx="2427">
                  <c:v>157A000</c:v>
                </c:pt>
                <c:pt idx="2428">
                  <c:v>157B000</c:v>
                </c:pt>
                <c:pt idx="2429">
                  <c:v>157C000</c:v>
                </c:pt>
                <c:pt idx="2430">
                  <c:v>157D000</c:v>
                </c:pt>
                <c:pt idx="2431">
                  <c:v>1.57E+02</c:v>
                </c:pt>
                <c:pt idx="2432">
                  <c:v>157F000</c:v>
                </c:pt>
                <c:pt idx="2433">
                  <c:v>1580000</c:v>
                </c:pt>
                <c:pt idx="2434">
                  <c:v>1581000</c:v>
                </c:pt>
                <c:pt idx="2435">
                  <c:v>1582000</c:v>
                </c:pt>
                <c:pt idx="2436">
                  <c:v>1583000</c:v>
                </c:pt>
                <c:pt idx="2437">
                  <c:v>1584000</c:v>
                </c:pt>
                <c:pt idx="2438">
                  <c:v>1585000</c:v>
                </c:pt>
                <c:pt idx="2439">
                  <c:v>1586000</c:v>
                </c:pt>
                <c:pt idx="2440">
                  <c:v>1587000</c:v>
                </c:pt>
                <c:pt idx="2441">
                  <c:v>1588000</c:v>
                </c:pt>
                <c:pt idx="2442">
                  <c:v>1589000</c:v>
                </c:pt>
                <c:pt idx="2443">
                  <c:v>158A000</c:v>
                </c:pt>
                <c:pt idx="2444">
                  <c:v>158B000</c:v>
                </c:pt>
                <c:pt idx="2445">
                  <c:v>158C000</c:v>
                </c:pt>
                <c:pt idx="2446">
                  <c:v>158D000</c:v>
                </c:pt>
                <c:pt idx="2447">
                  <c:v>1.58E+02</c:v>
                </c:pt>
                <c:pt idx="2448">
                  <c:v>158F000</c:v>
                </c:pt>
                <c:pt idx="2449">
                  <c:v>1590000</c:v>
                </c:pt>
                <c:pt idx="2450">
                  <c:v>1591000</c:v>
                </c:pt>
                <c:pt idx="2451">
                  <c:v>1592000</c:v>
                </c:pt>
                <c:pt idx="2452">
                  <c:v>1593000</c:v>
                </c:pt>
                <c:pt idx="2453">
                  <c:v>1594000</c:v>
                </c:pt>
                <c:pt idx="2454">
                  <c:v>1595000</c:v>
                </c:pt>
                <c:pt idx="2455">
                  <c:v>1596000</c:v>
                </c:pt>
                <c:pt idx="2456">
                  <c:v>1597000</c:v>
                </c:pt>
                <c:pt idx="2457">
                  <c:v>1598000</c:v>
                </c:pt>
                <c:pt idx="2458">
                  <c:v>1599000</c:v>
                </c:pt>
                <c:pt idx="2459">
                  <c:v>159A000</c:v>
                </c:pt>
                <c:pt idx="2460">
                  <c:v>159B000</c:v>
                </c:pt>
                <c:pt idx="2461">
                  <c:v>159C000</c:v>
                </c:pt>
                <c:pt idx="2462">
                  <c:v>159D000</c:v>
                </c:pt>
                <c:pt idx="2463">
                  <c:v>1.59E+02</c:v>
                </c:pt>
                <c:pt idx="2464">
                  <c:v>159F000</c:v>
                </c:pt>
                <c:pt idx="2465">
                  <c:v>15A0000</c:v>
                </c:pt>
                <c:pt idx="2466">
                  <c:v>15A1000</c:v>
                </c:pt>
                <c:pt idx="2467">
                  <c:v>15A2000</c:v>
                </c:pt>
                <c:pt idx="2468">
                  <c:v>15A3000</c:v>
                </c:pt>
                <c:pt idx="2469">
                  <c:v>15A4000</c:v>
                </c:pt>
                <c:pt idx="2470">
                  <c:v>15A5000</c:v>
                </c:pt>
                <c:pt idx="2471">
                  <c:v>15A6000</c:v>
                </c:pt>
                <c:pt idx="2472">
                  <c:v>15A7000</c:v>
                </c:pt>
                <c:pt idx="2473">
                  <c:v>15A8000</c:v>
                </c:pt>
                <c:pt idx="2474">
                  <c:v>15A9000</c:v>
                </c:pt>
                <c:pt idx="2475">
                  <c:v>15AA000</c:v>
                </c:pt>
                <c:pt idx="2476">
                  <c:v>15AB000</c:v>
                </c:pt>
                <c:pt idx="2477">
                  <c:v>15AC000</c:v>
                </c:pt>
                <c:pt idx="2478">
                  <c:v>15AD000</c:v>
                </c:pt>
                <c:pt idx="2479">
                  <c:v>15AE000</c:v>
                </c:pt>
                <c:pt idx="2480">
                  <c:v>15AF000</c:v>
                </c:pt>
                <c:pt idx="2481">
                  <c:v>15B0000</c:v>
                </c:pt>
                <c:pt idx="2482">
                  <c:v>15B1000</c:v>
                </c:pt>
                <c:pt idx="2483">
                  <c:v>15B2000</c:v>
                </c:pt>
                <c:pt idx="2484">
                  <c:v>15B3000</c:v>
                </c:pt>
                <c:pt idx="2485">
                  <c:v>15B4000</c:v>
                </c:pt>
                <c:pt idx="2486">
                  <c:v>15B5000</c:v>
                </c:pt>
                <c:pt idx="2487">
                  <c:v>15B6000</c:v>
                </c:pt>
                <c:pt idx="2488">
                  <c:v>15B7000</c:v>
                </c:pt>
                <c:pt idx="2489">
                  <c:v>15B8000</c:v>
                </c:pt>
                <c:pt idx="2490">
                  <c:v>15B9000</c:v>
                </c:pt>
                <c:pt idx="2491">
                  <c:v>15BA000</c:v>
                </c:pt>
                <c:pt idx="2492">
                  <c:v>15BB000</c:v>
                </c:pt>
                <c:pt idx="2493">
                  <c:v>15BC000</c:v>
                </c:pt>
                <c:pt idx="2494">
                  <c:v>15BD000</c:v>
                </c:pt>
                <c:pt idx="2495">
                  <c:v>15BE000</c:v>
                </c:pt>
                <c:pt idx="2496">
                  <c:v>15BF000</c:v>
                </c:pt>
                <c:pt idx="2497">
                  <c:v>15C0000</c:v>
                </c:pt>
                <c:pt idx="2498">
                  <c:v>15C1000</c:v>
                </c:pt>
                <c:pt idx="2499">
                  <c:v>15C2000</c:v>
                </c:pt>
                <c:pt idx="2500">
                  <c:v>15C3000</c:v>
                </c:pt>
                <c:pt idx="2501">
                  <c:v>15C4000</c:v>
                </c:pt>
                <c:pt idx="2502">
                  <c:v>15C5000</c:v>
                </c:pt>
                <c:pt idx="2503">
                  <c:v>15C6000</c:v>
                </c:pt>
                <c:pt idx="2504">
                  <c:v>15C7000</c:v>
                </c:pt>
                <c:pt idx="2505">
                  <c:v>15C8000</c:v>
                </c:pt>
                <c:pt idx="2506">
                  <c:v>15C9000</c:v>
                </c:pt>
                <c:pt idx="2507">
                  <c:v>15CA000</c:v>
                </c:pt>
                <c:pt idx="2508">
                  <c:v>15CB000</c:v>
                </c:pt>
                <c:pt idx="2509">
                  <c:v>15CC000</c:v>
                </c:pt>
                <c:pt idx="2510">
                  <c:v>15CD000</c:v>
                </c:pt>
                <c:pt idx="2511">
                  <c:v>15CE000</c:v>
                </c:pt>
                <c:pt idx="2512">
                  <c:v>15CF000</c:v>
                </c:pt>
                <c:pt idx="2513">
                  <c:v>15D0000</c:v>
                </c:pt>
                <c:pt idx="2514">
                  <c:v>15D1000</c:v>
                </c:pt>
                <c:pt idx="2515">
                  <c:v>15D2000</c:v>
                </c:pt>
                <c:pt idx="2516">
                  <c:v>15D3000</c:v>
                </c:pt>
                <c:pt idx="2517">
                  <c:v>15D4000</c:v>
                </c:pt>
                <c:pt idx="2518">
                  <c:v>15D5000</c:v>
                </c:pt>
                <c:pt idx="2519">
                  <c:v>15D6000</c:v>
                </c:pt>
                <c:pt idx="2520">
                  <c:v>15D7000</c:v>
                </c:pt>
                <c:pt idx="2521">
                  <c:v>15D8000</c:v>
                </c:pt>
                <c:pt idx="2522">
                  <c:v>15D9000</c:v>
                </c:pt>
                <c:pt idx="2523">
                  <c:v>15DA000</c:v>
                </c:pt>
                <c:pt idx="2524">
                  <c:v>15DB000</c:v>
                </c:pt>
                <c:pt idx="2525">
                  <c:v>15DC000</c:v>
                </c:pt>
                <c:pt idx="2526">
                  <c:v>15DD000</c:v>
                </c:pt>
                <c:pt idx="2527">
                  <c:v>15DE000</c:v>
                </c:pt>
                <c:pt idx="2528">
                  <c:v>15DF000</c:v>
                </c:pt>
                <c:pt idx="2529">
                  <c:v>1.50E+01</c:v>
                </c:pt>
                <c:pt idx="2530">
                  <c:v>15E1000</c:v>
                </c:pt>
                <c:pt idx="2531">
                  <c:v>15E2000</c:v>
                </c:pt>
                <c:pt idx="2532">
                  <c:v>15E3000</c:v>
                </c:pt>
                <c:pt idx="2533">
                  <c:v>15E4000</c:v>
                </c:pt>
                <c:pt idx="2534">
                  <c:v>15E5000</c:v>
                </c:pt>
                <c:pt idx="2535">
                  <c:v>15E6000</c:v>
                </c:pt>
                <c:pt idx="2536">
                  <c:v>15E7000</c:v>
                </c:pt>
                <c:pt idx="2537">
                  <c:v>15E8000</c:v>
                </c:pt>
                <c:pt idx="2538">
                  <c:v>15E9000</c:v>
                </c:pt>
                <c:pt idx="2539">
                  <c:v>15EA000</c:v>
                </c:pt>
                <c:pt idx="2540">
                  <c:v>15EB000</c:v>
                </c:pt>
                <c:pt idx="2541">
                  <c:v>15EC000</c:v>
                </c:pt>
                <c:pt idx="2542">
                  <c:v>15ED000</c:v>
                </c:pt>
                <c:pt idx="2543">
                  <c:v>15EE000</c:v>
                </c:pt>
                <c:pt idx="2544">
                  <c:v>15EF000</c:v>
                </c:pt>
                <c:pt idx="2545">
                  <c:v>15F0000</c:v>
                </c:pt>
                <c:pt idx="2546">
                  <c:v>15F1000</c:v>
                </c:pt>
                <c:pt idx="2547">
                  <c:v>15F2000</c:v>
                </c:pt>
                <c:pt idx="2548">
                  <c:v>15F3000</c:v>
                </c:pt>
                <c:pt idx="2549">
                  <c:v>15F4000</c:v>
                </c:pt>
                <c:pt idx="2550">
                  <c:v>15F5000</c:v>
                </c:pt>
                <c:pt idx="2551">
                  <c:v>15F6000</c:v>
                </c:pt>
                <c:pt idx="2552">
                  <c:v>15F7000</c:v>
                </c:pt>
                <c:pt idx="2553">
                  <c:v>15F8000</c:v>
                </c:pt>
                <c:pt idx="2554">
                  <c:v>15F9000</c:v>
                </c:pt>
                <c:pt idx="2555">
                  <c:v>15FA000</c:v>
                </c:pt>
                <c:pt idx="2556">
                  <c:v>15FB000</c:v>
                </c:pt>
                <c:pt idx="2557">
                  <c:v>15FC000</c:v>
                </c:pt>
                <c:pt idx="2558">
                  <c:v>15FD000</c:v>
                </c:pt>
                <c:pt idx="2559">
                  <c:v>15FE000</c:v>
                </c:pt>
                <c:pt idx="2560">
                  <c:v>15FF000</c:v>
                </c:pt>
                <c:pt idx="2561">
                  <c:v>1600000</c:v>
                </c:pt>
                <c:pt idx="2562">
                  <c:v>1601000</c:v>
                </c:pt>
                <c:pt idx="2563">
                  <c:v>1602000</c:v>
                </c:pt>
                <c:pt idx="2564">
                  <c:v>1603000</c:v>
                </c:pt>
                <c:pt idx="2565">
                  <c:v>1604000</c:v>
                </c:pt>
                <c:pt idx="2566">
                  <c:v>1605000</c:v>
                </c:pt>
                <c:pt idx="2567">
                  <c:v>1606000</c:v>
                </c:pt>
                <c:pt idx="2568">
                  <c:v>1607000</c:v>
                </c:pt>
                <c:pt idx="2569">
                  <c:v>1608000</c:v>
                </c:pt>
                <c:pt idx="2570">
                  <c:v>1609000</c:v>
                </c:pt>
                <c:pt idx="2571">
                  <c:v>160A000</c:v>
                </c:pt>
                <c:pt idx="2572">
                  <c:v>160B000</c:v>
                </c:pt>
                <c:pt idx="2573">
                  <c:v>160C000</c:v>
                </c:pt>
                <c:pt idx="2574">
                  <c:v>160D000</c:v>
                </c:pt>
                <c:pt idx="2575">
                  <c:v>1.60E+02</c:v>
                </c:pt>
                <c:pt idx="2576">
                  <c:v>160F000</c:v>
                </c:pt>
                <c:pt idx="2577">
                  <c:v>1610000</c:v>
                </c:pt>
                <c:pt idx="2578">
                  <c:v>1611000</c:v>
                </c:pt>
                <c:pt idx="2579">
                  <c:v>1612000</c:v>
                </c:pt>
                <c:pt idx="2580">
                  <c:v>1613000</c:v>
                </c:pt>
                <c:pt idx="2581">
                  <c:v>1614000</c:v>
                </c:pt>
                <c:pt idx="2582">
                  <c:v>1615000</c:v>
                </c:pt>
                <c:pt idx="2583">
                  <c:v>1616000</c:v>
                </c:pt>
                <c:pt idx="2584">
                  <c:v>1617000</c:v>
                </c:pt>
                <c:pt idx="2585">
                  <c:v>1618000</c:v>
                </c:pt>
                <c:pt idx="2586">
                  <c:v>1619000</c:v>
                </c:pt>
                <c:pt idx="2587">
                  <c:v>161A000</c:v>
                </c:pt>
                <c:pt idx="2588">
                  <c:v>161B000</c:v>
                </c:pt>
                <c:pt idx="2589">
                  <c:v>161C000</c:v>
                </c:pt>
                <c:pt idx="2590">
                  <c:v>161D000</c:v>
                </c:pt>
                <c:pt idx="2591">
                  <c:v>1.61E+02</c:v>
                </c:pt>
                <c:pt idx="2592">
                  <c:v>161F000</c:v>
                </c:pt>
                <c:pt idx="2593">
                  <c:v>1620000</c:v>
                </c:pt>
                <c:pt idx="2594">
                  <c:v>1621000</c:v>
                </c:pt>
                <c:pt idx="2595">
                  <c:v>1622000</c:v>
                </c:pt>
                <c:pt idx="2596">
                  <c:v>1623000</c:v>
                </c:pt>
                <c:pt idx="2597">
                  <c:v>1624000</c:v>
                </c:pt>
                <c:pt idx="2598">
                  <c:v>1625000</c:v>
                </c:pt>
                <c:pt idx="2599">
                  <c:v>1626000</c:v>
                </c:pt>
                <c:pt idx="2600">
                  <c:v>1627000</c:v>
                </c:pt>
                <c:pt idx="2601">
                  <c:v>1628000</c:v>
                </c:pt>
                <c:pt idx="2602">
                  <c:v>1629000</c:v>
                </c:pt>
                <c:pt idx="2603">
                  <c:v>162A000</c:v>
                </c:pt>
                <c:pt idx="2604">
                  <c:v>162B000</c:v>
                </c:pt>
                <c:pt idx="2605">
                  <c:v>162C000</c:v>
                </c:pt>
                <c:pt idx="2606">
                  <c:v>162D000</c:v>
                </c:pt>
                <c:pt idx="2607">
                  <c:v>1.62E+02</c:v>
                </c:pt>
                <c:pt idx="2608">
                  <c:v>162F000</c:v>
                </c:pt>
                <c:pt idx="2609">
                  <c:v>1630000</c:v>
                </c:pt>
                <c:pt idx="2610">
                  <c:v>1631000</c:v>
                </c:pt>
                <c:pt idx="2611">
                  <c:v>1632000</c:v>
                </c:pt>
                <c:pt idx="2612">
                  <c:v>1633000</c:v>
                </c:pt>
                <c:pt idx="2613">
                  <c:v>1634000</c:v>
                </c:pt>
                <c:pt idx="2614">
                  <c:v>1635000</c:v>
                </c:pt>
                <c:pt idx="2615">
                  <c:v>1636000</c:v>
                </c:pt>
                <c:pt idx="2616">
                  <c:v>1637000</c:v>
                </c:pt>
                <c:pt idx="2617">
                  <c:v>1638000</c:v>
                </c:pt>
                <c:pt idx="2618">
                  <c:v>1639000</c:v>
                </c:pt>
                <c:pt idx="2619">
                  <c:v>163A000</c:v>
                </c:pt>
                <c:pt idx="2620">
                  <c:v>163B000</c:v>
                </c:pt>
                <c:pt idx="2621">
                  <c:v>163C000</c:v>
                </c:pt>
                <c:pt idx="2622">
                  <c:v>163D000</c:v>
                </c:pt>
                <c:pt idx="2623">
                  <c:v>1.63E+02</c:v>
                </c:pt>
                <c:pt idx="2624">
                  <c:v>163F000</c:v>
                </c:pt>
                <c:pt idx="2625">
                  <c:v>1640000</c:v>
                </c:pt>
                <c:pt idx="2626">
                  <c:v>1641000</c:v>
                </c:pt>
                <c:pt idx="2627">
                  <c:v>1642000</c:v>
                </c:pt>
                <c:pt idx="2628">
                  <c:v>1643000</c:v>
                </c:pt>
                <c:pt idx="2629">
                  <c:v>1644000</c:v>
                </c:pt>
                <c:pt idx="2630">
                  <c:v>1645000</c:v>
                </c:pt>
                <c:pt idx="2631">
                  <c:v>1646000</c:v>
                </c:pt>
                <c:pt idx="2632">
                  <c:v>1647000</c:v>
                </c:pt>
                <c:pt idx="2633">
                  <c:v>1648000</c:v>
                </c:pt>
                <c:pt idx="2634">
                  <c:v>1649000</c:v>
                </c:pt>
                <c:pt idx="2635">
                  <c:v>164A000</c:v>
                </c:pt>
                <c:pt idx="2636">
                  <c:v>164B000</c:v>
                </c:pt>
                <c:pt idx="2637">
                  <c:v>164C000</c:v>
                </c:pt>
                <c:pt idx="2638">
                  <c:v>164D000</c:v>
                </c:pt>
                <c:pt idx="2639">
                  <c:v>1.64E+02</c:v>
                </c:pt>
                <c:pt idx="2640">
                  <c:v>164F000</c:v>
                </c:pt>
                <c:pt idx="2641">
                  <c:v>1650000</c:v>
                </c:pt>
                <c:pt idx="2642">
                  <c:v>1651000</c:v>
                </c:pt>
                <c:pt idx="2643">
                  <c:v>1652000</c:v>
                </c:pt>
                <c:pt idx="2644">
                  <c:v>1653000</c:v>
                </c:pt>
                <c:pt idx="2645">
                  <c:v>1654000</c:v>
                </c:pt>
                <c:pt idx="2646">
                  <c:v>1655000</c:v>
                </c:pt>
                <c:pt idx="2647">
                  <c:v>1656000</c:v>
                </c:pt>
                <c:pt idx="2648">
                  <c:v>1657000</c:v>
                </c:pt>
                <c:pt idx="2649">
                  <c:v>1658000</c:v>
                </c:pt>
                <c:pt idx="2650">
                  <c:v>1659000</c:v>
                </c:pt>
                <c:pt idx="2651">
                  <c:v>165A000</c:v>
                </c:pt>
                <c:pt idx="2652">
                  <c:v>165B000</c:v>
                </c:pt>
                <c:pt idx="2653">
                  <c:v>165C000</c:v>
                </c:pt>
                <c:pt idx="2654">
                  <c:v>165D000</c:v>
                </c:pt>
                <c:pt idx="2655">
                  <c:v>1.65E+02</c:v>
                </c:pt>
                <c:pt idx="2656">
                  <c:v>165F000</c:v>
                </c:pt>
                <c:pt idx="2657">
                  <c:v>1660000</c:v>
                </c:pt>
                <c:pt idx="2658">
                  <c:v>1661000</c:v>
                </c:pt>
                <c:pt idx="2659">
                  <c:v>1662000</c:v>
                </c:pt>
                <c:pt idx="2660">
                  <c:v>1663000</c:v>
                </c:pt>
                <c:pt idx="2661">
                  <c:v>1664000</c:v>
                </c:pt>
                <c:pt idx="2662">
                  <c:v>1665000</c:v>
                </c:pt>
                <c:pt idx="2663">
                  <c:v>1666000</c:v>
                </c:pt>
                <c:pt idx="2664">
                  <c:v>1667000</c:v>
                </c:pt>
                <c:pt idx="2665">
                  <c:v>1668000</c:v>
                </c:pt>
                <c:pt idx="2666">
                  <c:v>1669000</c:v>
                </c:pt>
                <c:pt idx="2667">
                  <c:v>166A000</c:v>
                </c:pt>
                <c:pt idx="2668">
                  <c:v>166B000</c:v>
                </c:pt>
                <c:pt idx="2669">
                  <c:v>166C000</c:v>
                </c:pt>
                <c:pt idx="2670">
                  <c:v>166D000</c:v>
                </c:pt>
                <c:pt idx="2671">
                  <c:v>1.66E+02</c:v>
                </c:pt>
                <c:pt idx="2672">
                  <c:v>166F000</c:v>
                </c:pt>
                <c:pt idx="2673">
                  <c:v>1670000</c:v>
                </c:pt>
                <c:pt idx="2674">
                  <c:v>1671000</c:v>
                </c:pt>
                <c:pt idx="2675">
                  <c:v>1672000</c:v>
                </c:pt>
                <c:pt idx="2676">
                  <c:v>1673000</c:v>
                </c:pt>
                <c:pt idx="2677">
                  <c:v>1674000</c:v>
                </c:pt>
                <c:pt idx="2678">
                  <c:v>1675000</c:v>
                </c:pt>
                <c:pt idx="2679">
                  <c:v>1676000</c:v>
                </c:pt>
                <c:pt idx="2680">
                  <c:v>1677000</c:v>
                </c:pt>
                <c:pt idx="2681">
                  <c:v>1678000</c:v>
                </c:pt>
                <c:pt idx="2682">
                  <c:v>1679000</c:v>
                </c:pt>
                <c:pt idx="2683">
                  <c:v>167A000</c:v>
                </c:pt>
                <c:pt idx="2684">
                  <c:v>167B000</c:v>
                </c:pt>
                <c:pt idx="2685">
                  <c:v>167C000</c:v>
                </c:pt>
                <c:pt idx="2686">
                  <c:v>167D000</c:v>
                </c:pt>
                <c:pt idx="2687">
                  <c:v>1.67E+02</c:v>
                </c:pt>
                <c:pt idx="2688">
                  <c:v>167F000</c:v>
                </c:pt>
                <c:pt idx="2689">
                  <c:v>1680000</c:v>
                </c:pt>
                <c:pt idx="2690">
                  <c:v>1681000</c:v>
                </c:pt>
                <c:pt idx="2691">
                  <c:v>1682000</c:v>
                </c:pt>
                <c:pt idx="2692">
                  <c:v>1683000</c:v>
                </c:pt>
                <c:pt idx="2693">
                  <c:v>1684000</c:v>
                </c:pt>
                <c:pt idx="2694">
                  <c:v>1685000</c:v>
                </c:pt>
                <c:pt idx="2695">
                  <c:v>1686000</c:v>
                </c:pt>
                <c:pt idx="2696">
                  <c:v>1687000</c:v>
                </c:pt>
                <c:pt idx="2697">
                  <c:v>1688000</c:v>
                </c:pt>
                <c:pt idx="2698">
                  <c:v>1689000</c:v>
                </c:pt>
                <c:pt idx="2699">
                  <c:v>168A000</c:v>
                </c:pt>
                <c:pt idx="2700">
                  <c:v>168B000</c:v>
                </c:pt>
                <c:pt idx="2701">
                  <c:v>168C000</c:v>
                </c:pt>
                <c:pt idx="2702">
                  <c:v>168D000</c:v>
                </c:pt>
                <c:pt idx="2703">
                  <c:v>1.68E+02</c:v>
                </c:pt>
                <c:pt idx="2704">
                  <c:v>168F000</c:v>
                </c:pt>
                <c:pt idx="2705">
                  <c:v>1690000</c:v>
                </c:pt>
                <c:pt idx="2706">
                  <c:v>1691000</c:v>
                </c:pt>
                <c:pt idx="2707">
                  <c:v>1692000</c:v>
                </c:pt>
                <c:pt idx="2708">
                  <c:v>1693000</c:v>
                </c:pt>
                <c:pt idx="2709">
                  <c:v>1694000</c:v>
                </c:pt>
                <c:pt idx="2710">
                  <c:v>1695000</c:v>
                </c:pt>
                <c:pt idx="2711">
                  <c:v>1696000</c:v>
                </c:pt>
                <c:pt idx="2712">
                  <c:v>1697000</c:v>
                </c:pt>
                <c:pt idx="2713">
                  <c:v>1698000</c:v>
                </c:pt>
                <c:pt idx="2714">
                  <c:v>1699000</c:v>
                </c:pt>
                <c:pt idx="2715">
                  <c:v>169A000</c:v>
                </c:pt>
                <c:pt idx="2716">
                  <c:v>169B000</c:v>
                </c:pt>
                <c:pt idx="2717">
                  <c:v>169C000</c:v>
                </c:pt>
                <c:pt idx="2718">
                  <c:v>169D000</c:v>
                </c:pt>
                <c:pt idx="2719">
                  <c:v>1.69E+02</c:v>
                </c:pt>
                <c:pt idx="2720">
                  <c:v>169F000</c:v>
                </c:pt>
                <c:pt idx="2721">
                  <c:v>16A0000</c:v>
                </c:pt>
                <c:pt idx="2722">
                  <c:v>16A1000</c:v>
                </c:pt>
                <c:pt idx="2723">
                  <c:v>16A2000</c:v>
                </c:pt>
                <c:pt idx="2724">
                  <c:v>16A3000</c:v>
                </c:pt>
                <c:pt idx="2725">
                  <c:v>16A4000</c:v>
                </c:pt>
                <c:pt idx="2726">
                  <c:v>16A5000</c:v>
                </c:pt>
                <c:pt idx="2727">
                  <c:v>16A6000</c:v>
                </c:pt>
                <c:pt idx="2728">
                  <c:v>16A7000</c:v>
                </c:pt>
                <c:pt idx="2729">
                  <c:v>16A8000</c:v>
                </c:pt>
                <c:pt idx="2730">
                  <c:v>16A9000</c:v>
                </c:pt>
                <c:pt idx="2731">
                  <c:v>16AA000</c:v>
                </c:pt>
                <c:pt idx="2732">
                  <c:v>16AB000</c:v>
                </c:pt>
                <c:pt idx="2733">
                  <c:v>16AC000</c:v>
                </c:pt>
                <c:pt idx="2734">
                  <c:v>16AD000</c:v>
                </c:pt>
                <c:pt idx="2735">
                  <c:v>16AE000</c:v>
                </c:pt>
                <c:pt idx="2736">
                  <c:v>16AF000</c:v>
                </c:pt>
                <c:pt idx="2737">
                  <c:v>16B0000</c:v>
                </c:pt>
                <c:pt idx="2738">
                  <c:v>16B1000</c:v>
                </c:pt>
                <c:pt idx="2739">
                  <c:v>16B2000</c:v>
                </c:pt>
                <c:pt idx="2740">
                  <c:v>16B3000</c:v>
                </c:pt>
                <c:pt idx="2741">
                  <c:v>16B4000</c:v>
                </c:pt>
                <c:pt idx="2742">
                  <c:v>16B5000</c:v>
                </c:pt>
                <c:pt idx="2743">
                  <c:v>16B6000</c:v>
                </c:pt>
                <c:pt idx="2744">
                  <c:v>16B7000</c:v>
                </c:pt>
                <c:pt idx="2745">
                  <c:v>16B8000</c:v>
                </c:pt>
                <c:pt idx="2746">
                  <c:v>16B9000</c:v>
                </c:pt>
                <c:pt idx="2747">
                  <c:v>16BA000</c:v>
                </c:pt>
                <c:pt idx="2748">
                  <c:v>16BB000</c:v>
                </c:pt>
                <c:pt idx="2749">
                  <c:v>16BC000</c:v>
                </c:pt>
                <c:pt idx="2750">
                  <c:v>16BD000</c:v>
                </c:pt>
                <c:pt idx="2751">
                  <c:v>16BE000</c:v>
                </c:pt>
                <c:pt idx="2752">
                  <c:v>16BF000</c:v>
                </c:pt>
                <c:pt idx="2753">
                  <c:v>16C0000</c:v>
                </c:pt>
                <c:pt idx="2754">
                  <c:v>16C1000</c:v>
                </c:pt>
                <c:pt idx="2755">
                  <c:v>16C2000</c:v>
                </c:pt>
                <c:pt idx="2756">
                  <c:v>16C3000</c:v>
                </c:pt>
                <c:pt idx="2757">
                  <c:v>16C4000</c:v>
                </c:pt>
                <c:pt idx="2758">
                  <c:v>16C5000</c:v>
                </c:pt>
                <c:pt idx="2759">
                  <c:v>16C6000</c:v>
                </c:pt>
                <c:pt idx="2760">
                  <c:v>16C7000</c:v>
                </c:pt>
                <c:pt idx="2761">
                  <c:v>16C8000</c:v>
                </c:pt>
                <c:pt idx="2762">
                  <c:v>16C9000</c:v>
                </c:pt>
                <c:pt idx="2763">
                  <c:v>16CA000</c:v>
                </c:pt>
                <c:pt idx="2764">
                  <c:v>16CB000</c:v>
                </c:pt>
                <c:pt idx="2765">
                  <c:v>16CC000</c:v>
                </c:pt>
                <c:pt idx="2766">
                  <c:v>16CD000</c:v>
                </c:pt>
                <c:pt idx="2767">
                  <c:v>16CE000</c:v>
                </c:pt>
                <c:pt idx="2768">
                  <c:v>16CF000</c:v>
                </c:pt>
                <c:pt idx="2769">
                  <c:v>16D0000</c:v>
                </c:pt>
                <c:pt idx="2770">
                  <c:v>16D1000</c:v>
                </c:pt>
                <c:pt idx="2771">
                  <c:v>16D2000</c:v>
                </c:pt>
                <c:pt idx="2772">
                  <c:v>16D3000</c:v>
                </c:pt>
                <c:pt idx="2773">
                  <c:v>16D4000</c:v>
                </c:pt>
                <c:pt idx="2774">
                  <c:v>16D5000</c:v>
                </c:pt>
                <c:pt idx="2775">
                  <c:v>16D6000</c:v>
                </c:pt>
                <c:pt idx="2776">
                  <c:v>16D7000</c:v>
                </c:pt>
                <c:pt idx="2777">
                  <c:v>16D8000</c:v>
                </c:pt>
                <c:pt idx="2778">
                  <c:v>16D9000</c:v>
                </c:pt>
                <c:pt idx="2779">
                  <c:v>16DA000</c:v>
                </c:pt>
                <c:pt idx="2780">
                  <c:v>16DB000</c:v>
                </c:pt>
                <c:pt idx="2781">
                  <c:v>16DC000</c:v>
                </c:pt>
                <c:pt idx="2782">
                  <c:v>16DD000</c:v>
                </c:pt>
                <c:pt idx="2783">
                  <c:v>16DE000</c:v>
                </c:pt>
                <c:pt idx="2784">
                  <c:v>16DF000</c:v>
                </c:pt>
                <c:pt idx="2785">
                  <c:v>1.60E+01</c:v>
                </c:pt>
                <c:pt idx="2786">
                  <c:v>16E1000</c:v>
                </c:pt>
                <c:pt idx="2787">
                  <c:v>16E2000</c:v>
                </c:pt>
                <c:pt idx="2788">
                  <c:v>16E3000</c:v>
                </c:pt>
                <c:pt idx="2789">
                  <c:v>16E4000</c:v>
                </c:pt>
                <c:pt idx="2790">
                  <c:v>16E5000</c:v>
                </c:pt>
                <c:pt idx="2791">
                  <c:v>16E6000</c:v>
                </c:pt>
                <c:pt idx="2792">
                  <c:v>16E7000</c:v>
                </c:pt>
                <c:pt idx="2793">
                  <c:v>16E8000</c:v>
                </c:pt>
                <c:pt idx="2794">
                  <c:v>16E9000</c:v>
                </c:pt>
                <c:pt idx="2795">
                  <c:v>16EA000</c:v>
                </c:pt>
                <c:pt idx="2796">
                  <c:v>16EB000</c:v>
                </c:pt>
                <c:pt idx="2797">
                  <c:v>16EC000</c:v>
                </c:pt>
                <c:pt idx="2798">
                  <c:v>16ED000</c:v>
                </c:pt>
                <c:pt idx="2799">
                  <c:v>16EE000</c:v>
                </c:pt>
                <c:pt idx="2800">
                  <c:v>16EF000</c:v>
                </c:pt>
                <c:pt idx="2801">
                  <c:v>16F0000</c:v>
                </c:pt>
                <c:pt idx="2802">
                  <c:v>16F1000</c:v>
                </c:pt>
                <c:pt idx="2803">
                  <c:v>16F2000</c:v>
                </c:pt>
                <c:pt idx="2804">
                  <c:v>16F3000</c:v>
                </c:pt>
                <c:pt idx="2805">
                  <c:v>16F4000</c:v>
                </c:pt>
                <c:pt idx="2806">
                  <c:v>16F5000</c:v>
                </c:pt>
                <c:pt idx="2807">
                  <c:v>16F6000</c:v>
                </c:pt>
                <c:pt idx="2808">
                  <c:v>16F7000</c:v>
                </c:pt>
                <c:pt idx="2809">
                  <c:v>16F8000</c:v>
                </c:pt>
                <c:pt idx="2810">
                  <c:v>16F9000</c:v>
                </c:pt>
                <c:pt idx="2811">
                  <c:v>16FA000</c:v>
                </c:pt>
                <c:pt idx="2812">
                  <c:v>16FB000</c:v>
                </c:pt>
                <c:pt idx="2813">
                  <c:v>16FC000</c:v>
                </c:pt>
                <c:pt idx="2814">
                  <c:v>16FD000</c:v>
                </c:pt>
                <c:pt idx="2815">
                  <c:v>16FE000</c:v>
                </c:pt>
                <c:pt idx="2816">
                  <c:v>16FF000</c:v>
                </c:pt>
                <c:pt idx="2817">
                  <c:v>1700000</c:v>
                </c:pt>
                <c:pt idx="2818">
                  <c:v>1701000</c:v>
                </c:pt>
                <c:pt idx="2819">
                  <c:v>1702000</c:v>
                </c:pt>
                <c:pt idx="2820">
                  <c:v>1703000</c:v>
                </c:pt>
                <c:pt idx="2821">
                  <c:v>1704000</c:v>
                </c:pt>
                <c:pt idx="2822">
                  <c:v>1705000</c:v>
                </c:pt>
                <c:pt idx="2823">
                  <c:v>1706000</c:v>
                </c:pt>
                <c:pt idx="2824">
                  <c:v>1707000</c:v>
                </c:pt>
                <c:pt idx="2825">
                  <c:v>1708000</c:v>
                </c:pt>
                <c:pt idx="2826">
                  <c:v>1709000</c:v>
                </c:pt>
                <c:pt idx="2827">
                  <c:v>170A000</c:v>
                </c:pt>
                <c:pt idx="2828">
                  <c:v>170B000</c:v>
                </c:pt>
                <c:pt idx="2829">
                  <c:v>170C000</c:v>
                </c:pt>
                <c:pt idx="2830">
                  <c:v>170D000</c:v>
                </c:pt>
                <c:pt idx="2831">
                  <c:v>1.70E+02</c:v>
                </c:pt>
                <c:pt idx="2832">
                  <c:v>170F000</c:v>
                </c:pt>
                <c:pt idx="2833">
                  <c:v>1710000</c:v>
                </c:pt>
                <c:pt idx="2834">
                  <c:v>1711000</c:v>
                </c:pt>
                <c:pt idx="2835">
                  <c:v>1712000</c:v>
                </c:pt>
                <c:pt idx="2836">
                  <c:v>1713000</c:v>
                </c:pt>
                <c:pt idx="2837">
                  <c:v>1714000</c:v>
                </c:pt>
                <c:pt idx="2838">
                  <c:v>1715000</c:v>
                </c:pt>
                <c:pt idx="2839">
                  <c:v>1716000</c:v>
                </c:pt>
                <c:pt idx="2840">
                  <c:v>1717000</c:v>
                </c:pt>
                <c:pt idx="2841">
                  <c:v>1718000</c:v>
                </c:pt>
                <c:pt idx="2842">
                  <c:v>1719000</c:v>
                </c:pt>
                <c:pt idx="2843">
                  <c:v>171A000</c:v>
                </c:pt>
                <c:pt idx="2844">
                  <c:v>171B000</c:v>
                </c:pt>
                <c:pt idx="2845">
                  <c:v>171C000</c:v>
                </c:pt>
                <c:pt idx="2846">
                  <c:v>171D000</c:v>
                </c:pt>
                <c:pt idx="2847">
                  <c:v>1.71E+02</c:v>
                </c:pt>
                <c:pt idx="2848">
                  <c:v>171F000</c:v>
                </c:pt>
                <c:pt idx="2849">
                  <c:v>1720000</c:v>
                </c:pt>
                <c:pt idx="2850">
                  <c:v>1721000</c:v>
                </c:pt>
                <c:pt idx="2851">
                  <c:v>1722000</c:v>
                </c:pt>
                <c:pt idx="2852">
                  <c:v>1723000</c:v>
                </c:pt>
                <c:pt idx="2853">
                  <c:v>1724000</c:v>
                </c:pt>
                <c:pt idx="2854">
                  <c:v>1725000</c:v>
                </c:pt>
                <c:pt idx="2855">
                  <c:v>1726000</c:v>
                </c:pt>
                <c:pt idx="2856">
                  <c:v>1727000</c:v>
                </c:pt>
                <c:pt idx="2857">
                  <c:v>1728000</c:v>
                </c:pt>
                <c:pt idx="2858">
                  <c:v>1729000</c:v>
                </c:pt>
                <c:pt idx="2859">
                  <c:v>172A000</c:v>
                </c:pt>
                <c:pt idx="2860">
                  <c:v>172B000</c:v>
                </c:pt>
                <c:pt idx="2861">
                  <c:v>172C000</c:v>
                </c:pt>
                <c:pt idx="2862">
                  <c:v>172D000</c:v>
                </c:pt>
                <c:pt idx="2863">
                  <c:v>1.72E+02</c:v>
                </c:pt>
                <c:pt idx="2864">
                  <c:v>172F000</c:v>
                </c:pt>
                <c:pt idx="2865">
                  <c:v>1730000</c:v>
                </c:pt>
                <c:pt idx="2866">
                  <c:v>1731000</c:v>
                </c:pt>
                <c:pt idx="2867">
                  <c:v>1732000</c:v>
                </c:pt>
                <c:pt idx="2868">
                  <c:v>1733000</c:v>
                </c:pt>
                <c:pt idx="2869">
                  <c:v>1734000</c:v>
                </c:pt>
                <c:pt idx="2870">
                  <c:v>1735000</c:v>
                </c:pt>
                <c:pt idx="2871">
                  <c:v>1736000</c:v>
                </c:pt>
                <c:pt idx="2872">
                  <c:v>1737000</c:v>
                </c:pt>
                <c:pt idx="2873">
                  <c:v>1738000</c:v>
                </c:pt>
                <c:pt idx="2874">
                  <c:v>1739000</c:v>
                </c:pt>
                <c:pt idx="2875">
                  <c:v>173A000</c:v>
                </c:pt>
                <c:pt idx="2876">
                  <c:v>173B000</c:v>
                </c:pt>
                <c:pt idx="2877">
                  <c:v>173C000</c:v>
                </c:pt>
                <c:pt idx="2878">
                  <c:v>173D000</c:v>
                </c:pt>
                <c:pt idx="2879">
                  <c:v>1.73E+02</c:v>
                </c:pt>
                <c:pt idx="2880">
                  <c:v>173F000</c:v>
                </c:pt>
                <c:pt idx="2881">
                  <c:v>1740000</c:v>
                </c:pt>
                <c:pt idx="2882">
                  <c:v>1741000</c:v>
                </c:pt>
                <c:pt idx="2883">
                  <c:v>1742000</c:v>
                </c:pt>
                <c:pt idx="2884">
                  <c:v>1743000</c:v>
                </c:pt>
                <c:pt idx="2885">
                  <c:v>1744000</c:v>
                </c:pt>
                <c:pt idx="2886">
                  <c:v>1745000</c:v>
                </c:pt>
                <c:pt idx="2887">
                  <c:v>1746000</c:v>
                </c:pt>
                <c:pt idx="2888">
                  <c:v>1747000</c:v>
                </c:pt>
                <c:pt idx="2889">
                  <c:v>1748000</c:v>
                </c:pt>
                <c:pt idx="2890">
                  <c:v>1749000</c:v>
                </c:pt>
                <c:pt idx="2891">
                  <c:v>174A000</c:v>
                </c:pt>
                <c:pt idx="2892">
                  <c:v>174B000</c:v>
                </c:pt>
                <c:pt idx="2893">
                  <c:v>174C000</c:v>
                </c:pt>
                <c:pt idx="2894">
                  <c:v>174D000</c:v>
                </c:pt>
                <c:pt idx="2895">
                  <c:v>1.74E+02</c:v>
                </c:pt>
                <c:pt idx="2896">
                  <c:v>174F000</c:v>
                </c:pt>
                <c:pt idx="2897">
                  <c:v>1750000</c:v>
                </c:pt>
                <c:pt idx="2898">
                  <c:v>1751000</c:v>
                </c:pt>
                <c:pt idx="2899">
                  <c:v>1752000</c:v>
                </c:pt>
                <c:pt idx="2900">
                  <c:v>1753000</c:v>
                </c:pt>
                <c:pt idx="2901">
                  <c:v>1754000</c:v>
                </c:pt>
                <c:pt idx="2902">
                  <c:v>1755000</c:v>
                </c:pt>
                <c:pt idx="2903">
                  <c:v>1756000</c:v>
                </c:pt>
                <c:pt idx="2904">
                  <c:v>1757000</c:v>
                </c:pt>
                <c:pt idx="2905">
                  <c:v>1758000</c:v>
                </c:pt>
                <c:pt idx="2906">
                  <c:v>1759000</c:v>
                </c:pt>
                <c:pt idx="2907">
                  <c:v>175A000</c:v>
                </c:pt>
                <c:pt idx="2908">
                  <c:v>175B000</c:v>
                </c:pt>
                <c:pt idx="2909">
                  <c:v>175C000</c:v>
                </c:pt>
                <c:pt idx="2910">
                  <c:v>175D000</c:v>
                </c:pt>
                <c:pt idx="2911">
                  <c:v>1.75E+02</c:v>
                </c:pt>
                <c:pt idx="2912">
                  <c:v>175F000</c:v>
                </c:pt>
                <c:pt idx="2913">
                  <c:v>1760000</c:v>
                </c:pt>
                <c:pt idx="2914">
                  <c:v>1761000</c:v>
                </c:pt>
                <c:pt idx="2915">
                  <c:v>1762000</c:v>
                </c:pt>
                <c:pt idx="2916">
                  <c:v>1763000</c:v>
                </c:pt>
                <c:pt idx="2917">
                  <c:v>1764000</c:v>
                </c:pt>
                <c:pt idx="2918">
                  <c:v>1765000</c:v>
                </c:pt>
                <c:pt idx="2919">
                  <c:v>1766000</c:v>
                </c:pt>
                <c:pt idx="2920">
                  <c:v>1767000</c:v>
                </c:pt>
                <c:pt idx="2921">
                  <c:v>1768000</c:v>
                </c:pt>
                <c:pt idx="2922">
                  <c:v>1769000</c:v>
                </c:pt>
                <c:pt idx="2923">
                  <c:v>176A000</c:v>
                </c:pt>
                <c:pt idx="2924">
                  <c:v>176B000</c:v>
                </c:pt>
                <c:pt idx="2925">
                  <c:v>176C000</c:v>
                </c:pt>
                <c:pt idx="2926">
                  <c:v>176D000</c:v>
                </c:pt>
                <c:pt idx="2927">
                  <c:v>1.76E+02</c:v>
                </c:pt>
                <c:pt idx="2928">
                  <c:v>176F000</c:v>
                </c:pt>
                <c:pt idx="2929">
                  <c:v>1770000</c:v>
                </c:pt>
                <c:pt idx="2930">
                  <c:v>1771000</c:v>
                </c:pt>
                <c:pt idx="2931">
                  <c:v>1772000</c:v>
                </c:pt>
                <c:pt idx="2932">
                  <c:v>1773000</c:v>
                </c:pt>
                <c:pt idx="2933">
                  <c:v>1774000</c:v>
                </c:pt>
                <c:pt idx="2934">
                  <c:v>1775000</c:v>
                </c:pt>
                <c:pt idx="2935">
                  <c:v>1776000</c:v>
                </c:pt>
                <c:pt idx="2936">
                  <c:v>1777000</c:v>
                </c:pt>
                <c:pt idx="2937">
                  <c:v>1778000</c:v>
                </c:pt>
                <c:pt idx="2938">
                  <c:v>1779000</c:v>
                </c:pt>
                <c:pt idx="2939">
                  <c:v>177A000</c:v>
                </c:pt>
                <c:pt idx="2940">
                  <c:v>177B000</c:v>
                </c:pt>
                <c:pt idx="2941">
                  <c:v>177C000</c:v>
                </c:pt>
                <c:pt idx="2942">
                  <c:v>177D000</c:v>
                </c:pt>
                <c:pt idx="2943">
                  <c:v>1.77E+02</c:v>
                </c:pt>
                <c:pt idx="2944">
                  <c:v>177F000</c:v>
                </c:pt>
                <c:pt idx="2945">
                  <c:v>1780000</c:v>
                </c:pt>
                <c:pt idx="2946">
                  <c:v>1781000</c:v>
                </c:pt>
                <c:pt idx="2947">
                  <c:v>1782000</c:v>
                </c:pt>
                <c:pt idx="2948">
                  <c:v>1783000</c:v>
                </c:pt>
                <c:pt idx="2949">
                  <c:v>1784000</c:v>
                </c:pt>
                <c:pt idx="2950">
                  <c:v>1785000</c:v>
                </c:pt>
                <c:pt idx="2951">
                  <c:v>1786000</c:v>
                </c:pt>
                <c:pt idx="2952">
                  <c:v>1787000</c:v>
                </c:pt>
                <c:pt idx="2953">
                  <c:v>1788000</c:v>
                </c:pt>
                <c:pt idx="2954">
                  <c:v>1789000</c:v>
                </c:pt>
                <c:pt idx="2955">
                  <c:v>178A000</c:v>
                </c:pt>
                <c:pt idx="2956">
                  <c:v>178B000</c:v>
                </c:pt>
                <c:pt idx="2957">
                  <c:v>178C000</c:v>
                </c:pt>
                <c:pt idx="2958">
                  <c:v>178D000</c:v>
                </c:pt>
                <c:pt idx="2959">
                  <c:v>1.78E+02</c:v>
                </c:pt>
                <c:pt idx="2960">
                  <c:v>178F000</c:v>
                </c:pt>
                <c:pt idx="2961">
                  <c:v>1790000</c:v>
                </c:pt>
                <c:pt idx="2962">
                  <c:v>1791000</c:v>
                </c:pt>
                <c:pt idx="2963">
                  <c:v>1792000</c:v>
                </c:pt>
                <c:pt idx="2964">
                  <c:v>1793000</c:v>
                </c:pt>
                <c:pt idx="2965">
                  <c:v>1794000</c:v>
                </c:pt>
                <c:pt idx="2966">
                  <c:v>1795000</c:v>
                </c:pt>
                <c:pt idx="2967">
                  <c:v>1796000</c:v>
                </c:pt>
                <c:pt idx="2968">
                  <c:v>1797000</c:v>
                </c:pt>
                <c:pt idx="2969">
                  <c:v>1798000</c:v>
                </c:pt>
                <c:pt idx="2970">
                  <c:v>1799000</c:v>
                </c:pt>
                <c:pt idx="2971">
                  <c:v>179A000</c:v>
                </c:pt>
                <c:pt idx="2972">
                  <c:v>179B000</c:v>
                </c:pt>
                <c:pt idx="2973">
                  <c:v>179C000</c:v>
                </c:pt>
                <c:pt idx="2974">
                  <c:v>179D000</c:v>
                </c:pt>
                <c:pt idx="2975">
                  <c:v>1.79E+02</c:v>
                </c:pt>
                <c:pt idx="2976">
                  <c:v>179F000</c:v>
                </c:pt>
                <c:pt idx="2977">
                  <c:v>17A0000</c:v>
                </c:pt>
                <c:pt idx="2978">
                  <c:v>17A1000</c:v>
                </c:pt>
                <c:pt idx="2979">
                  <c:v>17A2000</c:v>
                </c:pt>
                <c:pt idx="2980">
                  <c:v>17A3000</c:v>
                </c:pt>
                <c:pt idx="2981">
                  <c:v>17A4000</c:v>
                </c:pt>
                <c:pt idx="2982">
                  <c:v>17A5000</c:v>
                </c:pt>
                <c:pt idx="2983">
                  <c:v>17A6000</c:v>
                </c:pt>
                <c:pt idx="2984">
                  <c:v>17A7000</c:v>
                </c:pt>
                <c:pt idx="2985">
                  <c:v>17A8000</c:v>
                </c:pt>
                <c:pt idx="2986">
                  <c:v>17A9000</c:v>
                </c:pt>
                <c:pt idx="2987">
                  <c:v>17AA000</c:v>
                </c:pt>
                <c:pt idx="2988">
                  <c:v>17AB000</c:v>
                </c:pt>
                <c:pt idx="2989">
                  <c:v>17AC000</c:v>
                </c:pt>
                <c:pt idx="2990">
                  <c:v>17AD000</c:v>
                </c:pt>
                <c:pt idx="2991">
                  <c:v>17AE000</c:v>
                </c:pt>
                <c:pt idx="2992">
                  <c:v>17AF000</c:v>
                </c:pt>
                <c:pt idx="2993">
                  <c:v>17B0000</c:v>
                </c:pt>
                <c:pt idx="2994">
                  <c:v>17B1000</c:v>
                </c:pt>
                <c:pt idx="2995">
                  <c:v>17B2000</c:v>
                </c:pt>
                <c:pt idx="2996">
                  <c:v>17B3000</c:v>
                </c:pt>
                <c:pt idx="2997">
                  <c:v>17B4000</c:v>
                </c:pt>
                <c:pt idx="2998">
                  <c:v>17B5000</c:v>
                </c:pt>
                <c:pt idx="2999">
                  <c:v>17B6000</c:v>
                </c:pt>
                <c:pt idx="3000">
                  <c:v>17B7000</c:v>
                </c:pt>
                <c:pt idx="3001">
                  <c:v>17B8000</c:v>
                </c:pt>
                <c:pt idx="3002">
                  <c:v>17B9000</c:v>
                </c:pt>
                <c:pt idx="3003">
                  <c:v>17BA000</c:v>
                </c:pt>
                <c:pt idx="3004">
                  <c:v>17BB000</c:v>
                </c:pt>
                <c:pt idx="3005">
                  <c:v>17BC000</c:v>
                </c:pt>
                <c:pt idx="3006">
                  <c:v>17BD000</c:v>
                </c:pt>
                <c:pt idx="3007">
                  <c:v>17BE000</c:v>
                </c:pt>
                <c:pt idx="3008">
                  <c:v>17BF000</c:v>
                </c:pt>
                <c:pt idx="3009">
                  <c:v>17C0000</c:v>
                </c:pt>
                <c:pt idx="3010">
                  <c:v>17C1000</c:v>
                </c:pt>
                <c:pt idx="3011">
                  <c:v>17C2000</c:v>
                </c:pt>
                <c:pt idx="3012">
                  <c:v>17C3000</c:v>
                </c:pt>
                <c:pt idx="3013">
                  <c:v>17C4000</c:v>
                </c:pt>
                <c:pt idx="3014">
                  <c:v>17C5000</c:v>
                </c:pt>
                <c:pt idx="3015">
                  <c:v>17C6000</c:v>
                </c:pt>
                <c:pt idx="3016">
                  <c:v>17C7000</c:v>
                </c:pt>
                <c:pt idx="3017">
                  <c:v>17C8000</c:v>
                </c:pt>
                <c:pt idx="3018">
                  <c:v>17C9000</c:v>
                </c:pt>
                <c:pt idx="3019">
                  <c:v>17CA000</c:v>
                </c:pt>
                <c:pt idx="3020">
                  <c:v>17CB000</c:v>
                </c:pt>
                <c:pt idx="3021">
                  <c:v>17CC000</c:v>
                </c:pt>
                <c:pt idx="3022">
                  <c:v>17CD000</c:v>
                </c:pt>
                <c:pt idx="3023">
                  <c:v>17CE000</c:v>
                </c:pt>
                <c:pt idx="3024">
                  <c:v>17CF000</c:v>
                </c:pt>
                <c:pt idx="3025">
                  <c:v>17D0000</c:v>
                </c:pt>
                <c:pt idx="3026">
                  <c:v>17D1000</c:v>
                </c:pt>
                <c:pt idx="3027">
                  <c:v>17D2000</c:v>
                </c:pt>
                <c:pt idx="3028">
                  <c:v>17D3000</c:v>
                </c:pt>
                <c:pt idx="3029">
                  <c:v>17D4000</c:v>
                </c:pt>
                <c:pt idx="3030">
                  <c:v>17D5000</c:v>
                </c:pt>
                <c:pt idx="3031">
                  <c:v>17D6000</c:v>
                </c:pt>
                <c:pt idx="3032">
                  <c:v>17D7000</c:v>
                </c:pt>
                <c:pt idx="3033">
                  <c:v>17D8000</c:v>
                </c:pt>
                <c:pt idx="3034">
                  <c:v>17D9000</c:v>
                </c:pt>
                <c:pt idx="3035">
                  <c:v>17DA000</c:v>
                </c:pt>
                <c:pt idx="3036">
                  <c:v>17DB000</c:v>
                </c:pt>
                <c:pt idx="3037">
                  <c:v>17DC000</c:v>
                </c:pt>
                <c:pt idx="3038">
                  <c:v>17DD000</c:v>
                </c:pt>
                <c:pt idx="3039">
                  <c:v>17DE000</c:v>
                </c:pt>
                <c:pt idx="3040">
                  <c:v>17DF000</c:v>
                </c:pt>
                <c:pt idx="3041">
                  <c:v>1.70E+01</c:v>
                </c:pt>
                <c:pt idx="3042">
                  <c:v>17E1000</c:v>
                </c:pt>
                <c:pt idx="3043">
                  <c:v>17E2000</c:v>
                </c:pt>
                <c:pt idx="3044">
                  <c:v>17E3000</c:v>
                </c:pt>
                <c:pt idx="3045">
                  <c:v>17E4000</c:v>
                </c:pt>
                <c:pt idx="3046">
                  <c:v>17E5000</c:v>
                </c:pt>
                <c:pt idx="3047">
                  <c:v>17E6000</c:v>
                </c:pt>
                <c:pt idx="3048">
                  <c:v>17E7000</c:v>
                </c:pt>
                <c:pt idx="3049">
                  <c:v>17E8000</c:v>
                </c:pt>
                <c:pt idx="3050">
                  <c:v>17E9000</c:v>
                </c:pt>
                <c:pt idx="3051">
                  <c:v>17EA000</c:v>
                </c:pt>
              </c:strCache>
            </c:strRef>
          </c:cat>
          <c:val>
            <c:numRef>
              <c:f>Sheet1!$B$2:$B$3053</c:f>
              <c:numCache>
                <c:formatCode>General</c:formatCode>
                <c:ptCount val="3052"/>
                <c:pt idx="0">
                  <c:v>160</c:v>
                </c:pt>
                <c:pt idx="1">
                  <c:v>167</c:v>
                </c:pt>
                <c:pt idx="2">
                  <c:v>159</c:v>
                </c:pt>
                <c:pt idx="3">
                  <c:v>157</c:v>
                </c:pt>
                <c:pt idx="4">
                  <c:v>158</c:v>
                </c:pt>
                <c:pt idx="5">
                  <c:v>158</c:v>
                </c:pt>
                <c:pt idx="6">
                  <c:v>159</c:v>
                </c:pt>
                <c:pt idx="7">
                  <c:v>156</c:v>
                </c:pt>
                <c:pt idx="8">
                  <c:v>156</c:v>
                </c:pt>
                <c:pt idx="9">
                  <c:v>157</c:v>
                </c:pt>
                <c:pt idx="10">
                  <c:v>157</c:v>
                </c:pt>
                <c:pt idx="11">
                  <c:v>157</c:v>
                </c:pt>
                <c:pt idx="12">
                  <c:v>157</c:v>
                </c:pt>
                <c:pt idx="13">
                  <c:v>158</c:v>
                </c:pt>
                <c:pt idx="14">
                  <c:v>157</c:v>
                </c:pt>
                <c:pt idx="15">
                  <c:v>158</c:v>
                </c:pt>
                <c:pt idx="16">
                  <c:v>158</c:v>
                </c:pt>
                <c:pt idx="17">
                  <c:v>158</c:v>
                </c:pt>
                <c:pt idx="18">
                  <c:v>158</c:v>
                </c:pt>
                <c:pt idx="19">
                  <c:v>157</c:v>
                </c:pt>
                <c:pt idx="20">
                  <c:v>157</c:v>
                </c:pt>
                <c:pt idx="21">
                  <c:v>157</c:v>
                </c:pt>
                <c:pt idx="22">
                  <c:v>158</c:v>
                </c:pt>
                <c:pt idx="23">
                  <c:v>158</c:v>
                </c:pt>
                <c:pt idx="24">
                  <c:v>158</c:v>
                </c:pt>
                <c:pt idx="25">
                  <c:v>159</c:v>
                </c:pt>
                <c:pt idx="26">
                  <c:v>157</c:v>
                </c:pt>
                <c:pt idx="27">
                  <c:v>157</c:v>
                </c:pt>
                <c:pt idx="28">
                  <c:v>157</c:v>
                </c:pt>
                <c:pt idx="29">
                  <c:v>157</c:v>
                </c:pt>
                <c:pt idx="30">
                  <c:v>157</c:v>
                </c:pt>
                <c:pt idx="31">
                  <c:v>157</c:v>
                </c:pt>
                <c:pt idx="32">
                  <c:v>157</c:v>
                </c:pt>
                <c:pt idx="33">
                  <c:v>156</c:v>
                </c:pt>
                <c:pt idx="34">
                  <c:v>158</c:v>
                </c:pt>
                <c:pt idx="35">
                  <c:v>159</c:v>
                </c:pt>
                <c:pt idx="36">
                  <c:v>157</c:v>
                </c:pt>
                <c:pt idx="37">
                  <c:v>158</c:v>
                </c:pt>
                <c:pt idx="38">
                  <c:v>157</c:v>
                </c:pt>
                <c:pt idx="39">
                  <c:v>156</c:v>
                </c:pt>
                <c:pt idx="40">
                  <c:v>158</c:v>
                </c:pt>
                <c:pt idx="41">
                  <c:v>158</c:v>
                </c:pt>
                <c:pt idx="42">
                  <c:v>158</c:v>
                </c:pt>
                <c:pt idx="43">
                  <c:v>157</c:v>
                </c:pt>
                <c:pt idx="44">
                  <c:v>157</c:v>
                </c:pt>
                <c:pt idx="45">
                  <c:v>157</c:v>
                </c:pt>
                <c:pt idx="46">
                  <c:v>158</c:v>
                </c:pt>
                <c:pt idx="47">
                  <c:v>157</c:v>
                </c:pt>
                <c:pt idx="48">
                  <c:v>157</c:v>
                </c:pt>
                <c:pt idx="49">
                  <c:v>157</c:v>
                </c:pt>
                <c:pt idx="50">
                  <c:v>156</c:v>
                </c:pt>
                <c:pt idx="51">
                  <c:v>158</c:v>
                </c:pt>
                <c:pt idx="52">
                  <c:v>157</c:v>
                </c:pt>
                <c:pt idx="53">
                  <c:v>156</c:v>
                </c:pt>
                <c:pt idx="54">
                  <c:v>155</c:v>
                </c:pt>
                <c:pt idx="55">
                  <c:v>157</c:v>
                </c:pt>
                <c:pt idx="56">
                  <c:v>157</c:v>
                </c:pt>
                <c:pt idx="57">
                  <c:v>156</c:v>
                </c:pt>
                <c:pt idx="58">
                  <c:v>158</c:v>
                </c:pt>
                <c:pt idx="59">
                  <c:v>158</c:v>
                </c:pt>
                <c:pt idx="60">
                  <c:v>157</c:v>
                </c:pt>
                <c:pt idx="61">
                  <c:v>158</c:v>
                </c:pt>
                <c:pt idx="62">
                  <c:v>158</c:v>
                </c:pt>
                <c:pt idx="63">
                  <c:v>158</c:v>
                </c:pt>
                <c:pt idx="64">
                  <c:v>158</c:v>
                </c:pt>
                <c:pt idx="65">
                  <c:v>158</c:v>
                </c:pt>
                <c:pt idx="66">
                  <c:v>157</c:v>
                </c:pt>
                <c:pt idx="67">
                  <c:v>157</c:v>
                </c:pt>
                <c:pt idx="68">
                  <c:v>158</c:v>
                </c:pt>
                <c:pt idx="69">
                  <c:v>158</c:v>
                </c:pt>
                <c:pt idx="70">
                  <c:v>156</c:v>
                </c:pt>
                <c:pt idx="71">
                  <c:v>157</c:v>
                </c:pt>
                <c:pt idx="72">
                  <c:v>158</c:v>
                </c:pt>
                <c:pt idx="73">
                  <c:v>158</c:v>
                </c:pt>
                <c:pt idx="74">
                  <c:v>158</c:v>
                </c:pt>
                <c:pt idx="75">
                  <c:v>158</c:v>
                </c:pt>
                <c:pt idx="76">
                  <c:v>157</c:v>
                </c:pt>
                <c:pt idx="77">
                  <c:v>157</c:v>
                </c:pt>
                <c:pt idx="78">
                  <c:v>158</c:v>
                </c:pt>
                <c:pt idx="79">
                  <c:v>158</c:v>
                </c:pt>
                <c:pt idx="80">
                  <c:v>158</c:v>
                </c:pt>
                <c:pt idx="81">
                  <c:v>158</c:v>
                </c:pt>
                <c:pt idx="82">
                  <c:v>158</c:v>
                </c:pt>
                <c:pt idx="83">
                  <c:v>157</c:v>
                </c:pt>
                <c:pt idx="84">
                  <c:v>157</c:v>
                </c:pt>
                <c:pt idx="85">
                  <c:v>156</c:v>
                </c:pt>
                <c:pt idx="86">
                  <c:v>157</c:v>
                </c:pt>
                <c:pt idx="87">
                  <c:v>157</c:v>
                </c:pt>
                <c:pt idx="88">
                  <c:v>158</c:v>
                </c:pt>
                <c:pt idx="89">
                  <c:v>158</c:v>
                </c:pt>
                <c:pt idx="90">
                  <c:v>157</c:v>
                </c:pt>
                <c:pt idx="91">
                  <c:v>157</c:v>
                </c:pt>
                <c:pt idx="92">
                  <c:v>156</c:v>
                </c:pt>
                <c:pt idx="93">
                  <c:v>156</c:v>
                </c:pt>
                <c:pt idx="94">
                  <c:v>157</c:v>
                </c:pt>
                <c:pt idx="95">
                  <c:v>157</c:v>
                </c:pt>
                <c:pt idx="96">
                  <c:v>156</c:v>
                </c:pt>
                <c:pt idx="97">
                  <c:v>158</c:v>
                </c:pt>
                <c:pt idx="98">
                  <c:v>157</c:v>
                </c:pt>
                <c:pt idx="99">
                  <c:v>158</c:v>
                </c:pt>
                <c:pt idx="100">
                  <c:v>157</c:v>
                </c:pt>
                <c:pt idx="101">
                  <c:v>158</c:v>
                </c:pt>
                <c:pt idx="102">
                  <c:v>158</c:v>
                </c:pt>
                <c:pt idx="103">
                  <c:v>158</c:v>
                </c:pt>
                <c:pt idx="104">
                  <c:v>157</c:v>
                </c:pt>
                <c:pt idx="105">
                  <c:v>158</c:v>
                </c:pt>
                <c:pt idx="106">
                  <c:v>157</c:v>
                </c:pt>
                <c:pt idx="107">
                  <c:v>157</c:v>
                </c:pt>
                <c:pt idx="108">
                  <c:v>157</c:v>
                </c:pt>
                <c:pt idx="109">
                  <c:v>156</c:v>
                </c:pt>
                <c:pt idx="110">
                  <c:v>156</c:v>
                </c:pt>
                <c:pt idx="111">
                  <c:v>158</c:v>
                </c:pt>
                <c:pt idx="112">
                  <c:v>157</c:v>
                </c:pt>
                <c:pt idx="113">
                  <c:v>157</c:v>
                </c:pt>
                <c:pt idx="114">
                  <c:v>158</c:v>
                </c:pt>
                <c:pt idx="115">
                  <c:v>158</c:v>
                </c:pt>
                <c:pt idx="116">
                  <c:v>159</c:v>
                </c:pt>
                <c:pt idx="117">
                  <c:v>158</c:v>
                </c:pt>
                <c:pt idx="118">
                  <c:v>158</c:v>
                </c:pt>
                <c:pt idx="119">
                  <c:v>180</c:v>
                </c:pt>
                <c:pt idx="120">
                  <c:v>157</c:v>
                </c:pt>
                <c:pt idx="121">
                  <c:v>157</c:v>
                </c:pt>
                <c:pt idx="122">
                  <c:v>158</c:v>
                </c:pt>
                <c:pt idx="123">
                  <c:v>157</c:v>
                </c:pt>
                <c:pt idx="124">
                  <c:v>158</c:v>
                </c:pt>
                <c:pt idx="125">
                  <c:v>158</c:v>
                </c:pt>
                <c:pt idx="126">
                  <c:v>157</c:v>
                </c:pt>
                <c:pt idx="127">
                  <c:v>156</c:v>
                </c:pt>
                <c:pt idx="128">
                  <c:v>157</c:v>
                </c:pt>
                <c:pt idx="129">
                  <c:v>156</c:v>
                </c:pt>
                <c:pt idx="130">
                  <c:v>156</c:v>
                </c:pt>
                <c:pt idx="131">
                  <c:v>156</c:v>
                </c:pt>
                <c:pt idx="132">
                  <c:v>157</c:v>
                </c:pt>
                <c:pt idx="133">
                  <c:v>158</c:v>
                </c:pt>
                <c:pt idx="134">
                  <c:v>156</c:v>
                </c:pt>
                <c:pt idx="135">
                  <c:v>157</c:v>
                </c:pt>
                <c:pt idx="136">
                  <c:v>158</c:v>
                </c:pt>
                <c:pt idx="137">
                  <c:v>158</c:v>
                </c:pt>
                <c:pt idx="138">
                  <c:v>157</c:v>
                </c:pt>
                <c:pt idx="139">
                  <c:v>158</c:v>
                </c:pt>
                <c:pt idx="140">
                  <c:v>158</c:v>
                </c:pt>
                <c:pt idx="141">
                  <c:v>157</c:v>
                </c:pt>
                <c:pt idx="142">
                  <c:v>158</c:v>
                </c:pt>
                <c:pt idx="143">
                  <c:v>158</c:v>
                </c:pt>
                <c:pt idx="144">
                  <c:v>158</c:v>
                </c:pt>
                <c:pt idx="145">
                  <c:v>158</c:v>
                </c:pt>
                <c:pt idx="146">
                  <c:v>157</c:v>
                </c:pt>
                <c:pt idx="147">
                  <c:v>158</c:v>
                </c:pt>
                <c:pt idx="148">
                  <c:v>157</c:v>
                </c:pt>
                <c:pt idx="149">
                  <c:v>156</c:v>
                </c:pt>
                <c:pt idx="150">
                  <c:v>157</c:v>
                </c:pt>
                <c:pt idx="151">
                  <c:v>156</c:v>
                </c:pt>
                <c:pt idx="152">
                  <c:v>156</c:v>
                </c:pt>
                <c:pt idx="153">
                  <c:v>158</c:v>
                </c:pt>
                <c:pt idx="154">
                  <c:v>156</c:v>
                </c:pt>
                <c:pt idx="155">
                  <c:v>158</c:v>
                </c:pt>
                <c:pt idx="156">
                  <c:v>157</c:v>
                </c:pt>
                <c:pt idx="157">
                  <c:v>158</c:v>
                </c:pt>
                <c:pt idx="158">
                  <c:v>157</c:v>
                </c:pt>
                <c:pt idx="159">
                  <c:v>157</c:v>
                </c:pt>
                <c:pt idx="160">
                  <c:v>157</c:v>
                </c:pt>
                <c:pt idx="161">
                  <c:v>157</c:v>
                </c:pt>
                <c:pt idx="162">
                  <c:v>158</c:v>
                </c:pt>
                <c:pt idx="163">
                  <c:v>158</c:v>
                </c:pt>
                <c:pt idx="164">
                  <c:v>158</c:v>
                </c:pt>
                <c:pt idx="165">
                  <c:v>158</c:v>
                </c:pt>
                <c:pt idx="166">
                  <c:v>158</c:v>
                </c:pt>
                <c:pt idx="167">
                  <c:v>157</c:v>
                </c:pt>
                <c:pt idx="168">
                  <c:v>156</c:v>
                </c:pt>
                <c:pt idx="169">
                  <c:v>157</c:v>
                </c:pt>
                <c:pt idx="170">
                  <c:v>157</c:v>
                </c:pt>
                <c:pt idx="171">
                  <c:v>157</c:v>
                </c:pt>
                <c:pt idx="172">
                  <c:v>158</c:v>
                </c:pt>
                <c:pt idx="173">
                  <c:v>159</c:v>
                </c:pt>
                <c:pt idx="174">
                  <c:v>158</c:v>
                </c:pt>
                <c:pt idx="175">
                  <c:v>157</c:v>
                </c:pt>
                <c:pt idx="176">
                  <c:v>156</c:v>
                </c:pt>
                <c:pt idx="177">
                  <c:v>157</c:v>
                </c:pt>
                <c:pt idx="178">
                  <c:v>157</c:v>
                </c:pt>
                <c:pt idx="179">
                  <c:v>157</c:v>
                </c:pt>
                <c:pt idx="180">
                  <c:v>158</c:v>
                </c:pt>
                <c:pt idx="181">
                  <c:v>157</c:v>
                </c:pt>
                <c:pt idx="182">
                  <c:v>157</c:v>
                </c:pt>
                <c:pt idx="183">
                  <c:v>157</c:v>
                </c:pt>
                <c:pt idx="184">
                  <c:v>157</c:v>
                </c:pt>
                <c:pt idx="185">
                  <c:v>158</c:v>
                </c:pt>
                <c:pt idx="186">
                  <c:v>157</c:v>
                </c:pt>
                <c:pt idx="187">
                  <c:v>159</c:v>
                </c:pt>
                <c:pt idx="188">
                  <c:v>158</c:v>
                </c:pt>
                <c:pt idx="189">
                  <c:v>158</c:v>
                </c:pt>
                <c:pt idx="190">
                  <c:v>159</c:v>
                </c:pt>
                <c:pt idx="191">
                  <c:v>158</c:v>
                </c:pt>
                <c:pt idx="192">
                  <c:v>156</c:v>
                </c:pt>
                <c:pt idx="193">
                  <c:v>159</c:v>
                </c:pt>
                <c:pt idx="194">
                  <c:v>158</c:v>
                </c:pt>
                <c:pt idx="195">
                  <c:v>158</c:v>
                </c:pt>
                <c:pt idx="196">
                  <c:v>158</c:v>
                </c:pt>
                <c:pt idx="197">
                  <c:v>159</c:v>
                </c:pt>
                <c:pt idx="198">
                  <c:v>159</c:v>
                </c:pt>
                <c:pt idx="199">
                  <c:v>158</c:v>
                </c:pt>
                <c:pt idx="200">
                  <c:v>158</c:v>
                </c:pt>
                <c:pt idx="201">
                  <c:v>157</c:v>
                </c:pt>
                <c:pt idx="202">
                  <c:v>158</c:v>
                </c:pt>
                <c:pt idx="203">
                  <c:v>158</c:v>
                </c:pt>
                <c:pt idx="204">
                  <c:v>157</c:v>
                </c:pt>
                <c:pt idx="205">
                  <c:v>157</c:v>
                </c:pt>
                <c:pt idx="206">
                  <c:v>156</c:v>
                </c:pt>
                <c:pt idx="207">
                  <c:v>157</c:v>
                </c:pt>
                <c:pt idx="208">
                  <c:v>156</c:v>
                </c:pt>
                <c:pt idx="209">
                  <c:v>158</c:v>
                </c:pt>
                <c:pt idx="210">
                  <c:v>157</c:v>
                </c:pt>
                <c:pt idx="211">
                  <c:v>159</c:v>
                </c:pt>
                <c:pt idx="212">
                  <c:v>157</c:v>
                </c:pt>
                <c:pt idx="213">
                  <c:v>158</c:v>
                </c:pt>
                <c:pt idx="214">
                  <c:v>158</c:v>
                </c:pt>
                <c:pt idx="215">
                  <c:v>157</c:v>
                </c:pt>
                <c:pt idx="216">
                  <c:v>157</c:v>
                </c:pt>
                <c:pt idx="217">
                  <c:v>157</c:v>
                </c:pt>
                <c:pt idx="218">
                  <c:v>158</c:v>
                </c:pt>
                <c:pt idx="219">
                  <c:v>157</c:v>
                </c:pt>
                <c:pt idx="220">
                  <c:v>158</c:v>
                </c:pt>
                <c:pt idx="221">
                  <c:v>157</c:v>
                </c:pt>
                <c:pt idx="222">
                  <c:v>157</c:v>
                </c:pt>
                <c:pt idx="223">
                  <c:v>157</c:v>
                </c:pt>
                <c:pt idx="224">
                  <c:v>156</c:v>
                </c:pt>
                <c:pt idx="225">
                  <c:v>158</c:v>
                </c:pt>
                <c:pt idx="226">
                  <c:v>158</c:v>
                </c:pt>
                <c:pt idx="227">
                  <c:v>159</c:v>
                </c:pt>
                <c:pt idx="228">
                  <c:v>158</c:v>
                </c:pt>
                <c:pt idx="229">
                  <c:v>157</c:v>
                </c:pt>
                <c:pt idx="230">
                  <c:v>157</c:v>
                </c:pt>
                <c:pt idx="231">
                  <c:v>158</c:v>
                </c:pt>
                <c:pt idx="232">
                  <c:v>157</c:v>
                </c:pt>
                <c:pt idx="233">
                  <c:v>157</c:v>
                </c:pt>
                <c:pt idx="234">
                  <c:v>158</c:v>
                </c:pt>
                <c:pt idx="235">
                  <c:v>157</c:v>
                </c:pt>
                <c:pt idx="236">
                  <c:v>159</c:v>
                </c:pt>
                <c:pt idx="237">
                  <c:v>158</c:v>
                </c:pt>
                <c:pt idx="238">
                  <c:v>157</c:v>
                </c:pt>
                <c:pt idx="239">
                  <c:v>157</c:v>
                </c:pt>
                <c:pt idx="240">
                  <c:v>157</c:v>
                </c:pt>
                <c:pt idx="241">
                  <c:v>157</c:v>
                </c:pt>
                <c:pt idx="242">
                  <c:v>157</c:v>
                </c:pt>
                <c:pt idx="243">
                  <c:v>158</c:v>
                </c:pt>
                <c:pt idx="244">
                  <c:v>157</c:v>
                </c:pt>
                <c:pt idx="245">
                  <c:v>158</c:v>
                </c:pt>
                <c:pt idx="246">
                  <c:v>157</c:v>
                </c:pt>
                <c:pt idx="247">
                  <c:v>157</c:v>
                </c:pt>
                <c:pt idx="248">
                  <c:v>158</c:v>
                </c:pt>
                <c:pt idx="249">
                  <c:v>157</c:v>
                </c:pt>
                <c:pt idx="250">
                  <c:v>158</c:v>
                </c:pt>
                <c:pt idx="251">
                  <c:v>157</c:v>
                </c:pt>
                <c:pt idx="252">
                  <c:v>157</c:v>
                </c:pt>
                <c:pt idx="253">
                  <c:v>158</c:v>
                </c:pt>
                <c:pt idx="254">
                  <c:v>157</c:v>
                </c:pt>
                <c:pt idx="255">
                  <c:v>158</c:v>
                </c:pt>
                <c:pt idx="256">
                  <c:v>158</c:v>
                </c:pt>
                <c:pt idx="257">
                  <c:v>157</c:v>
                </c:pt>
                <c:pt idx="258">
                  <c:v>157</c:v>
                </c:pt>
                <c:pt idx="259">
                  <c:v>158</c:v>
                </c:pt>
                <c:pt idx="260">
                  <c:v>158</c:v>
                </c:pt>
                <c:pt idx="261">
                  <c:v>158</c:v>
                </c:pt>
                <c:pt idx="262">
                  <c:v>156</c:v>
                </c:pt>
                <c:pt idx="263">
                  <c:v>158</c:v>
                </c:pt>
                <c:pt idx="264">
                  <c:v>158</c:v>
                </c:pt>
                <c:pt idx="265">
                  <c:v>157</c:v>
                </c:pt>
                <c:pt idx="266">
                  <c:v>157</c:v>
                </c:pt>
                <c:pt idx="267">
                  <c:v>158</c:v>
                </c:pt>
                <c:pt idx="268">
                  <c:v>158</c:v>
                </c:pt>
                <c:pt idx="269">
                  <c:v>157</c:v>
                </c:pt>
                <c:pt idx="270">
                  <c:v>157</c:v>
                </c:pt>
                <c:pt idx="271">
                  <c:v>157</c:v>
                </c:pt>
                <c:pt idx="272">
                  <c:v>158</c:v>
                </c:pt>
                <c:pt idx="273">
                  <c:v>156</c:v>
                </c:pt>
                <c:pt idx="274">
                  <c:v>158</c:v>
                </c:pt>
                <c:pt idx="275">
                  <c:v>159</c:v>
                </c:pt>
                <c:pt idx="276">
                  <c:v>158</c:v>
                </c:pt>
                <c:pt idx="277">
                  <c:v>160</c:v>
                </c:pt>
                <c:pt idx="278">
                  <c:v>158</c:v>
                </c:pt>
                <c:pt idx="279">
                  <c:v>157</c:v>
                </c:pt>
                <c:pt idx="280">
                  <c:v>157</c:v>
                </c:pt>
                <c:pt idx="281">
                  <c:v>158</c:v>
                </c:pt>
                <c:pt idx="282">
                  <c:v>158</c:v>
                </c:pt>
                <c:pt idx="283">
                  <c:v>158</c:v>
                </c:pt>
                <c:pt idx="284">
                  <c:v>157</c:v>
                </c:pt>
                <c:pt idx="285">
                  <c:v>158</c:v>
                </c:pt>
                <c:pt idx="286">
                  <c:v>157</c:v>
                </c:pt>
                <c:pt idx="287">
                  <c:v>157</c:v>
                </c:pt>
                <c:pt idx="288">
                  <c:v>159</c:v>
                </c:pt>
                <c:pt idx="289">
                  <c:v>156</c:v>
                </c:pt>
                <c:pt idx="290">
                  <c:v>158</c:v>
                </c:pt>
                <c:pt idx="291">
                  <c:v>158</c:v>
                </c:pt>
                <c:pt idx="292">
                  <c:v>156</c:v>
                </c:pt>
                <c:pt idx="293">
                  <c:v>158</c:v>
                </c:pt>
                <c:pt idx="294">
                  <c:v>156</c:v>
                </c:pt>
                <c:pt idx="295">
                  <c:v>157</c:v>
                </c:pt>
                <c:pt idx="296">
                  <c:v>158</c:v>
                </c:pt>
                <c:pt idx="297">
                  <c:v>157</c:v>
                </c:pt>
                <c:pt idx="298">
                  <c:v>157</c:v>
                </c:pt>
                <c:pt idx="299">
                  <c:v>158</c:v>
                </c:pt>
                <c:pt idx="300">
                  <c:v>158</c:v>
                </c:pt>
                <c:pt idx="301">
                  <c:v>156</c:v>
                </c:pt>
                <c:pt idx="302">
                  <c:v>157</c:v>
                </c:pt>
                <c:pt idx="303">
                  <c:v>157</c:v>
                </c:pt>
                <c:pt idx="304">
                  <c:v>159</c:v>
                </c:pt>
                <c:pt idx="305">
                  <c:v>158</c:v>
                </c:pt>
                <c:pt idx="306">
                  <c:v>157</c:v>
                </c:pt>
                <c:pt idx="307">
                  <c:v>158</c:v>
                </c:pt>
                <c:pt idx="308">
                  <c:v>158</c:v>
                </c:pt>
                <c:pt idx="309">
                  <c:v>156</c:v>
                </c:pt>
                <c:pt idx="310">
                  <c:v>158</c:v>
                </c:pt>
                <c:pt idx="311">
                  <c:v>157</c:v>
                </c:pt>
                <c:pt idx="312">
                  <c:v>159</c:v>
                </c:pt>
                <c:pt idx="313">
                  <c:v>158</c:v>
                </c:pt>
                <c:pt idx="314">
                  <c:v>157</c:v>
                </c:pt>
                <c:pt idx="315">
                  <c:v>158</c:v>
                </c:pt>
                <c:pt idx="316">
                  <c:v>158</c:v>
                </c:pt>
                <c:pt idx="317">
                  <c:v>157</c:v>
                </c:pt>
                <c:pt idx="318">
                  <c:v>158</c:v>
                </c:pt>
                <c:pt idx="319">
                  <c:v>157</c:v>
                </c:pt>
                <c:pt idx="320">
                  <c:v>158</c:v>
                </c:pt>
                <c:pt idx="321">
                  <c:v>157</c:v>
                </c:pt>
                <c:pt idx="322">
                  <c:v>157</c:v>
                </c:pt>
                <c:pt idx="323">
                  <c:v>157</c:v>
                </c:pt>
                <c:pt idx="324">
                  <c:v>159</c:v>
                </c:pt>
                <c:pt idx="325">
                  <c:v>157</c:v>
                </c:pt>
                <c:pt idx="326">
                  <c:v>158</c:v>
                </c:pt>
                <c:pt idx="327">
                  <c:v>157</c:v>
                </c:pt>
                <c:pt idx="328">
                  <c:v>156</c:v>
                </c:pt>
                <c:pt idx="329">
                  <c:v>158</c:v>
                </c:pt>
                <c:pt idx="330">
                  <c:v>157</c:v>
                </c:pt>
                <c:pt idx="331">
                  <c:v>157</c:v>
                </c:pt>
                <c:pt idx="332">
                  <c:v>157</c:v>
                </c:pt>
                <c:pt idx="333">
                  <c:v>157</c:v>
                </c:pt>
                <c:pt idx="334">
                  <c:v>157</c:v>
                </c:pt>
                <c:pt idx="335">
                  <c:v>159</c:v>
                </c:pt>
                <c:pt idx="336">
                  <c:v>157</c:v>
                </c:pt>
                <c:pt idx="337">
                  <c:v>157</c:v>
                </c:pt>
                <c:pt idx="338">
                  <c:v>158</c:v>
                </c:pt>
                <c:pt idx="339">
                  <c:v>159</c:v>
                </c:pt>
                <c:pt idx="340">
                  <c:v>157</c:v>
                </c:pt>
                <c:pt idx="341">
                  <c:v>158</c:v>
                </c:pt>
                <c:pt idx="342">
                  <c:v>158</c:v>
                </c:pt>
                <c:pt idx="343">
                  <c:v>159</c:v>
                </c:pt>
                <c:pt idx="344">
                  <c:v>157</c:v>
                </c:pt>
                <c:pt idx="345">
                  <c:v>157</c:v>
                </c:pt>
                <c:pt idx="346">
                  <c:v>158</c:v>
                </c:pt>
                <c:pt idx="347">
                  <c:v>158</c:v>
                </c:pt>
                <c:pt idx="348">
                  <c:v>157</c:v>
                </c:pt>
                <c:pt idx="349">
                  <c:v>158</c:v>
                </c:pt>
                <c:pt idx="350">
                  <c:v>157</c:v>
                </c:pt>
                <c:pt idx="351">
                  <c:v>157</c:v>
                </c:pt>
                <c:pt idx="352">
                  <c:v>158</c:v>
                </c:pt>
                <c:pt idx="353">
                  <c:v>156</c:v>
                </c:pt>
                <c:pt idx="354">
                  <c:v>156</c:v>
                </c:pt>
                <c:pt idx="355">
                  <c:v>157</c:v>
                </c:pt>
                <c:pt idx="356">
                  <c:v>159</c:v>
                </c:pt>
                <c:pt idx="357">
                  <c:v>158</c:v>
                </c:pt>
                <c:pt idx="358">
                  <c:v>159</c:v>
                </c:pt>
                <c:pt idx="359">
                  <c:v>157</c:v>
                </c:pt>
                <c:pt idx="360">
                  <c:v>159</c:v>
                </c:pt>
                <c:pt idx="361">
                  <c:v>158</c:v>
                </c:pt>
                <c:pt idx="362">
                  <c:v>158</c:v>
                </c:pt>
                <c:pt idx="363">
                  <c:v>156</c:v>
                </c:pt>
                <c:pt idx="364">
                  <c:v>156</c:v>
                </c:pt>
                <c:pt idx="365">
                  <c:v>157</c:v>
                </c:pt>
                <c:pt idx="366">
                  <c:v>158</c:v>
                </c:pt>
                <c:pt idx="367">
                  <c:v>158</c:v>
                </c:pt>
                <c:pt idx="368">
                  <c:v>157</c:v>
                </c:pt>
                <c:pt idx="369">
                  <c:v>156</c:v>
                </c:pt>
                <c:pt idx="370">
                  <c:v>158</c:v>
                </c:pt>
                <c:pt idx="371">
                  <c:v>158</c:v>
                </c:pt>
                <c:pt idx="372">
                  <c:v>158</c:v>
                </c:pt>
                <c:pt idx="373">
                  <c:v>156</c:v>
                </c:pt>
                <c:pt idx="374">
                  <c:v>157</c:v>
                </c:pt>
                <c:pt idx="375">
                  <c:v>158</c:v>
                </c:pt>
                <c:pt idx="376">
                  <c:v>157</c:v>
                </c:pt>
                <c:pt idx="377">
                  <c:v>157</c:v>
                </c:pt>
                <c:pt idx="378">
                  <c:v>159</c:v>
                </c:pt>
                <c:pt idx="379">
                  <c:v>158</c:v>
                </c:pt>
                <c:pt idx="380">
                  <c:v>158</c:v>
                </c:pt>
                <c:pt idx="381">
                  <c:v>158</c:v>
                </c:pt>
                <c:pt idx="382">
                  <c:v>157</c:v>
                </c:pt>
                <c:pt idx="383">
                  <c:v>158</c:v>
                </c:pt>
                <c:pt idx="384">
                  <c:v>156</c:v>
                </c:pt>
                <c:pt idx="385">
                  <c:v>158</c:v>
                </c:pt>
                <c:pt idx="386">
                  <c:v>157</c:v>
                </c:pt>
                <c:pt idx="387">
                  <c:v>158</c:v>
                </c:pt>
                <c:pt idx="388">
                  <c:v>158</c:v>
                </c:pt>
                <c:pt idx="389">
                  <c:v>157</c:v>
                </c:pt>
                <c:pt idx="390">
                  <c:v>158</c:v>
                </c:pt>
                <c:pt idx="391">
                  <c:v>157</c:v>
                </c:pt>
                <c:pt idx="392">
                  <c:v>158</c:v>
                </c:pt>
                <c:pt idx="393">
                  <c:v>157</c:v>
                </c:pt>
                <c:pt idx="394">
                  <c:v>159</c:v>
                </c:pt>
                <c:pt idx="395">
                  <c:v>158</c:v>
                </c:pt>
                <c:pt idx="396">
                  <c:v>157</c:v>
                </c:pt>
                <c:pt idx="397">
                  <c:v>157</c:v>
                </c:pt>
                <c:pt idx="398">
                  <c:v>158</c:v>
                </c:pt>
                <c:pt idx="399">
                  <c:v>157</c:v>
                </c:pt>
                <c:pt idx="400">
                  <c:v>158</c:v>
                </c:pt>
                <c:pt idx="401">
                  <c:v>157</c:v>
                </c:pt>
                <c:pt idx="402">
                  <c:v>157</c:v>
                </c:pt>
                <c:pt idx="403">
                  <c:v>158</c:v>
                </c:pt>
                <c:pt idx="404">
                  <c:v>157</c:v>
                </c:pt>
                <c:pt idx="405">
                  <c:v>157</c:v>
                </c:pt>
                <c:pt idx="406">
                  <c:v>157</c:v>
                </c:pt>
                <c:pt idx="407">
                  <c:v>158</c:v>
                </c:pt>
                <c:pt idx="408">
                  <c:v>157</c:v>
                </c:pt>
                <c:pt idx="409">
                  <c:v>158</c:v>
                </c:pt>
                <c:pt idx="410">
                  <c:v>157</c:v>
                </c:pt>
                <c:pt idx="411">
                  <c:v>159</c:v>
                </c:pt>
                <c:pt idx="412">
                  <c:v>159</c:v>
                </c:pt>
                <c:pt idx="413">
                  <c:v>158</c:v>
                </c:pt>
                <c:pt idx="414">
                  <c:v>157</c:v>
                </c:pt>
                <c:pt idx="415">
                  <c:v>159</c:v>
                </c:pt>
                <c:pt idx="416">
                  <c:v>158</c:v>
                </c:pt>
                <c:pt idx="417">
                  <c:v>157</c:v>
                </c:pt>
                <c:pt idx="418">
                  <c:v>157</c:v>
                </c:pt>
                <c:pt idx="419">
                  <c:v>157</c:v>
                </c:pt>
                <c:pt idx="420">
                  <c:v>157</c:v>
                </c:pt>
                <c:pt idx="421">
                  <c:v>156</c:v>
                </c:pt>
                <c:pt idx="422">
                  <c:v>158</c:v>
                </c:pt>
                <c:pt idx="423">
                  <c:v>157</c:v>
                </c:pt>
                <c:pt idx="424">
                  <c:v>157</c:v>
                </c:pt>
                <c:pt idx="425">
                  <c:v>158</c:v>
                </c:pt>
                <c:pt idx="426">
                  <c:v>157</c:v>
                </c:pt>
                <c:pt idx="427">
                  <c:v>156</c:v>
                </c:pt>
                <c:pt idx="428">
                  <c:v>156</c:v>
                </c:pt>
                <c:pt idx="429">
                  <c:v>156</c:v>
                </c:pt>
                <c:pt idx="430">
                  <c:v>158</c:v>
                </c:pt>
                <c:pt idx="431">
                  <c:v>157</c:v>
                </c:pt>
                <c:pt idx="432">
                  <c:v>156</c:v>
                </c:pt>
                <c:pt idx="433">
                  <c:v>156</c:v>
                </c:pt>
                <c:pt idx="434">
                  <c:v>157</c:v>
                </c:pt>
                <c:pt idx="435">
                  <c:v>157</c:v>
                </c:pt>
                <c:pt idx="436">
                  <c:v>157</c:v>
                </c:pt>
                <c:pt idx="437">
                  <c:v>156</c:v>
                </c:pt>
                <c:pt idx="438">
                  <c:v>156</c:v>
                </c:pt>
                <c:pt idx="439">
                  <c:v>157</c:v>
                </c:pt>
                <c:pt idx="440">
                  <c:v>156</c:v>
                </c:pt>
                <c:pt idx="441">
                  <c:v>156</c:v>
                </c:pt>
                <c:pt idx="442">
                  <c:v>157</c:v>
                </c:pt>
                <c:pt idx="443">
                  <c:v>157</c:v>
                </c:pt>
                <c:pt idx="444">
                  <c:v>157</c:v>
                </c:pt>
                <c:pt idx="445">
                  <c:v>156</c:v>
                </c:pt>
                <c:pt idx="446">
                  <c:v>157</c:v>
                </c:pt>
                <c:pt idx="447">
                  <c:v>155</c:v>
                </c:pt>
                <c:pt idx="448">
                  <c:v>156</c:v>
                </c:pt>
                <c:pt idx="449">
                  <c:v>156</c:v>
                </c:pt>
                <c:pt idx="450">
                  <c:v>155</c:v>
                </c:pt>
                <c:pt idx="451">
                  <c:v>156</c:v>
                </c:pt>
                <c:pt idx="452">
                  <c:v>157</c:v>
                </c:pt>
                <c:pt idx="453">
                  <c:v>156</c:v>
                </c:pt>
                <c:pt idx="454">
                  <c:v>156</c:v>
                </c:pt>
                <c:pt idx="455">
                  <c:v>157</c:v>
                </c:pt>
                <c:pt idx="456">
                  <c:v>157</c:v>
                </c:pt>
                <c:pt idx="457">
                  <c:v>156</c:v>
                </c:pt>
                <c:pt idx="458">
                  <c:v>157</c:v>
                </c:pt>
                <c:pt idx="459">
                  <c:v>157</c:v>
                </c:pt>
                <c:pt idx="460">
                  <c:v>156</c:v>
                </c:pt>
                <c:pt idx="461">
                  <c:v>156</c:v>
                </c:pt>
                <c:pt idx="462">
                  <c:v>156</c:v>
                </c:pt>
                <c:pt idx="463">
                  <c:v>155</c:v>
                </c:pt>
                <c:pt idx="464">
                  <c:v>157</c:v>
                </c:pt>
                <c:pt idx="465">
                  <c:v>157</c:v>
                </c:pt>
                <c:pt idx="466">
                  <c:v>155</c:v>
                </c:pt>
                <c:pt idx="467">
                  <c:v>156</c:v>
                </c:pt>
                <c:pt idx="468">
                  <c:v>156</c:v>
                </c:pt>
                <c:pt idx="469">
                  <c:v>157</c:v>
                </c:pt>
                <c:pt idx="470">
                  <c:v>156</c:v>
                </c:pt>
                <c:pt idx="471">
                  <c:v>156</c:v>
                </c:pt>
                <c:pt idx="472">
                  <c:v>154</c:v>
                </c:pt>
                <c:pt idx="473">
                  <c:v>156</c:v>
                </c:pt>
                <c:pt idx="474">
                  <c:v>156</c:v>
                </c:pt>
                <c:pt idx="475">
                  <c:v>156</c:v>
                </c:pt>
                <c:pt idx="476">
                  <c:v>157</c:v>
                </c:pt>
                <c:pt idx="477">
                  <c:v>156</c:v>
                </c:pt>
                <c:pt idx="478">
                  <c:v>156</c:v>
                </c:pt>
                <c:pt idx="479">
                  <c:v>157</c:v>
                </c:pt>
                <c:pt idx="480">
                  <c:v>156</c:v>
                </c:pt>
                <c:pt idx="481">
                  <c:v>157</c:v>
                </c:pt>
                <c:pt idx="482">
                  <c:v>156</c:v>
                </c:pt>
                <c:pt idx="483">
                  <c:v>157</c:v>
                </c:pt>
                <c:pt idx="484">
                  <c:v>156</c:v>
                </c:pt>
                <c:pt idx="485">
                  <c:v>156</c:v>
                </c:pt>
                <c:pt idx="486">
                  <c:v>158</c:v>
                </c:pt>
                <c:pt idx="487">
                  <c:v>156</c:v>
                </c:pt>
                <c:pt idx="488">
                  <c:v>156</c:v>
                </c:pt>
                <c:pt idx="489">
                  <c:v>157</c:v>
                </c:pt>
                <c:pt idx="490">
                  <c:v>156</c:v>
                </c:pt>
                <c:pt idx="491">
                  <c:v>155</c:v>
                </c:pt>
                <c:pt idx="492">
                  <c:v>157</c:v>
                </c:pt>
                <c:pt idx="493">
                  <c:v>156</c:v>
                </c:pt>
                <c:pt idx="494">
                  <c:v>156</c:v>
                </c:pt>
                <c:pt idx="495">
                  <c:v>155</c:v>
                </c:pt>
                <c:pt idx="496">
                  <c:v>157</c:v>
                </c:pt>
                <c:pt idx="497">
                  <c:v>157</c:v>
                </c:pt>
                <c:pt idx="498">
                  <c:v>156</c:v>
                </c:pt>
                <c:pt idx="499">
                  <c:v>157</c:v>
                </c:pt>
                <c:pt idx="500">
                  <c:v>156</c:v>
                </c:pt>
                <c:pt idx="501">
                  <c:v>157</c:v>
                </c:pt>
                <c:pt idx="502">
                  <c:v>156</c:v>
                </c:pt>
                <c:pt idx="503">
                  <c:v>157</c:v>
                </c:pt>
                <c:pt idx="504">
                  <c:v>156</c:v>
                </c:pt>
                <c:pt idx="505">
                  <c:v>156</c:v>
                </c:pt>
                <c:pt idx="506">
                  <c:v>156</c:v>
                </c:pt>
                <c:pt idx="507">
                  <c:v>156</c:v>
                </c:pt>
                <c:pt idx="508">
                  <c:v>157</c:v>
                </c:pt>
                <c:pt idx="509">
                  <c:v>155</c:v>
                </c:pt>
                <c:pt idx="510">
                  <c:v>156</c:v>
                </c:pt>
                <c:pt idx="511">
                  <c:v>156</c:v>
                </c:pt>
                <c:pt idx="512">
                  <c:v>155</c:v>
                </c:pt>
                <c:pt idx="513">
                  <c:v>163</c:v>
                </c:pt>
                <c:pt idx="514">
                  <c:v>155</c:v>
                </c:pt>
                <c:pt idx="515">
                  <c:v>155</c:v>
                </c:pt>
                <c:pt idx="516">
                  <c:v>156</c:v>
                </c:pt>
                <c:pt idx="517">
                  <c:v>154</c:v>
                </c:pt>
                <c:pt idx="518">
                  <c:v>156</c:v>
                </c:pt>
                <c:pt idx="519">
                  <c:v>157</c:v>
                </c:pt>
                <c:pt idx="520">
                  <c:v>156</c:v>
                </c:pt>
                <c:pt idx="521">
                  <c:v>158</c:v>
                </c:pt>
                <c:pt idx="522">
                  <c:v>155</c:v>
                </c:pt>
                <c:pt idx="523">
                  <c:v>156</c:v>
                </c:pt>
                <c:pt idx="524">
                  <c:v>157</c:v>
                </c:pt>
                <c:pt idx="525">
                  <c:v>155</c:v>
                </c:pt>
                <c:pt idx="526">
                  <c:v>157</c:v>
                </c:pt>
                <c:pt idx="527">
                  <c:v>157</c:v>
                </c:pt>
                <c:pt idx="528">
                  <c:v>157</c:v>
                </c:pt>
                <c:pt idx="529">
                  <c:v>157</c:v>
                </c:pt>
                <c:pt idx="530">
                  <c:v>156</c:v>
                </c:pt>
                <c:pt idx="531">
                  <c:v>156</c:v>
                </c:pt>
                <c:pt idx="532">
                  <c:v>157</c:v>
                </c:pt>
                <c:pt idx="533">
                  <c:v>156</c:v>
                </c:pt>
                <c:pt idx="534">
                  <c:v>156</c:v>
                </c:pt>
                <c:pt idx="535">
                  <c:v>155</c:v>
                </c:pt>
                <c:pt idx="536">
                  <c:v>155</c:v>
                </c:pt>
                <c:pt idx="537">
                  <c:v>155</c:v>
                </c:pt>
                <c:pt idx="538">
                  <c:v>155</c:v>
                </c:pt>
                <c:pt idx="539">
                  <c:v>155</c:v>
                </c:pt>
                <c:pt idx="540">
                  <c:v>156</c:v>
                </c:pt>
                <c:pt idx="541">
                  <c:v>156</c:v>
                </c:pt>
                <c:pt idx="542">
                  <c:v>156</c:v>
                </c:pt>
                <c:pt idx="543">
                  <c:v>156</c:v>
                </c:pt>
                <c:pt idx="544">
                  <c:v>158</c:v>
                </c:pt>
                <c:pt idx="545">
                  <c:v>156</c:v>
                </c:pt>
                <c:pt idx="546">
                  <c:v>155</c:v>
                </c:pt>
                <c:pt idx="547">
                  <c:v>156</c:v>
                </c:pt>
                <c:pt idx="548">
                  <c:v>156</c:v>
                </c:pt>
                <c:pt idx="549">
                  <c:v>155</c:v>
                </c:pt>
                <c:pt idx="550">
                  <c:v>156</c:v>
                </c:pt>
                <c:pt idx="551">
                  <c:v>157</c:v>
                </c:pt>
                <c:pt idx="552">
                  <c:v>156</c:v>
                </c:pt>
                <c:pt idx="553">
                  <c:v>157</c:v>
                </c:pt>
                <c:pt idx="554">
                  <c:v>155</c:v>
                </c:pt>
                <c:pt idx="555">
                  <c:v>156</c:v>
                </c:pt>
                <c:pt idx="556">
                  <c:v>156</c:v>
                </c:pt>
                <c:pt idx="557">
                  <c:v>155</c:v>
                </c:pt>
                <c:pt idx="558">
                  <c:v>156</c:v>
                </c:pt>
                <c:pt idx="559">
                  <c:v>155</c:v>
                </c:pt>
                <c:pt idx="560">
                  <c:v>156</c:v>
                </c:pt>
                <c:pt idx="561">
                  <c:v>157</c:v>
                </c:pt>
                <c:pt idx="562">
                  <c:v>157</c:v>
                </c:pt>
                <c:pt idx="563">
                  <c:v>156</c:v>
                </c:pt>
                <c:pt idx="564">
                  <c:v>157</c:v>
                </c:pt>
                <c:pt idx="565">
                  <c:v>157</c:v>
                </c:pt>
                <c:pt idx="566">
                  <c:v>157</c:v>
                </c:pt>
                <c:pt idx="567">
                  <c:v>157</c:v>
                </c:pt>
                <c:pt idx="568">
                  <c:v>156</c:v>
                </c:pt>
                <c:pt idx="569">
                  <c:v>157</c:v>
                </c:pt>
                <c:pt idx="570">
                  <c:v>156</c:v>
                </c:pt>
                <c:pt idx="571">
                  <c:v>157</c:v>
                </c:pt>
                <c:pt idx="572">
                  <c:v>158</c:v>
                </c:pt>
                <c:pt idx="573">
                  <c:v>155</c:v>
                </c:pt>
                <c:pt idx="574">
                  <c:v>157</c:v>
                </c:pt>
                <c:pt idx="575">
                  <c:v>155</c:v>
                </c:pt>
                <c:pt idx="576">
                  <c:v>157</c:v>
                </c:pt>
                <c:pt idx="577">
                  <c:v>157</c:v>
                </c:pt>
                <c:pt idx="578">
                  <c:v>157</c:v>
                </c:pt>
                <c:pt idx="579">
                  <c:v>157</c:v>
                </c:pt>
                <c:pt idx="580">
                  <c:v>156</c:v>
                </c:pt>
                <c:pt idx="581">
                  <c:v>156</c:v>
                </c:pt>
                <c:pt idx="582">
                  <c:v>155</c:v>
                </c:pt>
                <c:pt idx="583">
                  <c:v>156</c:v>
                </c:pt>
                <c:pt idx="584">
                  <c:v>155</c:v>
                </c:pt>
                <c:pt idx="585">
                  <c:v>156</c:v>
                </c:pt>
                <c:pt idx="586">
                  <c:v>157</c:v>
                </c:pt>
                <c:pt idx="587">
                  <c:v>157</c:v>
                </c:pt>
                <c:pt idx="588">
                  <c:v>156</c:v>
                </c:pt>
                <c:pt idx="589">
                  <c:v>155</c:v>
                </c:pt>
                <c:pt idx="590">
                  <c:v>156</c:v>
                </c:pt>
                <c:pt idx="591">
                  <c:v>156</c:v>
                </c:pt>
                <c:pt idx="592">
                  <c:v>157</c:v>
                </c:pt>
                <c:pt idx="593">
                  <c:v>157</c:v>
                </c:pt>
                <c:pt idx="594">
                  <c:v>157</c:v>
                </c:pt>
                <c:pt idx="595">
                  <c:v>157</c:v>
                </c:pt>
                <c:pt idx="596">
                  <c:v>156</c:v>
                </c:pt>
                <c:pt idx="597">
                  <c:v>157</c:v>
                </c:pt>
                <c:pt idx="598">
                  <c:v>158</c:v>
                </c:pt>
                <c:pt idx="599">
                  <c:v>156</c:v>
                </c:pt>
                <c:pt idx="600">
                  <c:v>155</c:v>
                </c:pt>
                <c:pt idx="601">
                  <c:v>157</c:v>
                </c:pt>
                <c:pt idx="602">
                  <c:v>155</c:v>
                </c:pt>
                <c:pt idx="603">
                  <c:v>156</c:v>
                </c:pt>
                <c:pt idx="604">
                  <c:v>156</c:v>
                </c:pt>
                <c:pt idx="605">
                  <c:v>155</c:v>
                </c:pt>
                <c:pt idx="606">
                  <c:v>155</c:v>
                </c:pt>
                <c:pt idx="607">
                  <c:v>155</c:v>
                </c:pt>
                <c:pt idx="608">
                  <c:v>156</c:v>
                </c:pt>
                <c:pt idx="609">
                  <c:v>155</c:v>
                </c:pt>
                <c:pt idx="610">
                  <c:v>156</c:v>
                </c:pt>
                <c:pt idx="611">
                  <c:v>156</c:v>
                </c:pt>
                <c:pt idx="612">
                  <c:v>156</c:v>
                </c:pt>
                <c:pt idx="613">
                  <c:v>157</c:v>
                </c:pt>
                <c:pt idx="614">
                  <c:v>157</c:v>
                </c:pt>
                <c:pt idx="615">
                  <c:v>156</c:v>
                </c:pt>
                <c:pt idx="616">
                  <c:v>157</c:v>
                </c:pt>
                <c:pt idx="617">
                  <c:v>157</c:v>
                </c:pt>
                <c:pt idx="618">
                  <c:v>157</c:v>
                </c:pt>
                <c:pt idx="619">
                  <c:v>157</c:v>
                </c:pt>
                <c:pt idx="620">
                  <c:v>157</c:v>
                </c:pt>
                <c:pt idx="621">
                  <c:v>156</c:v>
                </c:pt>
                <c:pt idx="622">
                  <c:v>155</c:v>
                </c:pt>
                <c:pt idx="623">
                  <c:v>156</c:v>
                </c:pt>
                <c:pt idx="624">
                  <c:v>157</c:v>
                </c:pt>
                <c:pt idx="625">
                  <c:v>156</c:v>
                </c:pt>
                <c:pt idx="626">
                  <c:v>156</c:v>
                </c:pt>
                <c:pt idx="627">
                  <c:v>155</c:v>
                </c:pt>
                <c:pt idx="628">
                  <c:v>155</c:v>
                </c:pt>
                <c:pt idx="629">
                  <c:v>155</c:v>
                </c:pt>
                <c:pt idx="630">
                  <c:v>155</c:v>
                </c:pt>
                <c:pt idx="631">
                  <c:v>155</c:v>
                </c:pt>
                <c:pt idx="632">
                  <c:v>156</c:v>
                </c:pt>
                <c:pt idx="633">
                  <c:v>155</c:v>
                </c:pt>
                <c:pt idx="634">
                  <c:v>156</c:v>
                </c:pt>
                <c:pt idx="635">
                  <c:v>156</c:v>
                </c:pt>
                <c:pt idx="636">
                  <c:v>156</c:v>
                </c:pt>
                <c:pt idx="637">
                  <c:v>157</c:v>
                </c:pt>
                <c:pt idx="638">
                  <c:v>157</c:v>
                </c:pt>
                <c:pt idx="639">
                  <c:v>156</c:v>
                </c:pt>
                <c:pt idx="640">
                  <c:v>156</c:v>
                </c:pt>
                <c:pt idx="641">
                  <c:v>157</c:v>
                </c:pt>
                <c:pt idx="642">
                  <c:v>156</c:v>
                </c:pt>
                <c:pt idx="643">
                  <c:v>155</c:v>
                </c:pt>
                <c:pt idx="644">
                  <c:v>155</c:v>
                </c:pt>
                <c:pt idx="645">
                  <c:v>156</c:v>
                </c:pt>
                <c:pt idx="646">
                  <c:v>156</c:v>
                </c:pt>
                <c:pt idx="647">
                  <c:v>155</c:v>
                </c:pt>
                <c:pt idx="648">
                  <c:v>156</c:v>
                </c:pt>
                <c:pt idx="649">
                  <c:v>155</c:v>
                </c:pt>
                <c:pt idx="650">
                  <c:v>155</c:v>
                </c:pt>
                <c:pt idx="651">
                  <c:v>157</c:v>
                </c:pt>
                <c:pt idx="652">
                  <c:v>157</c:v>
                </c:pt>
                <c:pt idx="653">
                  <c:v>155</c:v>
                </c:pt>
                <c:pt idx="654">
                  <c:v>155</c:v>
                </c:pt>
                <c:pt idx="655">
                  <c:v>157</c:v>
                </c:pt>
                <c:pt idx="656">
                  <c:v>157</c:v>
                </c:pt>
                <c:pt idx="657">
                  <c:v>158</c:v>
                </c:pt>
                <c:pt idx="658">
                  <c:v>157</c:v>
                </c:pt>
                <c:pt idx="659">
                  <c:v>156</c:v>
                </c:pt>
                <c:pt idx="660">
                  <c:v>156</c:v>
                </c:pt>
                <c:pt idx="661">
                  <c:v>157</c:v>
                </c:pt>
                <c:pt idx="662">
                  <c:v>156</c:v>
                </c:pt>
                <c:pt idx="663">
                  <c:v>156</c:v>
                </c:pt>
                <c:pt idx="664">
                  <c:v>157</c:v>
                </c:pt>
                <c:pt idx="665">
                  <c:v>155</c:v>
                </c:pt>
                <c:pt idx="666">
                  <c:v>156</c:v>
                </c:pt>
                <c:pt idx="667">
                  <c:v>156</c:v>
                </c:pt>
                <c:pt idx="668">
                  <c:v>155</c:v>
                </c:pt>
                <c:pt idx="669">
                  <c:v>155</c:v>
                </c:pt>
                <c:pt idx="670">
                  <c:v>156</c:v>
                </c:pt>
                <c:pt idx="671">
                  <c:v>155</c:v>
                </c:pt>
                <c:pt idx="672">
                  <c:v>156</c:v>
                </c:pt>
                <c:pt idx="673">
                  <c:v>157</c:v>
                </c:pt>
                <c:pt idx="674">
                  <c:v>156</c:v>
                </c:pt>
                <c:pt idx="675">
                  <c:v>157</c:v>
                </c:pt>
                <c:pt idx="676">
                  <c:v>157</c:v>
                </c:pt>
                <c:pt idx="677">
                  <c:v>157</c:v>
                </c:pt>
                <c:pt idx="678">
                  <c:v>156</c:v>
                </c:pt>
                <c:pt idx="679">
                  <c:v>156</c:v>
                </c:pt>
                <c:pt idx="680">
                  <c:v>157</c:v>
                </c:pt>
                <c:pt idx="681">
                  <c:v>156</c:v>
                </c:pt>
                <c:pt idx="682">
                  <c:v>156</c:v>
                </c:pt>
                <c:pt idx="683">
                  <c:v>156</c:v>
                </c:pt>
                <c:pt idx="684">
                  <c:v>157</c:v>
                </c:pt>
                <c:pt idx="685">
                  <c:v>156</c:v>
                </c:pt>
                <c:pt idx="686">
                  <c:v>155</c:v>
                </c:pt>
                <c:pt idx="687">
                  <c:v>156</c:v>
                </c:pt>
                <c:pt idx="688">
                  <c:v>156</c:v>
                </c:pt>
                <c:pt idx="689">
                  <c:v>157</c:v>
                </c:pt>
                <c:pt idx="690">
                  <c:v>155</c:v>
                </c:pt>
                <c:pt idx="691">
                  <c:v>155</c:v>
                </c:pt>
                <c:pt idx="692">
                  <c:v>156</c:v>
                </c:pt>
                <c:pt idx="693">
                  <c:v>155</c:v>
                </c:pt>
                <c:pt idx="694">
                  <c:v>156</c:v>
                </c:pt>
                <c:pt idx="695">
                  <c:v>156</c:v>
                </c:pt>
                <c:pt idx="696">
                  <c:v>156</c:v>
                </c:pt>
                <c:pt idx="697">
                  <c:v>157</c:v>
                </c:pt>
                <c:pt idx="698">
                  <c:v>155</c:v>
                </c:pt>
                <c:pt idx="699">
                  <c:v>157</c:v>
                </c:pt>
                <c:pt idx="700">
                  <c:v>156</c:v>
                </c:pt>
                <c:pt idx="701">
                  <c:v>158</c:v>
                </c:pt>
                <c:pt idx="702">
                  <c:v>157</c:v>
                </c:pt>
                <c:pt idx="703">
                  <c:v>156</c:v>
                </c:pt>
                <c:pt idx="704">
                  <c:v>156</c:v>
                </c:pt>
                <c:pt idx="705">
                  <c:v>154</c:v>
                </c:pt>
                <c:pt idx="706">
                  <c:v>155</c:v>
                </c:pt>
                <c:pt idx="707">
                  <c:v>155</c:v>
                </c:pt>
                <c:pt idx="708">
                  <c:v>155</c:v>
                </c:pt>
                <c:pt idx="709">
                  <c:v>157</c:v>
                </c:pt>
                <c:pt idx="710">
                  <c:v>155</c:v>
                </c:pt>
                <c:pt idx="711">
                  <c:v>156</c:v>
                </c:pt>
                <c:pt idx="712">
                  <c:v>156</c:v>
                </c:pt>
                <c:pt idx="713">
                  <c:v>156</c:v>
                </c:pt>
                <c:pt idx="714">
                  <c:v>157</c:v>
                </c:pt>
                <c:pt idx="715">
                  <c:v>156</c:v>
                </c:pt>
                <c:pt idx="716">
                  <c:v>158</c:v>
                </c:pt>
                <c:pt idx="717">
                  <c:v>157</c:v>
                </c:pt>
                <c:pt idx="718">
                  <c:v>156</c:v>
                </c:pt>
                <c:pt idx="719">
                  <c:v>157</c:v>
                </c:pt>
                <c:pt idx="720">
                  <c:v>157</c:v>
                </c:pt>
                <c:pt idx="721">
                  <c:v>157</c:v>
                </c:pt>
                <c:pt idx="722">
                  <c:v>156</c:v>
                </c:pt>
                <c:pt idx="723">
                  <c:v>155</c:v>
                </c:pt>
                <c:pt idx="724">
                  <c:v>156</c:v>
                </c:pt>
                <c:pt idx="725">
                  <c:v>156</c:v>
                </c:pt>
                <c:pt idx="726">
                  <c:v>157</c:v>
                </c:pt>
                <c:pt idx="727">
                  <c:v>156</c:v>
                </c:pt>
                <c:pt idx="728">
                  <c:v>157</c:v>
                </c:pt>
                <c:pt idx="729">
                  <c:v>157</c:v>
                </c:pt>
                <c:pt idx="730">
                  <c:v>156</c:v>
                </c:pt>
                <c:pt idx="731">
                  <c:v>156</c:v>
                </c:pt>
                <c:pt idx="732">
                  <c:v>155</c:v>
                </c:pt>
                <c:pt idx="733">
                  <c:v>154</c:v>
                </c:pt>
                <c:pt idx="734">
                  <c:v>157</c:v>
                </c:pt>
                <c:pt idx="735">
                  <c:v>156</c:v>
                </c:pt>
                <c:pt idx="736">
                  <c:v>156</c:v>
                </c:pt>
                <c:pt idx="737">
                  <c:v>156</c:v>
                </c:pt>
                <c:pt idx="738">
                  <c:v>156</c:v>
                </c:pt>
                <c:pt idx="739">
                  <c:v>155</c:v>
                </c:pt>
                <c:pt idx="740">
                  <c:v>157</c:v>
                </c:pt>
                <c:pt idx="741">
                  <c:v>157</c:v>
                </c:pt>
                <c:pt idx="742">
                  <c:v>156</c:v>
                </c:pt>
                <c:pt idx="743">
                  <c:v>157</c:v>
                </c:pt>
                <c:pt idx="744">
                  <c:v>156</c:v>
                </c:pt>
                <c:pt idx="745">
                  <c:v>156</c:v>
                </c:pt>
                <c:pt idx="746">
                  <c:v>156</c:v>
                </c:pt>
                <c:pt idx="747">
                  <c:v>156</c:v>
                </c:pt>
                <c:pt idx="748">
                  <c:v>155</c:v>
                </c:pt>
                <c:pt idx="749">
                  <c:v>155</c:v>
                </c:pt>
                <c:pt idx="750">
                  <c:v>157</c:v>
                </c:pt>
                <c:pt idx="751">
                  <c:v>157</c:v>
                </c:pt>
                <c:pt idx="752">
                  <c:v>156</c:v>
                </c:pt>
                <c:pt idx="753">
                  <c:v>156</c:v>
                </c:pt>
                <c:pt idx="754">
                  <c:v>156</c:v>
                </c:pt>
                <c:pt idx="755">
                  <c:v>155</c:v>
                </c:pt>
                <c:pt idx="756">
                  <c:v>156</c:v>
                </c:pt>
                <c:pt idx="757">
                  <c:v>156</c:v>
                </c:pt>
                <c:pt idx="758">
                  <c:v>156</c:v>
                </c:pt>
                <c:pt idx="759">
                  <c:v>156</c:v>
                </c:pt>
                <c:pt idx="760">
                  <c:v>157</c:v>
                </c:pt>
                <c:pt idx="761">
                  <c:v>157</c:v>
                </c:pt>
                <c:pt idx="762">
                  <c:v>156</c:v>
                </c:pt>
                <c:pt idx="763">
                  <c:v>156</c:v>
                </c:pt>
                <c:pt idx="764">
                  <c:v>156</c:v>
                </c:pt>
                <c:pt idx="765">
                  <c:v>157</c:v>
                </c:pt>
                <c:pt idx="766">
                  <c:v>155</c:v>
                </c:pt>
                <c:pt idx="767">
                  <c:v>156</c:v>
                </c:pt>
                <c:pt idx="768">
                  <c:v>156</c:v>
                </c:pt>
                <c:pt idx="769">
                  <c:v>155</c:v>
                </c:pt>
                <c:pt idx="770">
                  <c:v>156</c:v>
                </c:pt>
                <c:pt idx="771">
                  <c:v>157</c:v>
                </c:pt>
                <c:pt idx="772">
                  <c:v>155</c:v>
                </c:pt>
                <c:pt idx="773">
                  <c:v>155</c:v>
                </c:pt>
                <c:pt idx="774">
                  <c:v>154</c:v>
                </c:pt>
                <c:pt idx="775">
                  <c:v>156</c:v>
                </c:pt>
                <c:pt idx="776">
                  <c:v>156</c:v>
                </c:pt>
                <c:pt idx="777">
                  <c:v>157</c:v>
                </c:pt>
                <c:pt idx="778">
                  <c:v>157</c:v>
                </c:pt>
                <c:pt idx="779">
                  <c:v>156</c:v>
                </c:pt>
                <c:pt idx="780">
                  <c:v>157</c:v>
                </c:pt>
                <c:pt idx="781">
                  <c:v>156</c:v>
                </c:pt>
                <c:pt idx="782">
                  <c:v>156</c:v>
                </c:pt>
                <c:pt idx="783">
                  <c:v>157</c:v>
                </c:pt>
                <c:pt idx="784">
                  <c:v>157</c:v>
                </c:pt>
                <c:pt idx="785">
                  <c:v>156</c:v>
                </c:pt>
                <c:pt idx="786">
                  <c:v>155</c:v>
                </c:pt>
                <c:pt idx="787">
                  <c:v>156</c:v>
                </c:pt>
                <c:pt idx="788">
                  <c:v>155</c:v>
                </c:pt>
                <c:pt idx="789">
                  <c:v>157</c:v>
                </c:pt>
                <c:pt idx="790">
                  <c:v>156</c:v>
                </c:pt>
                <c:pt idx="791">
                  <c:v>156</c:v>
                </c:pt>
                <c:pt idx="792">
                  <c:v>156</c:v>
                </c:pt>
                <c:pt idx="793">
                  <c:v>156</c:v>
                </c:pt>
                <c:pt idx="794">
                  <c:v>156</c:v>
                </c:pt>
                <c:pt idx="795">
                  <c:v>155</c:v>
                </c:pt>
                <c:pt idx="796">
                  <c:v>156</c:v>
                </c:pt>
                <c:pt idx="797">
                  <c:v>155</c:v>
                </c:pt>
                <c:pt idx="798">
                  <c:v>156</c:v>
                </c:pt>
                <c:pt idx="799">
                  <c:v>156</c:v>
                </c:pt>
                <c:pt idx="800">
                  <c:v>156</c:v>
                </c:pt>
                <c:pt idx="801">
                  <c:v>155</c:v>
                </c:pt>
                <c:pt idx="802">
                  <c:v>157</c:v>
                </c:pt>
                <c:pt idx="803">
                  <c:v>155</c:v>
                </c:pt>
                <c:pt idx="804">
                  <c:v>156</c:v>
                </c:pt>
                <c:pt idx="805">
                  <c:v>156</c:v>
                </c:pt>
                <c:pt idx="806">
                  <c:v>156</c:v>
                </c:pt>
                <c:pt idx="807">
                  <c:v>155</c:v>
                </c:pt>
                <c:pt idx="808">
                  <c:v>157</c:v>
                </c:pt>
                <c:pt idx="809">
                  <c:v>155</c:v>
                </c:pt>
                <c:pt idx="810">
                  <c:v>155</c:v>
                </c:pt>
                <c:pt idx="811">
                  <c:v>156</c:v>
                </c:pt>
                <c:pt idx="812">
                  <c:v>156</c:v>
                </c:pt>
                <c:pt idx="813">
                  <c:v>155</c:v>
                </c:pt>
                <c:pt idx="814">
                  <c:v>157</c:v>
                </c:pt>
                <c:pt idx="815">
                  <c:v>156</c:v>
                </c:pt>
                <c:pt idx="816">
                  <c:v>157</c:v>
                </c:pt>
                <c:pt idx="817">
                  <c:v>157</c:v>
                </c:pt>
                <c:pt idx="818">
                  <c:v>157</c:v>
                </c:pt>
                <c:pt idx="819">
                  <c:v>157</c:v>
                </c:pt>
                <c:pt idx="820">
                  <c:v>157</c:v>
                </c:pt>
                <c:pt idx="821">
                  <c:v>157</c:v>
                </c:pt>
                <c:pt idx="822">
                  <c:v>156</c:v>
                </c:pt>
                <c:pt idx="823">
                  <c:v>157</c:v>
                </c:pt>
                <c:pt idx="824">
                  <c:v>156</c:v>
                </c:pt>
                <c:pt idx="825">
                  <c:v>156</c:v>
                </c:pt>
                <c:pt idx="826">
                  <c:v>157</c:v>
                </c:pt>
                <c:pt idx="827">
                  <c:v>157</c:v>
                </c:pt>
                <c:pt idx="828">
                  <c:v>155</c:v>
                </c:pt>
                <c:pt idx="829">
                  <c:v>156</c:v>
                </c:pt>
                <c:pt idx="830">
                  <c:v>155</c:v>
                </c:pt>
                <c:pt idx="831">
                  <c:v>156</c:v>
                </c:pt>
                <c:pt idx="832">
                  <c:v>156</c:v>
                </c:pt>
                <c:pt idx="833">
                  <c:v>156</c:v>
                </c:pt>
                <c:pt idx="834">
                  <c:v>156</c:v>
                </c:pt>
                <c:pt idx="835">
                  <c:v>156</c:v>
                </c:pt>
                <c:pt idx="836">
                  <c:v>157</c:v>
                </c:pt>
                <c:pt idx="837">
                  <c:v>157</c:v>
                </c:pt>
                <c:pt idx="838">
                  <c:v>157</c:v>
                </c:pt>
                <c:pt idx="839">
                  <c:v>157</c:v>
                </c:pt>
                <c:pt idx="840">
                  <c:v>157</c:v>
                </c:pt>
                <c:pt idx="841">
                  <c:v>156</c:v>
                </c:pt>
                <c:pt idx="842">
                  <c:v>157</c:v>
                </c:pt>
                <c:pt idx="843">
                  <c:v>156</c:v>
                </c:pt>
                <c:pt idx="844">
                  <c:v>155</c:v>
                </c:pt>
                <c:pt idx="845">
                  <c:v>156</c:v>
                </c:pt>
                <c:pt idx="846">
                  <c:v>155</c:v>
                </c:pt>
                <c:pt idx="847">
                  <c:v>154</c:v>
                </c:pt>
                <c:pt idx="848">
                  <c:v>156</c:v>
                </c:pt>
                <c:pt idx="849">
                  <c:v>157</c:v>
                </c:pt>
                <c:pt idx="850">
                  <c:v>157</c:v>
                </c:pt>
                <c:pt idx="851">
                  <c:v>156</c:v>
                </c:pt>
                <c:pt idx="852">
                  <c:v>156</c:v>
                </c:pt>
                <c:pt idx="853">
                  <c:v>157</c:v>
                </c:pt>
                <c:pt idx="854">
                  <c:v>157</c:v>
                </c:pt>
                <c:pt idx="855">
                  <c:v>156</c:v>
                </c:pt>
                <c:pt idx="856">
                  <c:v>156</c:v>
                </c:pt>
                <c:pt idx="857">
                  <c:v>157</c:v>
                </c:pt>
                <c:pt idx="858">
                  <c:v>157</c:v>
                </c:pt>
                <c:pt idx="859">
                  <c:v>156</c:v>
                </c:pt>
                <c:pt idx="860">
                  <c:v>156</c:v>
                </c:pt>
                <c:pt idx="861">
                  <c:v>157</c:v>
                </c:pt>
                <c:pt idx="862">
                  <c:v>157</c:v>
                </c:pt>
                <c:pt idx="863">
                  <c:v>155</c:v>
                </c:pt>
                <c:pt idx="864">
                  <c:v>155</c:v>
                </c:pt>
                <c:pt idx="865">
                  <c:v>158</c:v>
                </c:pt>
                <c:pt idx="866">
                  <c:v>156</c:v>
                </c:pt>
                <c:pt idx="867">
                  <c:v>157</c:v>
                </c:pt>
                <c:pt idx="868">
                  <c:v>156</c:v>
                </c:pt>
                <c:pt idx="869">
                  <c:v>156</c:v>
                </c:pt>
                <c:pt idx="870">
                  <c:v>156</c:v>
                </c:pt>
                <c:pt idx="871">
                  <c:v>157</c:v>
                </c:pt>
                <c:pt idx="872">
                  <c:v>155</c:v>
                </c:pt>
                <c:pt idx="873">
                  <c:v>157</c:v>
                </c:pt>
                <c:pt idx="874">
                  <c:v>156</c:v>
                </c:pt>
                <c:pt idx="875">
                  <c:v>155</c:v>
                </c:pt>
                <c:pt idx="876">
                  <c:v>157</c:v>
                </c:pt>
                <c:pt idx="877">
                  <c:v>157</c:v>
                </c:pt>
                <c:pt idx="878">
                  <c:v>157</c:v>
                </c:pt>
                <c:pt idx="879">
                  <c:v>155</c:v>
                </c:pt>
                <c:pt idx="880">
                  <c:v>156</c:v>
                </c:pt>
                <c:pt idx="881">
                  <c:v>155</c:v>
                </c:pt>
                <c:pt idx="882">
                  <c:v>156</c:v>
                </c:pt>
                <c:pt idx="883">
                  <c:v>156</c:v>
                </c:pt>
                <c:pt idx="884">
                  <c:v>157</c:v>
                </c:pt>
                <c:pt idx="885">
                  <c:v>156</c:v>
                </c:pt>
                <c:pt idx="886">
                  <c:v>156</c:v>
                </c:pt>
                <c:pt idx="887">
                  <c:v>156</c:v>
                </c:pt>
                <c:pt idx="888">
                  <c:v>156</c:v>
                </c:pt>
                <c:pt idx="889">
                  <c:v>158</c:v>
                </c:pt>
                <c:pt idx="890">
                  <c:v>157</c:v>
                </c:pt>
                <c:pt idx="891">
                  <c:v>157</c:v>
                </c:pt>
                <c:pt idx="892">
                  <c:v>156</c:v>
                </c:pt>
                <c:pt idx="893">
                  <c:v>156</c:v>
                </c:pt>
                <c:pt idx="894">
                  <c:v>157</c:v>
                </c:pt>
                <c:pt idx="895">
                  <c:v>157</c:v>
                </c:pt>
                <c:pt idx="896">
                  <c:v>158</c:v>
                </c:pt>
                <c:pt idx="897">
                  <c:v>156</c:v>
                </c:pt>
                <c:pt idx="898">
                  <c:v>156</c:v>
                </c:pt>
                <c:pt idx="899">
                  <c:v>154</c:v>
                </c:pt>
                <c:pt idx="900">
                  <c:v>156</c:v>
                </c:pt>
                <c:pt idx="901">
                  <c:v>154</c:v>
                </c:pt>
                <c:pt idx="902">
                  <c:v>157</c:v>
                </c:pt>
                <c:pt idx="903">
                  <c:v>156</c:v>
                </c:pt>
                <c:pt idx="904">
                  <c:v>157</c:v>
                </c:pt>
                <c:pt idx="905">
                  <c:v>156</c:v>
                </c:pt>
                <c:pt idx="906">
                  <c:v>156</c:v>
                </c:pt>
                <c:pt idx="907">
                  <c:v>156</c:v>
                </c:pt>
                <c:pt idx="908">
                  <c:v>155</c:v>
                </c:pt>
                <c:pt idx="909">
                  <c:v>156</c:v>
                </c:pt>
                <c:pt idx="910">
                  <c:v>156</c:v>
                </c:pt>
                <c:pt idx="911">
                  <c:v>156</c:v>
                </c:pt>
                <c:pt idx="912">
                  <c:v>157</c:v>
                </c:pt>
                <c:pt idx="913">
                  <c:v>156</c:v>
                </c:pt>
                <c:pt idx="914">
                  <c:v>158</c:v>
                </c:pt>
                <c:pt idx="915">
                  <c:v>156</c:v>
                </c:pt>
                <c:pt idx="916">
                  <c:v>156</c:v>
                </c:pt>
                <c:pt idx="917">
                  <c:v>157</c:v>
                </c:pt>
                <c:pt idx="918">
                  <c:v>156</c:v>
                </c:pt>
                <c:pt idx="919">
                  <c:v>159</c:v>
                </c:pt>
                <c:pt idx="920">
                  <c:v>157</c:v>
                </c:pt>
                <c:pt idx="921">
                  <c:v>155</c:v>
                </c:pt>
                <c:pt idx="922">
                  <c:v>157</c:v>
                </c:pt>
                <c:pt idx="923">
                  <c:v>156</c:v>
                </c:pt>
                <c:pt idx="924">
                  <c:v>156</c:v>
                </c:pt>
                <c:pt idx="925">
                  <c:v>155</c:v>
                </c:pt>
                <c:pt idx="926">
                  <c:v>157</c:v>
                </c:pt>
                <c:pt idx="927">
                  <c:v>156</c:v>
                </c:pt>
                <c:pt idx="928">
                  <c:v>155</c:v>
                </c:pt>
                <c:pt idx="929">
                  <c:v>157</c:v>
                </c:pt>
                <c:pt idx="930">
                  <c:v>155</c:v>
                </c:pt>
                <c:pt idx="931">
                  <c:v>156</c:v>
                </c:pt>
                <c:pt idx="932">
                  <c:v>156</c:v>
                </c:pt>
                <c:pt idx="933">
                  <c:v>156</c:v>
                </c:pt>
                <c:pt idx="934">
                  <c:v>155</c:v>
                </c:pt>
                <c:pt idx="935">
                  <c:v>157</c:v>
                </c:pt>
                <c:pt idx="936">
                  <c:v>156</c:v>
                </c:pt>
                <c:pt idx="937">
                  <c:v>157</c:v>
                </c:pt>
                <c:pt idx="938">
                  <c:v>155</c:v>
                </c:pt>
                <c:pt idx="939">
                  <c:v>156</c:v>
                </c:pt>
                <c:pt idx="940">
                  <c:v>157</c:v>
                </c:pt>
                <c:pt idx="941">
                  <c:v>155</c:v>
                </c:pt>
                <c:pt idx="942">
                  <c:v>156</c:v>
                </c:pt>
                <c:pt idx="943">
                  <c:v>157</c:v>
                </c:pt>
                <c:pt idx="944">
                  <c:v>155</c:v>
                </c:pt>
                <c:pt idx="945">
                  <c:v>156</c:v>
                </c:pt>
                <c:pt idx="946">
                  <c:v>158</c:v>
                </c:pt>
                <c:pt idx="947">
                  <c:v>155</c:v>
                </c:pt>
                <c:pt idx="948">
                  <c:v>157</c:v>
                </c:pt>
                <c:pt idx="949">
                  <c:v>155</c:v>
                </c:pt>
                <c:pt idx="950">
                  <c:v>156</c:v>
                </c:pt>
                <c:pt idx="951">
                  <c:v>155</c:v>
                </c:pt>
                <c:pt idx="952">
                  <c:v>156</c:v>
                </c:pt>
                <c:pt idx="953">
                  <c:v>156</c:v>
                </c:pt>
                <c:pt idx="954">
                  <c:v>157</c:v>
                </c:pt>
                <c:pt idx="955">
                  <c:v>155</c:v>
                </c:pt>
                <c:pt idx="956">
                  <c:v>156</c:v>
                </c:pt>
                <c:pt idx="957">
                  <c:v>157</c:v>
                </c:pt>
                <c:pt idx="958">
                  <c:v>157</c:v>
                </c:pt>
                <c:pt idx="959">
                  <c:v>155</c:v>
                </c:pt>
                <c:pt idx="960">
                  <c:v>156</c:v>
                </c:pt>
                <c:pt idx="961">
                  <c:v>156</c:v>
                </c:pt>
                <c:pt idx="962">
                  <c:v>156</c:v>
                </c:pt>
                <c:pt idx="963">
                  <c:v>156</c:v>
                </c:pt>
                <c:pt idx="964">
                  <c:v>157</c:v>
                </c:pt>
                <c:pt idx="965">
                  <c:v>155</c:v>
                </c:pt>
                <c:pt idx="966">
                  <c:v>156</c:v>
                </c:pt>
                <c:pt idx="967">
                  <c:v>156</c:v>
                </c:pt>
                <c:pt idx="968">
                  <c:v>157</c:v>
                </c:pt>
                <c:pt idx="969">
                  <c:v>156</c:v>
                </c:pt>
                <c:pt idx="970">
                  <c:v>156</c:v>
                </c:pt>
                <c:pt idx="971">
                  <c:v>157</c:v>
                </c:pt>
                <c:pt idx="972">
                  <c:v>157</c:v>
                </c:pt>
                <c:pt idx="973">
                  <c:v>156</c:v>
                </c:pt>
                <c:pt idx="974">
                  <c:v>157</c:v>
                </c:pt>
                <c:pt idx="975">
                  <c:v>156</c:v>
                </c:pt>
                <c:pt idx="976">
                  <c:v>155</c:v>
                </c:pt>
                <c:pt idx="977">
                  <c:v>157</c:v>
                </c:pt>
                <c:pt idx="978">
                  <c:v>156</c:v>
                </c:pt>
                <c:pt idx="979">
                  <c:v>156</c:v>
                </c:pt>
                <c:pt idx="980">
                  <c:v>156</c:v>
                </c:pt>
                <c:pt idx="981">
                  <c:v>156</c:v>
                </c:pt>
                <c:pt idx="982">
                  <c:v>156</c:v>
                </c:pt>
                <c:pt idx="983">
                  <c:v>156</c:v>
                </c:pt>
                <c:pt idx="984">
                  <c:v>155</c:v>
                </c:pt>
                <c:pt idx="985">
                  <c:v>156</c:v>
                </c:pt>
                <c:pt idx="986">
                  <c:v>156</c:v>
                </c:pt>
                <c:pt idx="987">
                  <c:v>155</c:v>
                </c:pt>
                <c:pt idx="988">
                  <c:v>155</c:v>
                </c:pt>
                <c:pt idx="989">
                  <c:v>157</c:v>
                </c:pt>
                <c:pt idx="990">
                  <c:v>155</c:v>
                </c:pt>
                <c:pt idx="991">
                  <c:v>157</c:v>
                </c:pt>
                <c:pt idx="992">
                  <c:v>157</c:v>
                </c:pt>
                <c:pt idx="993">
                  <c:v>156</c:v>
                </c:pt>
                <c:pt idx="994">
                  <c:v>157</c:v>
                </c:pt>
                <c:pt idx="995">
                  <c:v>157</c:v>
                </c:pt>
                <c:pt idx="996">
                  <c:v>157</c:v>
                </c:pt>
                <c:pt idx="997">
                  <c:v>158</c:v>
                </c:pt>
                <c:pt idx="998">
                  <c:v>157</c:v>
                </c:pt>
                <c:pt idx="999">
                  <c:v>157</c:v>
                </c:pt>
                <c:pt idx="1000">
                  <c:v>156</c:v>
                </c:pt>
                <c:pt idx="1001">
                  <c:v>156</c:v>
                </c:pt>
                <c:pt idx="1002">
                  <c:v>156</c:v>
                </c:pt>
                <c:pt idx="1003">
                  <c:v>156</c:v>
                </c:pt>
                <c:pt idx="1004">
                  <c:v>156</c:v>
                </c:pt>
                <c:pt idx="1005">
                  <c:v>156</c:v>
                </c:pt>
                <c:pt idx="1006">
                  <c:v>157</c:v>
                </c:pt>
                <c:pt idx="1007">
                  <c:v>156</c:v>
                </c:pt>
                <c:pt idx="1008">
                  <c:v>156</c:v>
                </c:pt>
                <c:pt idx="1009">
                  <c:v>156</c:v>
                </c:pt>
                <c:pt idx="1010">
                  <c:v>156</c:v>
                </c:pt>
                <c:pt idx="1011">
                  <c:v>156</c:v>
                </c:pt>
                <c:pt idx="1012">
                  <c:v>157</c:v>
                </c:pt>
                <c:pt idx="1013">
                  <c:v>158</c:v>
                </c:pt>
                <c:pt idx="1014">
                  <c:v>156</c:v>
                </c:pt>
                <c:pt idx="1015">
                  <c:v>155</c:v>
                </c:pt>
                <c:pt idx="1016">
                  <c:v>157</c:v>
                </c:pt>
                <c:pt idx="1017">
                  <c:v>156</c:v>
                </c:pt>
                <c:pt idx="1018">
                  <c:v>157</c:v>
                </c:pt>
                <c:pt idx="1019">
                  <c:v>156</c:v>
                </c:pt>
                <c:pt idx="1020">
                  <c:v>157</c:v>
                </c:pt>
                <c:pt idx="1021">
                  <c:v>155</c:v>
                </c:pt>
                <c:pt idx="1022">
                  <c:v>156</c:v>
                </c:pt>
                <c:pt idx="1023">
                  <c:v>156</c:v>
                </c:pt>
                <c:pt idx="1024">
                  <c:v>156</c:v>
                </c:pt>
                <c:pt idx="1025">
                  <c:v>229</c:v>
                </c:pt>
                <c:pt idx="1026">
                  <c:v>186</c:v>
                </c:pt>
                <c:pt idx="1027">
                  <c:v>179</c:v>
                </c:pt>
                <c:pt idx="1028">
                  <c:v>179</c:v>
                </c:pt>
                <c:pt idx="1029">
                  <c:v>180</c:v>
                </c:pt>
                <c:pt idx="1030">
                  <c:v>182</c:v>
                </c:pt>
                <c:pt idx="1031">
                  <c:v>179</c:v>
                </c:pt>
                <c:pt idx="1032">
                  <c:v>181</c:v>
                </c:pt>
                <c:pt idx="1033">
                  <c:v>216</c:v>
                </c:pt>
                <c:pt idx="1034">
                  <c:v>179</c:v>
                </c:pt>
                <c:pt idx="1035">
                  <c:v>179</c:v>
                </c:pt>
                <c:pt idx="1036">
                  <c:v>181</c:v>
                </c:pt>
                <c:pt idx="1037">
                  <c:v>180</c:v>
                </c:pt>
                <c:pt idx="1038">
                  <c:v>180</c:v>
                </c:pt>
                <c:pt idx="1039">
                  <c:v>181</c:v>
                </c:pt>
                <c:pt idx="1040">
                  <c:v>181</c:v>
                </c:pt>
                <c:pt idx="1041">
                  <c:v>215</c:v>
                </c:pt>
                <c:pt idx="1042">
                  <c:v>179</c:v>
                </c:pt>
                <c:pt idx="1043">
                  <c:v>180</c:v>
                </c:pt>
                <c:pt idx="1044">
                  <c:v>181</c:v>
                </c:pt>
                <c:pt idx="1045">
                  <c:v>179</c:v>
                </c:pt>
                <c:pt idx="1046">
                  <c:v>180</c:v>
                </c:pt>
                <c:pt idx="1047">
                  <c:v>178</c:v>
                </c:pt>
                <c:pt idx="1048">
                  <c:v>181</c:v>
                </c:pt>
                <c:pt idx="1049">
                  <c:v>214</c:v>
                </c:pt>
                <c:pt idx="1050">
                  <c:v>178</c:v>
                </c:pt>
                <c:pt idx="1051">
                  <c:v>180</c:v>
                </c:pt>
                <c:pt idx="1052">
                  <c:v>180</c:v>
                </c:pt>
                <c:pt idx="1053">
                  <c:v>180</c:v>
                </c:pt>
                <c:pt idx="1054">
                  <c:v>179</c:v>
                </c:pt>
                <c:pt idx="1055">
                  <c:v>180</c:v>
                </c:pt>
                <c:pt idx="1056">
                  <c:v>181</c:v>
                </c:pt>
                <c:pt idx="1057">
                  <c:v>215</c:v>
                </c:pt>
                <c:pt idx="1058">
                  <c:v>180</c:v>
                </c:pt>
                <c:pt idx="1059">
                  <c:v>184</c:v>
                </c:pt>
                <c:pt idx="1060">
                  <c:v>178</c:v>
                </c:pt>
                <c:pt idx="1061">
                  <c:v>180</c:v>
                </c:pt>
                <c:pt idx="1062">
                  <c:v>181</c:v>
                </c:pt>
                <c:pt idx="1063">
                  <c:v>180</c:v>
                </c:pt>
                <c:pt idx="1064">
                  <c:v>180</c:v>
                </c:pt>
                <c:pt idx="1065">
                  <c:v>215</c:v>
                </c:pt>
                <c:pt idx="1066">
                  <c:v>179</c:v>
                </c:pt>
                <c:pt idx="1067">
                  <c:v>181</c:v>
                </c:pt>
                <c:pt idx="1068">
                  <c:v>179</c:v>
                </c:pt>
                <c:pt idx="1069">
                  <c:v>178</c:v>
                </c:pt>
                <c:pt idx="1070">
                  <c:v>179</c:v>
                </c:pt>
                <c:pt idx="1071">
                  <c:v>181</c:v>
                </c:pt>
                <c:pt idx="1072">
                  <c:v>181</c:v>
                </c:pt>
                <c:pt idx="1073">
                  <c:v>215</c:v>
                </c:pt>
                <c:pt idx="1074">
                  <c:v>179</c:v>
                </c:pt>
                <c:pt idx="1075">
                  <c:v>180</c:v>
                </c:pt>
                <c:pt idx="1076">
                  <c:v>181</c:v>
                </c:pt>
                <c:pt idx="1077">
                  <c:v>179</c:v>
                </c:pt>
                <c:pt idx="1078">
                  <c:v>181</c:v>
                </c:pt>
                <c:pt idx="1079">
                  <c:v>181</c:v>
                </c:pt>
                <c:pt idx="1080">
                  <c:v>181</c:v>
                </c:pt>
                <c:pt idx="1081">
                  <c:v>217</c:v>
                </c:pt>
                <c:pt idx="1082">
                  <c:v>180</c:v>
                </c:pt>
                <c:pt idx="1083">
                  <c:v>180</c:v>
                </c:pt>
                <c:pt idx="1084">
                  <c:v>182</c:v>
                </c:pt>
                <c:pt idx="1085">
                  <c:v>181</c:v>
                </c:pt>
                <c:pt idx="1086">
                  <c:v>179</c:v>
                </c:pt>
                <c:pt idx="1087">
                  <c:v>180</c:v>
                </c:pt>
                <c:pt idx="1088">
                  <c:v>181</c:v>
                </c:pt>
                <c:pt idx="1089">
                  <c:v>207</c:v>
                </c:pt>
                <c:pt idx="1090">
                  <c:v>176</c:v>
                </c:pt>
                <c:pt idx="1091">
                  <c:v>175</c:v>
                </c:pt>
                <c:pt idx="1092">
                  <c:v>179</c:v>
                </c:pt>
                <c:pt idx="1093">
                  <c:v>178</c:v>
                </c:pt>
                <c:pt idx="1094">
                  <c:v>178</c:v>
                </c:pt>
                <c:pt idx="1095">
                  <c:v>180</c:v>
                </c:pt>
                <c:pt idx="1096">
                  <c:v>181</c:v>
                </c:pt>
                <c:pt idx="1097">
                  <c:v>210</c:v>
                </c:pt>
                <c:pt idx="1098">
                  <c:v>180</c:v>
                </c:pt>
                <c:pt idx="1099">
                  <c:v>182</c:v>
                </c:pt>
                <c:pt idx="1100">
                  <c:v>180</c:v>
                </c:pt>
                <c:pt idx="1101">
                  <c:v>181</c:v>
                </c:pt>
                <c:pt idx="1102">
                  <c:v>180</c:v>
                </c:pt>
                <c:pt idx="1103">
                  <c:v>182</c:v>
                </c:pt>
                <c:pt idx="1104">
                  <c:v>178</c:v>
                </c:pt>
                <c:pt idx="1105">
                  <c:v>217</c:v>
                </c:pt>
                <c:pt idx="1106">
                  <c:v>178</c:v>
                </c:pt>
                <c:pt idx="1107">
                  <c:v>182</c:v>
                </c:pt>
                <c:pt idx="1108">
                  <c:v>183</c:v>
                </c:pt>
                <c:pt idx="1109">
                  <c:v>179</c:v>
                </c:pt>
                <c:pt idx="1110">
                  <c:v>180</c:v>
                </c:pt>
                <c:pt idx="1111">
                  <c:v>180</c:v>
                </c:pt>
                <c:pt idx="1112">
                  <c:v>178</c:v>
                </c:pt>
                <c:pt idx="1113">
                  <c:v>208</c:v>
                </c:pt>
                <c:pt idx="1114">
                  <c:v>179</c:v>
                </c:pt>
                <c:pt idx="1115">
                  <c:v>179</c:v>
                </c:pt>
                <c:pt idx="1116">
                  <c:v>180</c:v>
                </c:pt>
                <c:pt idx="1117">
                  <c:v>183</c:v>
                </c:pt>
                <c:pt idx="1118">
                  <c:v>179</c:v>
                </c:pt>
                <c:pt idx="1119">
                  <c:v>179</c:v>
                </c:pt>
                <c:pt idx="1120">
                  <c:v>180</c:v>
                </c:pt>
                <c:pt idx="1121">
                  <c:v>195</c:v>
                </c:pt>
                <c:pt idx="1122">
                  <c:v>179</c:v>
                </c:pt>
                <c:pt idx="1123">
                  <c:v>180</c:v>
                </c:pt>
                <c:pt idx="1124">
                  <c:v>181</c:v>
                </c:pt>
                <c:pt idx="1125">
                  <c:v>180</c:v>
                </c:pt>
                <c:pt idx="1126">
                  <c:v>180</c:v>
                </c:pt>
                <c:pt idx="1127">
                  <c:v>180</c:v>
                </c:pt>
                <c:pt idx="1128">
                  <c:v>181</c:v>
                </c:pt>
                <c:pt idx="1129">
                  <c:v>193</c:v>
                </c:pt>
                <c:pt idx="1130">
                  <c:v>180</c:v>
                </c:pt>
                <c:pt idx="1131">
                  <c:v>182</c:v>
                </c:pt>
                <c:pt idx="1132">
                  <c:v>179</c:v>
                </c:pt>
                <c:pt idx="1133">
                  <c:v>180</c:v>
                </c:pt>
                <c:pt idx="1134">
                  <c:v>180</c:v>
                </c:pt>
                <c:pt idx="1135">
                  <c:v>180</c:v>
                </c:pt>
                <c:pt idx="1136">
                  <c:v>180</c:v>
                </c:pt>
                <c:pt idx="1137">
                  <c:v>190</c:v>
                </c:pt>
                <c:pt idx="1138">
                  <c:v>179</c:v>
                </c:pt>
                <c:pt idx="1139">
                  <c:v>181</c:v>
                </c:pt>
                <c:pt idx="1140">
                  <c:v>180</c:v>
                </c:pt>
                <c:pt idx="1141">
                  <c:v>181</c:v>
                </c:pt>
                <c:pt idx="1142">
                  <c:v>181</c:v>
                </c:pt>
                <c:pt idx="1143">
                  <c:v>181</c:v>
                </c:pt>
                <c:pt idx="1144">
                  <c:v>181</c:v>
                </c:pt>
                <c:pt idx="1145">
                  <c:v>193</c:v>
                </c:pt>
                <c:pt idx="1146">
                  <c:v>181</c:v>
                </c:pt>
                <c:pt idx="1147">
                  <c:v>180</c:v>
                </c:pt>
                <c:pt idx="1148">
                  <c:v>179</c:v>
                </c:pt>
                <c:pt idx="1149">
                  <c:v>179</c:v>
                </c:pt>
                <c:pt idx="1150">
                  <c:v>181</c:v>
                </c:pt>
                <c:pt idx="1151">
                  <c:v>179</c:v>
                </c:pt>
                <c:pt idx="1152">
                  <c:v>180</c:v>
                </c:pt>
                <c:pt idx="1153">
                  <c:v>191</c:v>
                </c:pt>
                <c:pt idx="1154">
                  <c:v>178</c:v>
                </c:pt>
                <c:pt idx="1155">
                  <c:v>180</c:v>
                </c:pt>
                <c:pt idx="1156">
                  <c:v>178</c:v>
                </c:pt>
                <c:pt idx="1157">
                  <c:v>178</c:v>
                </c:pt>
                <c:pt idx="1158">
                  <c:v>180</c:v>
                </c:pt>
                <c:pt idx="1159">
                  <c:v>181</c:v>
                </c:pt>
                <c:pt idx="1160">
                  <c:v>182</c:v>
                </c:pt>
                <c:pt idx="1161">
                  <c:v>190</c:v>
                </c:pt>
                <c:pt idx="1162">
                  <c:v>181</c:v>
                </c:pt>
                <c:pt idx="1163">
                  <c:v>179</c:v>
                </c:pt>
                <c:pt idx="1164">
                  <c:v>182</c:v>
                </c:pt>
                <c:pt idx="1165">
                  <c:v>180</c:v>
                </c:pt>
                <c:pt idx="1166">
                  <c:v>181</c:v>
                </c:pt>
                <c:pt idx="1167">
                  <c:v>180</c:v>
                </c:pt>
                <c:pt idx="1168">
                  <c:v>180</c:v>
                </c:pt>
                <c:pt idx="1169">
                  <c:v>191</c:v>
                </c:pt>
                <c:pt idx="1170">
                  <c:v>179</c:v>
                </c:pt>
                <c:pt idx="1171">
                  <c:v>178</c:v>
                </c:pt>
                <c:pt idx="1172">
                  <c:v>181</c:v>
                </c:pt>
                <c:pt idx="1173">
                  <c:v>180</c:v>
                </c:pt>
                <c:pt idx="1174">
                  <c:v>180</c:v>
                </c:pt>
                <c:pt idx="1175">
                  <c:v>181</c:v>
                </c:pt>
                <c:pt idx="1176">
                  <c:v>181</c:v>
                </c:pt>
                <c:pt idx="1177">
                  <c:v>188</c:v>
                </c:pt>
                <c:pt idx="1178">
                  <c:v>179</c:v>
                </c:pt>
                <c:pt idx="1179">
                  <c:v>179</c:v>
                </c:pt>
                <c:pt idx="1180">
                  <c:v>178</c:v>
                </c:pt>
                <c:pt idx="1181">
                  <c:v>180</c:v>
                </c:pt>
                <c:pt idx="1182">
                  <c:v>183</c:v>
                </c:pt>
                <c:pt idx="1183">
                  <c:v>179</c:v>
                </c:pt>
                <c:pt idx="1184">
                  <c:v>180</c:v>
                </c:pt>
                <c:pt idx="1185">
                  <c:v>189</c:v>
                </c:pt>
                <c:pt idx="1186">
                  <c:v>177</c:v>
                </c:pt>
                <c:pt idx="1187">
                  <c:v>180</c:v>
                </c:pt>
                <c:pt idx="1188">
                  <c:v>179</c:v>
                </c:pt>
                <c:pt idx="1189">
                  <c:v>180</c:v>
                </c:pt>
                <c:pt idx="1190">
                  <c:v>179</c:v>
                </c:pt>
                <c:pt idx="1191">
                  <c:v>179</c:v>
                </c:pt>
                <c:pt idx="1192">
                  <c:v>180</c:v>
                </c:pt>
                <c:pt idx="1193">
                  <c:v>188</c:v>
                </c:pt>
                <c:pt idx="1194">
                  <c:v>180</c:v>
                </c:pt>
                <c:pt idx="1195">
                  <c:v>180</c:v>
                </c:pt>
                <c:pt idx="1196">
                  <c:v>179</c:v>
                </c:pt>
                <c:pt idx="1197">
                  <c:v>181</c:v>
                </c:pt>
                <c:pt idx="1198">
                  <c:v>179</c:v>
                </c:pt>
                <c:pt idx="1199">
                  <c:v>179</c:v>
                </c:pt>
                <c:pt idx="1200">
                  <c:v>180</c:v>
                </c:pt>
                <c:pt idx="1201">
                  <c:v>189</c:v>
                </c:pt>
                <c:pt idx="1202">
                  <c:v>180</c:v>
                </c:pt>
                <c:pt idx="1203">
                  <c:v>179</c:v>
                </c:pt>
                <c:pt idx="1204">
                  <c:v>180</c:v>
                </c:pt>
                <c:pt idx="1205">
                  <c:v>179</c:v>
                </c:pt>
                <c:pt idx="1206">
                  <c:v>180</c:v>
                </c:pt>
                <c:pt idx="1207">
                  <c:v>180</c:v>
                </c:pt>
                <c:pt idx="1208">
                  <c:v>182</c:v>
                </c:pt>
                <c:pt idx="1209">
                  <c:v>190</c:v>
                </c:pt>
                <c:pt idx="1210">
                  <c:v>180</c:v>
                </c:pt>
                <c:pt idx="1211">
                  <c:v>180</c:v>
                </c:pt>
                <c:pt idx="1212">
                  <c:v>180</c:v>
                </c:pt>
                <c:pt idx="1213">
                  <c:v>179</c:v>
                </c:pt>
                <c:pt idx="1214">
                  <c:v>181</c:v>
                </c:pt>
                <c:pt idx="1215">
                  <c:v>180</c:v>
                </c:pt>
                <c:pt idx="1216">
                  <c:v>179</c:v>
                </c:pt>
                <c:pt idx="1217">
                  <c:v>191</c:v>
                </c:pt>
                <c:pt idx="1218">
                  <c:v>179</c:v>
                </c:pt>
                <c:pt idx="1219">
                  <c:v>179</c:v>
                </c:pt>
                <c:pt idx="1220">
                  <c:v>179</c:v>
                </c:pt>
                <c:pt idx="1221">
                  <c:v>179</c:v>
                </c:pt>
                <c:pt idx="1222">
                  <c:v>178</c:v>
                </c:pt>
                <c:pt idx="1223">
                  <c:v>181</c:v>
                </c:pt>
                <c:pt idx="1224">
                  <c:v>180</c:v>
                </c:pt>
                <c:pt idx="1225">
                  <c:v>189</c:v>
                </c:pt>
                <c:pt idx="1226">
                  <c:v>179</c:v>
                </c:pt>
                <c:pt idx="1227">
                  <c:v>181</c:v>
                </c:pt>
                <c:pt idx="1228">
                  <c:v>181</c:v>
                </c:pt>
                <c:pt idx="1229">
                  <c:v>180</c:v>
                </c:pt>
                <c:pt idx="1230">
                  <c:v>180</c:v>
                </c:pt>
                <c:pt idx="1231">
                  <c:v>181</c:v>
                </c:pt>
                <c:pt idx="1232">
                  <c:v>179</c:v>
                </c:pt>
                <c:pt idx="1233">
                  <c:v>191</c:v>
                </c:pt>
                <c:pt idx="1234">
                  <c:v>180</c:v>
                </c:pt>
                <c:pt idx="1235">
                  <c:v>183</c:v>
                </c:pt>
                <c:pt idx="1236">
                  <c:v>183</c:v>
                </c:pt>
                <c:pt idx="1237">
                  <c:v>181</c:v>
                </c:pt>
                <c:pt idx="1238">
                  <c:v>180</c:v>
                </c:pt>
                <c:pt idx="1239">
                  <c:v>180</c:v>
                </c:pt>
                <c:pt idx="1240">
                  <c:v>180</c:v>
                </c:pt>
                <c:pt idx="1241">
                  <c:v>191</c:v>
                </c:pt>
                <c:pt idx="1242">
                  <c:v>180</c:v>
                </c:pt>
                <c:pt idx="1243">
                  <c:v>179</c:v>
                </c:pt>
                <c:pt idx="1244">
                  <c:v>181</c:v>
                </c:pt>
                <c:pt idx="1245">
                  <c:v>180</c:v>
                </c:pt>
                <c:pt idx="1246">
                  <c:v>179</c:v>
                </c:pt>
                <c:pt idx="1247">
                  <c:v>180</c:v>
                </c:pt>
                <c:pt idx="1248">
                  <c:v>178</c:v>
                </c:pt>
                <c:pt idx="1249">
                  <c:v>189</c:v>
                </c:pt>
                <c:pt idx="1250">
                  <c:v>179</c:v>
                </c:pt>
                <c:pt idx="1251">
                  <c:v>180</c:v>
                </c:pt>
                <c:pt idx="1252">
                  <c:v>181</c:v>
                </c:pt>
                <c:pt idx="1253">
                  <c:v>182</c:v>
                </c:pt>
                <c:pt idx="1254">
                  <c:v>181</c:v>
                </c:pt>
                <c:pt idx="1255">
                  <c:v>181</c:v>
                </c:pt>
                <c:pt idx="1256">
                  <c:v>180</c:v>
                </c:pt>
                <c:pt idx="1257">
                  <c:v>190</c:v>
                </c:pt>
                <c:pt idx="1258">
                  <c:v>179</c:v>
                </c:pt>
                <c:pt idx="1259">
                  <c:v>180</c:v>
                </c:pt>
                <c:pt idx="1260">
                  <c:v>181</c:v>
                </c:pt>
                <c:pt idx="1261">
                  <c:v>181</c:v>
                </c:pt>
                <c:pt idx="1262">
                  <c:v>182</c:v>
                </c:pt>
                <c:pt idx="1263">
                  <c:v>181</c:v>
                </c:pt>
                <c:pt idx="1264">
                  <c:v>181</c:v>
                </c:pt>
                <c:pt idx="1265">
                  <c:v>190</c:v>
                </c:pt>
                <c:pt idx="1266">
                  <c:v>179</c:v>
                </c:pt>
                <c:pt idx="1267">
                  <c:v>180</c:v>
                </c:pt>
                <c:pt idx="1268">
                  <c:v>179</c:v>
                </c:pt>
                <c:pt idx="1269">
                  <c:v>180</c:v>
                </c:pt>
                <c:pt idx="1270">
                  <c:v>180</c:v>
                </c:pt>
                <c:pt idx="1271">
                  <c:v>180</c:v>
                </c:pt>
                <c:pt idx="1272">
                  <c:v>180</c:v>
                </c:pt>
                <c:pt idx="1273">
                  <c:v>189</c:v>
                </c:pt>
                <c:pt idx="1274">
                  <c:v>180</c:v>
                </c:pt>
                <c:pt idx="1275">
                  <c:v>181</c:v>
                </c:pt>
                <c:pt idx="1276">
                  <c:v>182</c:v>
                </c:pt>
                <c:pt idx="1277">
                  <c:v>181</c:v>
                </c:pt>
                <c:pt idx="1278">
                  <c:v>180</c:v>
                </c:pt>
                <c:pt idx="1279">
                  <c:v>179</c:v>
                </c:pt>
                <c:pt idx="1280">
                  <c:v>180</c:v>
                </c:pt>
                <c:pt idx="1281">
                  <c:v>191</c:v>
                </c:pt>
                <c:pt idx="1282">
                  <c:v>180</c:v>
                </c:pt>
                <c:pt idx="1283">
                  <c:v>180</c:v>
                </c:pt>
                <c:pt idx="1284">
                  <c:v>180</c:v>
                </c:pt>
                <c:pt idx="1285">
                  <c:v>181</c:v>
                </c:pt>
                <c:pt idx="1286">
                  <c:v>179</c:v>
                </c:pt>
                <c:pt idx="1287">
                  <c:v>180</c:v>
                </c:pt>
                <c:pt idx="1288">
                  <c:v>180</c:v>
                </c:pt>
                <c:pt idx="1289">
                  <c:v>189</c:v>
                </c:pt>
                <c:pt idx="1290">
                  <c:v>181</c:v>
                </c:pt>
                <c:pt idx="1291">
                  <c:v>180</c:v>
                </c:pt>
                <c:pt idx="1292">
                  <c:v>179</c:v>
                </c:pt>
                <c:pt idx="1293">
                  <c:v>179</c:v>
                </c:pt>
                <c:pt idx="1294">
                  <c:v>179</c:v>
                </c:pt>
                <c:pt idx="1295">
                  <c:v>180</c:v>
                </c:pt>
                <c:pt idx="1296">
                  <c:v>179</c:v>
                </c:pt>
                <c:pt idx="1297">
                  <c:v>188</c:v>
                </c:pt>
                <c:pt idx="1298">
                  <c:v>178</c:v>
                </c:pt>
                <c:pt idx="1299">
                  <c:v>178</c:v>
                </c:pt>
                <c:pt idx="1300">
                  <c:v>179</c:v>
                </c:pt>
                <c:pt idx="1301">
                  <c:v>180</c:v>
                </c:pt>
                <c:pt idx="1302">
                  <c:v>181</c:v>
                </c:pt>
                <c:pt idx="1303">
                  <c:v>181</c:v>
                </c:pt>
                <c:pt idx="1304">
                  <c:v>180</c:v>
                </c:pt>
                <c:pt idx="1305">
                  <c:v>189</c:v>
                </c:pt>
                <c:pt idx="1306">
                  <c:v>180</c:v>
                </c:pt>
                <c:pt idx="1307">
                  <c:v>181</c:v>
                </c:pt>
                <c:pt idx="1308">
                  <c:v>182</c:v>
                </c:pt>
                <c:pt idx="1309">
                  <c:v>180</c:v>
                </c:pt>
                <c:pt idx="1310">
                  <c:v>182</c:v>
                </c:pt>
                <c:pt idx="1311">
                  <c:v>179</c:v>
                </c:pt>
                <c:pt idx="1312">
                  <c:v>179</c:v>
                </c:pt>
                <c:pt idx="1313">
                  <c:v>188</c:v>
                </c:pt>
                <c:pt idx="1314">
                  <c:v>180</c:v>
                </c:pt>
                <c:pt idx="1315">
                  <c:v>181</c:v>
                </c:pt>
                <c:pt idx="1316">
                  <c:v>179</c:v>
                </c:pt>
                <c:pt idx="1317">
                  <c:v>179</c:v>
                </c:pt>
                <c:pt idx="1318">
                  <c:v>179</c:v>
                </c:pt>
                <c:pt idx="1319">
                  <c:v>180</c:v>
                </c:pt>
                <c:pt idx="1320">
                  <c:v>181</c:v>
                </c:pt>
                <c:pt idx="1321">
                  <c:v>190</c:v>
                </c:pt>
                <c:pt idx="1322">
                  <c:v>178</c:v>
                </c:pt>
                <c:pt idx="1323">
                  <c:v>179</c:v>
                </c:pt>
                <c:pt idx="1324">
                  <c:v>183</c:v>
                </c:pt>
                <c:pt idx="1325">
                  <c:v>180</c:v>
                </c:pt>
                <c:pt idx="1326">
                  <c:v>179</c:v>
                </c:pt>
                <c:pt idx="1327">
                  <c:v>180</c:v>
                </c:pt>
                <c:pt idx="1328">
                  <c:v>179</c:v>
                </c:pt>
                <c:pt idx="1329">
                  <c:v>189</c:v>
                </c:pt>
                <c:pt idx="1330">
                  <c:v>181</c:v>
                </c:pt>
                <c:pt idx="1331">
                  <c:v>179</c:v>
                </c:pt>
                <c:pt idx="1332">
                  <c:v>180</c:v>
                </c:pt>
                <c:pt idx="1333">
                  <c:v>180</c:v>
                </c:pt>
                <c:pt idx="1334">
                  <c:v>181</c:v>
                </c:pt>
                <c:pt idx="1335">
                  <c:v>179</c:v>
                </c:pt>
                <c:pt idx="1336">
                  <c:v>180</c:v>
                </c:pt>
                <c:pt idx="1337">
                  <c:v>189</c:v>
                </c:pt>
                <c:pt idx="1338">
                  <c:v>181</c:v>
                </c:pt>
                <c:pt idx="1339">
                  <c:v>180</c:v>
                </c:pt>
                <c:pt idx="1340">
                  <c:v>179</c:v>
                </c:pt>
                <c:pt idx="1341">
                  <c:v>180</c:v>
                </c:pt>
                <c:pt idx="1342">
                  <c:v>180</c:v>
                </c:pt>
                <c:pt idx="1343">
                  <c:v>181</c:v>
                </c:pt>
                <c:pt idx="1344">
                  <c:v>180</c:v>
                </c:pt>
                <c:pt idx="1345">
                  <c:v>192</c:v>
                </c:pt>
                <c:pt idx="1346">
                  <c:v>181</c:v>
                </c:pt>
                <c:pt idx="1347">
                  <c:v>183</c:v>
                </c:pt>
                <c:pt idx="1348">
                  <c:v>181</c:v>
                </c:pt>
                <c:pt idx="1349">
                  <c:v>179</c:v>
                </c:pt>
                <c:pt idx="1350">
                  <c:v>178</c:v>
                </c:pt>
                <c:pt idx="1351">
                  <c:v>180</c:v>
                </c:pt>
                <c:pt idx="1352">
                  <c:v>181</c:v>
                </c:pt>
                <c:pt idx="1353">
                  <c:v>189</c:v>
                </c:pt>
                <c:pt idx="1354">
                  <c:v>178</c:v>
                </c:pt>
                <c:pt idx="1355">
                  <c:v>178</c:v>
                </c:pt>
                <c:pt idx="1356">
                  <c:v>180</c:v>
                </c:pt>
                <c:pt idx="1357">
                  <c:v>180</c:v>
                </c:pt>
                <c:pt idx="1358">
                  <c:v>181</c:v>
                </c:pt>
                <c:pt idx="1359">
                  <c:v>181</c:v>
                </c:pt>
                <c:pt idx="1360">
                  <c:v>181</c:v>
                </c:pt>
                <c:pt idx="1361">
                  <c:v>191</c:v>
                </c:pt>
                <c:pt idx="1362">
                  <c:v>179</c:v>
                </c:pt>
                <c:pt idx="1363">
                  <c:v>181</c:v>
                </c:pt>
                <c:pt idx="1364">
                  <c:v>178</c:v>
                </c:pt>
                <c:pt idx="1365">
                  <c:v>182</c:v>
                </c:pt>
                <c:pt idx="1366">
                  <c:v>180</c:v>
                </c:pt>
                <c:pt idx="1367">
                  <c:v>183</c:v>
                </c:pt>
                <c:pt idx="1368">
                  <c:v>179</c:v>
                </c:pt>
                <c:pt idx="1369">
                  <c:v>193</c:v>
                </c:pt>
                <c:pt idx="1370">
                  <c:v>180</c:v>
                </c:pt>
                <c:pt idx="1371">
                  <c:v>180</c:v>
                </c:pt>
                <c:pt idx="1372">
                  <c:v>181</c:v>
                </c:pt>
                <c:pt idx="1373">
                  <c:v>180</c:v>
                </c:pt>
                <c:pt idx="1374">
                  <c:v>180</c:v>
                </c:pt>
                <c:pt idx="1375">
                  <c:v>181</c:v>
                </c:pt>
                <c:pt idx="1376">
                  <c:v>181</c:v>
                </c:pt>
                <c:pt idx="1377">
                  <c:v>192</c:v>
                </c:pt>
                <c:pt idx="1378">
                  <c:v>180</c:v>
                </c:pt>
                <c:pt idx="1379">
                  <c:v>182</c:v>
                </c:pt>
                <c:pt idx="1380">
                  <c:v>181</c:v>
                </c:pt>
                <c:pt idx="1381">
                  <c:v>180</c:v>
                </c:pt>
                <c:pt idx="1382">
                  <c:v>181</c:v>
                </c:pt>
                <c:pt idx="1383">
                  <c:v>179</c:v>
                </c:pt>
                <c:pt idx="1384">
                  <c:v>180</c:v>
                </c:pt>
                <c:pt idx="1385">
                  <c:v>189</c:v>
                </c:pt>
                <c:pt idx="1386">
                  <c:v>178</c:v>
                </c:pt>
                <c:pt idx="1387">
                  <c:v>182</c:v>
                </c:pt>
                <c:pt idx="1388">
                  <c:v>180</c:v>
                </c:pt>
                <c:pt idx="1389">
                  <c:v>180</c:v>
                </c:pt>
                <c:pt idx="1390">
                  <c:v>183</c:v>
                </c:pt>
                <c:pt idx="1391">
                  <c:v>181</c:v>
                </c:pt>
                <c:pt idx="1392">
                  <c:v>170</c:v>
                </c:pt>
                <c:pt idx="1393">
                  <c:v>189</c:v>
                </c:pt>
                <c:pt idx="1394">
                  <c:v>170</c:v>
                </c:pt>
                <c:pt idx="1395">
                  <c:v>166</c:v>
                </c:pt>
                <c:pt idx="1396">
                  <c:v>164</c:v>
                </c:pt>
                <c:pt idx="1397">
                  <c:v>167</c:v>
                </c:pt>
                <c:pt idx="1398">
                  <c:v>165</c:v>
                </c:pt>
                <c:pt idx="1399">
                  <c:v>166</c:v>
                </c:pt>
                <c:pt idx="1400">
                  <c:v>167</c:v>
                </c:pt>
                <c:pt idx="1401">
                  <c:v>180</c:v>
                </c:pt>
                <c:pt idx="1402">
                  <c:v>184</c:v>
                </c:pt>
                <c:pt idx="1403">
                  <c:v>181</c:v>
                </c:pt>
                <c:pt idx="1404">
                  <c:v>181</c:v>
                </c:pt>
                <c:pt idx="1405">
                  <c:v>180</c:v>
                </c:pt>
                <c:pt idx="1406">
                  <c:v>181</c:v>
                </c:pt>
                <c:pt idx="1407">
                  <c:v>181</c:v>
                </c:pt>
                <c:pt idx="1408">
                  <c:v>180</c:v>
                </c:pt>
                <c:pt idx="1409">
                  <c:v>191</c:v>
                </c:pt>
                <c:pt idx="1410">
                  <c:v>179</c:v>
                </c:pt>
                <c:pt idx="1411">
                  <c:v>180</c:v>
                </c:pt>
                <c:pt idx="1412">
                  <c:v>180</c:v>
                </c:pt>
                <c:pt idx="1413">
                  <c:v>181</c:v>
                </c:pt>
                <c:pt idx="1414">
                  <c:v>180</c:v>
                </c:pt>
                <c:pt idx="1415">
                  <c:v>182</c:v>
                </c:pt>
                <c:pt idx="1416">
                  <c:v>180</c:v>
                </c:pt>
                <c:pt idx="1417">
                  <c:v>190</c:v>
                </c:pt>
                <c:pt idx="1418">
                  <c:v>180</c:v>
                </c:pt>
                <c:pt idx="1419">
                  <c:v>180</c:v>
                </c:pt>
                <c:pt idx="1420">
                  <c:v>179</c:v>
                </c:pt>
                <c:pt idx="1421">
                  <c:v>179</c:v>
                </c:pt>
                <c:pt idx="1422">
                  <c:v>180</c:v>
                </c:pt>
                <c:pt idx="1423">
                  <c:v>184</c:v>
                </c:pt>
                <c:pt idx="1424">
                  <c:v>179</c:v>
                </c:pt>
                <c:pt idx="1425">
                  <c:v>192</c:v>
                </c:pt>
                <c:pt idx="1426">
                  <c:v>181</c:v>
                </c:pt>
                <c:pt idx="1427">
                  <c:v>180</c:v>
                </c:pt>
                <c:pt idx="1428">
                  <c:v>179</c:v>
                </c:pt>
                <c:pt idx="1429">
                  <c:v>180</c:v>
                </c:pt>
                <c:pt idx="1430">
                  <c:v>179</c:v>
                </c:pt>
                <c:pt idx="1431">
                  <c:v>182</c:v>
                </c:pt>
                <c:pt idx="1432">
                  <c:v>180</c:v>
                </c:pt>
                <c:pt idx="1433">
                  <c:v>190</c:v>
                </c:pt>
                <c:pt idx="1434">
                  <c:v>178</c:v>
                </c:pt>
                <c:pt idx="1435">
                  <c:v>181</c:v>
                </c:pt>
                <c:pt idx="1436">
                  <c:v>182</c:v>
                </c:pt>
                <c:pt idx="1437">
                  <c:v>180</c:v>
                </c:pt>
                <c:pt idx="1438">
                  <c:v>181</c:v>
                </c:pt>
                <c:pt idx="1439">
                  <c:v>181</c:v>
                </c:pt>
                <c:pt idx="1440">
                  <c:v>180</c:v>
                </c:pt>
                <c:pt idx="1441">
                  <c:v>190</c:v>
                </c:pt>
                <c:pt idx="1442">
                  <c:v>181</c:v>
                </c:pt>
                <c:pt idx="1443">
                  <c:v>183</c:v>
                </c:pt>
                <c:pt idx="1444">
                  <c:v>181</c:v>
                </c:pt>
                <c:pt idx="1445">
                  <c:v>180</c:v>
                </c:pt>
                <c:pt idx="1446">
                  <c:v>180</c:v>
                </c:pt>
                <c:pt idx="1447">
                  <c:v>180</c:v>
                </c:pt>
                <c:pt idx="1448">
                  <c:v>181</c:v>
                </c:pt>
                <c:pt idx="1449">
                  <c:v>191</c:v>
                </c:pt>
                <c:pt idx="1450">
                  <c:v>180</c:v>
                </c:pt>
                <c:pt idx="1451">
                  <c:v>180</c:v>
                </c:pt>
                <c:pt idx="1452">
                  <c:v>181</c:v>
                </c:pt>
                <c:pt idx="1453">
                  <c:v>179</c:v>
                </c:pt>
                <c:pt idx="1454">
                  <c:v>180</c:v>
                </c:pt>
                <c:pt idx="1455">
                  <c:v>181</c:v>
                </c:pt>
                <c:pt idx="1456">
                  <c:v>186</c:v>
                </c:pt>
                <c:pt idx="1457">
                  <c:v>192</c:v>
                </c:pt>
                <c:pt idx="1458">
                  <c:v>179</c:v>
                </c:pt>
                <c:pt idx="1459">
                  <c:v>181</c:v>
                </c:pt>
                <c:pt idx="1460">
                  <c:v>182</c:v>
                </c:pt>
                <c:pt idx="1461">
                  <c:v>180</c:v>
                </c:pt>
                <c:pt idx="1462">
                  <c:v>181</c:v>
                </c:pt>
                <c:pt idx="1463">
                  <c:v>182</c:v>
                </c:pt>
                <c:pt idx="1464">
                  <c:v>179</c:v>
                </c:pt>
                <c:pt idx="1465">
                  <c:v>192</c:v>
                </c:pt>
                <c:pt idx="1466">
                  <c:v>181</c:v>
                </c:pt>
                <c:pt idx="1467">
                  <c:v>180</c:v>
                </c:pt>
                <c:pt idx="1468">
                  <c:v>181</c:v>
                </c:pt>
                <c:pt idx="1469">
                  <c:v>182</c:v>
                </c:pt>
                <c:pt idx="1470">
                  <c:v>181</c:v>
                </c:pt>
                <c:pt idx="1471">
                  <c:v>181</c:v>
                </c:pt>
                <c:pt idx="1472">
                  <c:v>180</c:v>
                </c:pt>
                <c:pt idx="1473">
                  <c:v>189</c:v>
                </c:pt>
                <c:pt idx="1474">
                  <c:v>179</c:v>
                </c:pt>
                <c:pt idx="1475">
                  <c:v>181</c:v>
                </c:pt>
                <c:pt idx="1476">
                  <c:v>181</c:v>
                </c:pt>
                <c:pt idx="1477">
                  <c:v>184</c:v>
                </c:pt>
                <c:pt idx="1478">
                  <c:v>181</c:v>
                </c:pt>
                <c:pt idx="1479">
                  <c:v>182</c:v>
                </c:pt>
                <c:pt idx="1480">
                  <c:v>181</c:v>
                </c:pt>
                <c:pt idx="1481">
                  <c:v>190</c:v>
                </c:pt>
                <c:pt idx="1482">
                  <c:v>182</c:v>
                </c:pt>
                <c:pt idx="1483">
                  <c:v>182</c:v>
                </c:pt>
                <c:pt idx="1484">
                  <c:v>180</c:v>
                </c:pt>
                <c:pt idx="1485">
                  <c:v>180</c:v>
                </c:pt>
                <c:pt idx="1486">
                  <c:v>182</c:v>
                </c:pt>
                <c:pt idx="1487">
                  <c:v>180</c:v>
                </c:pt>
                <c:pt idx="1488">
                  <c:v>180</c:v>
                </c:pt>
                <c:pt idx="1489">
                  <c:v>191</c:v>
                </c:pt>
                <c:pt idx="1490">
                  <c:v>181</c:v>
                </c:pt>
                <c:pt idx="1491">
                  <c:v>182</c:v>
                </c:pt>
                <c:pt idx="1492">
                  <c:v>181</c:v>
                </c:pt>
                <c:pt idx="1493">
                  <c:v>179</c:v>
                </c:pt>
                <c:pt idx="1494">
                  <c:v>178</c:v>
                </c:pt>
                <c:pt idx="1495">
                  <c:v>180</c:v>
                </c:pt>
                <c:pt idx="1496">
                  <c:v>179</c:v>
                </c:pt>
                <c:pt idx="1497">
                  <c:v>190</c:v>
                </c:pt>
                <c:pt idx="1498">
                  <c:v>178</c:v>
                </c:pt>
                <c:pt idx="1499">
                  <c:v>181</c:v>
                </c:pt>
                <c:pt idx="1500">
                  <c:v>179</c:v>
                </c:pt>
                <c:pt idx="1501">
                  <c:v>179</c:v>
                </c:pt>
                <c:pt idx="1502">
                  <c:v>181</c:v>
                </c:pt>
                <c:pt idx="1503">
                  <c:v>179</c:v>
                </c:pt>
                <c:pt idx="1504">
                  <c:v>181</c:v>
                </c:pt>
                <c:pt idx="1505">
                  <c:v>190</c:v>
                </c:pt>
                <c:pt idx="1506">
                  <c:v>182</c:v>
                </c:pt>
                <c:pt idx="1507">
                  <c:v>178</c:v>
                </c:pt>
                <c:pt idx="1508">
                  <c:v>180</c:v>
                </c:pt>
                <c:pt idx="1509">
                  <c:v>180</c:v>
                </c:pt>
                <c:pt idx="1510">
                  <c:v>179</c:v>
                </c:pt>
                <c:pt idx="1511">
                  <c:v>179</c:v>
                </c:pt>
                <c:pt idx="1512">
                  <c:v>180</c:v>
                </c:pt>
                <c:pt idx="1513">
                  <c:v>190</c:v>
                </c:pt>
                <c:pt idx="1514">
                  <c:v>180</c:v>
                </c:pt>
                <c:pt idx="1515">
                  <c:v>180</c:v>
                </c:pt>
                <c:pt idx="1516">
                  <c:v>182</c:v>
                </c:pt>
                <c:pt idx="1517">
                  <c:v>180</c:v>
                </c:pt>
                <c:pt idx="1518">
                  <c:v>180</c:v>
                </c:pt>
                <c:pt idx="1519">
                  <c:v>180</c:v>
                </c:pt>
                <c:pt idx="1520">
                  <c:v>179</c:v>
                </c:pt>
                <c:pt idx="1521">
                  <c:v>190</c:v>
                </c:pt>
                <c:pt idx="1522">
                  <c:v>180</c:v>
                </c:pt>
                <c:pt idx="1523">
                  <c:v>180</c:v>
                </c:pt>
                <c:pt idx="1524">
                  <c:v>183</c:v>
                </c:pt>
                <c:pt idx="1525">
                  <c:v>181</c:v>
                </c:pt>
                <c:pt idx="1526">
                  <c:v>180</c:v>
                </c:pt>
                <c:pt idx="1527">
                  <c:v>178</c:v>
                </c:pt>
                <c:pt idx="1528">
                  <c:v>179</c:v>
                </c:pt>
                <c:pt idx="1529">
                  <c:v>192</c:v>
                </c:pt>
                <c:pt idx="1530">
                  <c:v>182</c:v>
                </c:pt>
                <c:pt idx="1531">
                  <c:v>182</c:v>
                </c:pt>
                <c:pt idx="1532">
                  <c:v>178</c:v>
                </c:pt>
                <c:pt idx="1533">
                  <c:v>180</c:v>
                </c:pt>
                <c:pt idx="1534">
                  <c:v>178</c:v>
                </c:pt>
                <c:pt idx="1535">
                  <c:v>179</c:v>
                </c:pt>
                <c:pt idx="1536">
                  <c:v>181</c:v>
                </c:pt>
                <c:pt idx="1537">
                  <c:v>182</c:v>
                </c:pt>
                <c:pt idx="1538">
                  <c:v>195</c:v>
                </c:pt>
                <c:pt idx="1539">
                  <c:v>179</c:v>
                </c:pt>
                <c:pt idx="1540">
                  <c:v>180</c:v>
                </c:pt>
                <c:pt idx="1541">
                  <c:v>181</c:v>
                </c:pt>
                <c:pt idx="1542">
                  <c:v>180</c:v>
                </c:pt>
                <c:pt idx="1543">
                  <c:v>179</c:v>
                </c:pt>
                <c:pt idx="1544">
                  <c:v>180</c:v>
                </c:pt>
                <c:pt idx="1545">
                  <c:v>205</c:v>
                </c:pt>
                <c:pt idx="1546">
                  <c:v>175</c:v>
                </c:pt>
                <c:pt idx="1547">
                  <c:v>166</c:v>
                </c:pt>
                <c:pt idx="1548">
                  <c:v>171</c:v>
                </c:pt>
                <c:pt idx="1549">
                  <c:v>173</c:v>
                </c:pt>
                <c:pt idx="1550">
                  <c:v>175</c:v>
                </c:pt>
                <c:pt idx="1551">
                  <c:v>175</c:v>
                </c:pt>
                <c:pt idx="1552">
                  <c:v>180</c:v>
                </c:pt>
                <c:pt idx="1553">
                  <c:v>211</c:v>
                </c:pt>
                <c:pt idx="1554">
                  <c:v>179</c:v>
                </c:pt>
                <c:pt idx="1555">
                  <c:v>180</c:v>
                </c:pt>
                <c:pt idx="1556">
                  <c:v>180</c:v>
                </c:pt>
                <c:pt idx="1557">
                  <c:v>181</c:v>
                </c:pt>
                <c:pt idx="1558">
                  <c:v>181</c:v>
                </c:pt>
                <c:pt idx="1559">
                  <c:v>180</c:v>
                </c:pt>
                <c:pt idx="1560">
                  <c:v>180</c:v>
                </c:pt>
                <c:pt idx="1561">
                  <c:v>197</c:v>
                </c:pt>
                <c:pt idx="1562">
                  <c:v>173</c:v>
                </c:pt>
                <c:pt idx="1563">
                  <c:v>171</c:v>
                </c:pt>
                <c:pt idx="1564">
                  <c:v>180</c:v>
                </c:pt>
                <c:pt idx="1565">
                  <c:v>180</c:v>
                </c:pt>
                <c:pt idx="1566">
                  <c:v>179</c:v>
                </c:pt>
                <c:pt idx="1567">
                  <c:v>170</c:v>
                </c:pt>
                <c:pt idx="1568">
                  <c:v>182</c:v>
                </c:pt>
                <c:pt idx="1569">
                  <c:v>211</c:v>
                </c:pt>
                <c:pt idx="1570">
                  <c:v>180</c:v>
                </c:pt>
                <c:pt idx="1571">
                  <c:v>181</c:v>
                </c:pt>
                <c:pt idx="1572">
                  <c:v>180</c:v>
                </c:pt>
                <c:pt idx="1573">
                  <c:v>180</c:v>
                </c:pt>
                <c:pt idx="1574">
                  <c:v>180</c:v>
                </c:pt>
                <c:pt idx="1575">
                  <c:v>180</c:v>
                </c:pt>
                <c:pt idx="1576">
                  <c:v>178</c:v>
                </c:pt>
                <c:pt idx="1577">
                  <c:v>210</c:v>
                </c:pt>
                <c:pt idx="1578">
                  <c:v>180</c:v>
                </c:pt>
                <c:pt idx="1579">
                  <c:v>180</c:v>
                </c:pt>
                <c:pt idx="1580">
                  <c:v>180</c:v>
                </c:pt>
                <c:pt idx="1581">
                  <c:v>179</c:v>
                </c:pt>
                <c:pt idx="1582">
                  <c:v>179</c:v>
                </c:pt>
                <c:pt idx="1583">
                  <c:v>179</c:v>
                </c:pt>
                <c:pt idx="1584">
                  <c:v>180</c:v>
                </c:pt>
                <c:pt idx="1585">
                  <c:v>210</c:v>
                </c:pt>
                <c:pt idx="1586">
                  <c:v>180</c:v>
                </c:pt>
                <c:pt idx="1587">
                  <c:v>179</c:v>
                </c:pt>
                <c:pt idx="1588">
                  <c:v>180</c:v>
                </c:pt>
                <c:pt idx="1589">
                  <c:v>179</c:v>
                </c:pt>
                <c:pt idx="1590">
                  <c:v>180</c:v>
                </c:pt>
                <c:pt idx="1591">
                  <c:v>180</c:v>
                </c:pt>
                <c:pt idx="1592">
                  <c:v>180</c:v>
                </c:pt>
                <c:pt idx="1593">
                  <c:v>216</c:v>
                </c:pt>
                <c:pt idx="1594">
                  <c:v>179</c:v>
                </c:pt>
                <c:pt idx="1595">
                  <c:v>180</c:v>
                </c:pt>
                <c:pt idx="1596">
                  <c:v>181</c:v>
                </c:pt>
                <c:pt idx="1597">
                  <c:v>181</c:v>
                </c:pt>
                <c:pt idx="1598">
                  <c:v>182</c:v>
                </c:pt>
                <c:pt idx="1599">
                  <c:v>182</c:v>
                </c:pt>
                <c:pt idx="1600">
                  <c:v>181</c:v>
                </c:pt>
                <c:pt idx="1601">
                  <c:v>215</c:v>
                </c:pt>
                <c:pt idx="1602">
                  <c:v>179</c:v>
                </c:pt>
                <c:pt idx="1603">
                  <c:v>179</c:v>
                </c:pt>
                <c:pt idx="1604">
                  <c:v>180</c:v>
                </c:pt>
                <c:pt idx="1605">
                  <c:v>177</c:v>
                </c:pt>
                <c:pt idx="1606">
                  <c:v>179</c:v>
                </c:pt>
                <c:pt idx="1607">
                  <c:v>180</c:v>
                </c:pt>
                <c:pt idx="1608">
                  <c:v>180</c:v>
                </c:pt>
                <c:pt idx="1609">
                  <c:v>214</c:v>
                </c:pt>
                <c:pt idx="1610">
                  <c:v>180</c:v>
                </c:pt>
                <c:pt idx="1611">
                  <c:v>180</c:v>
                </c:pt>
                <c:pt idx="1612">
                  <c:v>180</c:v>
                </c:pt>
                <c:pt idx="1613">
                  <c:v>180</c:v>
                </c:pt>
                <c:pt idx="1614">
                  <c:v>180</c:v>
                </c:pt>
                <c:pt idx="1615">
                  <c:v>180</c:v>
                </c:pt>
                <c:pt idx="1616">
                  <c:v>181</c:v>
                </c:pt>
                <c:pt idx="1617">
                  <c:v>220</c:v>
                </c:pt>
                <c:pt idx="1618">
                  <c:v>181</c:v>
                </c:pt>
                <c:pt idx="1619">
                  <c:v>180</c:v>
                </c:pt>
                <c:pt idx="1620">
                  <c:v>180</c:v>
                </c:pt>
                <c:pt idx="1621">
                  <c:v>178</c:v>
                </c:pt>
                <c:pt idx="1622">
                  <c:v>179</c:v>
                </c:pt>
                <c:pt idx="1623">
                  <c:v>181</c:v>
                </c:pt>
                <c:pt idx="1624">
                  <c:v>178</c:v>
                </c:pt>
                <c:pt idx="1625">
                  <c:v>210</c:v>
                </c:pt>
                <c:pt idx="1626">
                  <c:v>178</c:v>
                </c:pt>
                <c:pt idx="1627">
                  <c:v>180</c:v>
                </c:pt>
                <c:pt idx="1628">
                  <c:v>181</c:v>
                </c:pt>
                <c:pt idx="1629">
                  <c:v>179</c:v>
                </c:pt>
                <c:pt idx="1630">
                  <c:v>180</c:v>
                </c:pt>
                <c:pt idx="1631">
                  <c:v>180</c:v>
                </c:pt>
                <c:pt idx="1632">
                  <c:v>181</c:v>
                </c:pt>
                <c:pt idx="1633">
                  <c:v>200</c:v>
                </c:pt>
                <c:pt idx="1634">
                  <c:v>174</c:v>
                </c:pt>
                <c:pt idx="1635">
                  <c:v>180</c:v>
                </c:pt>
                <c:pt idx="1636">
                  <c:v>179</c:v>
                </c:pt>
                <c:pt idx="1637">
                  <c:v>178</c:v>
                </c:pt>
                <c:pt idx="1638">
                  <c:v>176</c:v>
                </c:pt>
                <c:pt idx="1639">
                  <c:v>182</c:v>
                </c:pt>
                <c:pt idx="1640">
                  <c:v>181</c:v>
                </c:pt>
                <c:pt idx="1641">
                  <c:v>196</c:v>
                </c:pt>
                <c:pt idx="1642">
                  <c:v>178</c:v>
                </c:pt>
                <c:pt idx="1643">
                  <c:v>179</c:v>
                </c:pt>
                <c:pt idx="1644">
                  <c:v>181</c:v>
                </c:pt>
                <c:pt idx="1645">
                  <c:v>178</c:v>
                </c:pt>
                <c:pt idx="1646">
                  <c:v>181</c:v>
                </c:pt>
                <c:pt idx="1647">
                  <c:v>179</c:v>
                </c:pt>
                <c:pt idx="1648">
                  <c:v>179</c:v>
                </c:pt>
                <c:pt idx="1649">
                  <c:v>191</c:v>
                </c:pt>
                <c:pt idx="1650">
                  <c:v>179</c:v>
                </c:pt>
                <c:pt idx="1651">
                  <c:v>181</c:v>
                </c:pt>
                <c:pt idx="1652">
                  <c:v>181</c:v>
                </c:pt>
                <c:pt idx="1653">
                  <c:v>182</c:v>
                </c:pt>
                <c:pt idx="1654">
                  <c:v>180</c:v>
                </c:pt>
                <c:pt idx="1655">
                  <c:v>180</c:v>
                </c:pt>
                <c:pt idx="1656">
                  <c:v>180</c:v>
                </c:pt>
                <c:pt idx="1657">
                  <c:v>188</c:v>
                </c:pt>
                <c:pt idx="1658">
                  <c:v>181</c:v>
                </c:pt>
                <c:pt idx="1659">
                  <c:v>180</c:v>
                </c:pt>
                <c:pt idx="1660">
                  <c:v>179</c:v>
                </c:pt>
                <c:pt idx="1661">
                  <c:v>182</c:v>
                </c:pt>
                <c:pt idx="1662">
                  <c:v>180</c:v>
                </c:pt>
                <c:pt idx="1663">
                  <c:v>180</c:v>
                </c:pt>
                <c:pt idx="1664">
                  <c:v>178</c:v>
                </c:pt>
                <c:pt idx="1665">
                  <c:v>193</c:v>
                </c:pt>
                <c:pt idx="1666">
                  <c:v>179</c:v>
                </c:pt>
                <c:pt idx="1667">
                  <c:v>181</c:v>
                </c:pt>
                <c:pt idx="1668">
                  <c:v>180</c:v>
                </c:pt>
                <c:pt idx="1669">
                  <c:v>183</c:v>
                </c:pt>
                <c:pt idx="1670">
                  <c:v>180</c:v>
                </c:pt>
                <c:pt idx="1671">
                  <c:v>181</c:v>
                </c:pt>
                <c:pt idx="1672">
                  <c:v>179</c:v>
                </c:pt>
                <c:pt idx="1673">
                  <c:v>191</c:v>
                </c:pt>
                <c:pt idx="1674">
                  <c:v>180</c:v>
                </c:pt>
                <c:pt idx="1675">
                  <c:v>180</c:v>
                </c:pt>
                <c:pt idx="1676">
                  <c:v>178</c:v>
                </c:pt>
                <c:pt idx="1677">
                  <c:v>181</c:v>
                </c:pt>
                <c:pt idx="1678">
                  <c:v>180</c:v>
                </c:pt>
                <c:pt idx="1679">
                  <c:v>181</c:v>
                </c:pt>
                <c:pt idx="1680">
                  <c:v>180</c:v>
                </c:pt>
                <c:pt idx="1681">
                  <c:v>191</c:v>
                </c:pt>
                <c:pt idx="1682">
                  <c:v>180</c:v>
                </c:pt>
                <c:pt idx="1683">
                  <c:v>180</c:v>
                </c:pt>
                <c:pt idx="1684">
                  <c:v>179</c:v>
                </c:pt>
                <c:pt idx="1685">
                  <c:v>180</c:v>
                </c:pt>
                <c:pt idx="1686">
                  <c:v>178</c:v>
                </c:pt>
                <c:pt idx="1687">
                  <c:v>180</c:v>
                </c:pt>
                <c:pt idx="1688">
                  <c:v>180</c:v>
                </c:pt>
                <c:pt idx="1689">
                  <c:v>191</c:v>
                </c:pt>
                <c:pt idx="1690">
                  <c:v>179</c:v>
                </c:pt>
                <c:pt idx="1691">
                  <c:v>180</c:v>
                </c:pt>
                <c:pt idx="1692">
                  <c:v>179</c:v>
                </c:pt>
                <c:pt idx="1693">
                  <c:v>180</c:v>
                </c:pt>
                <c:pt idx="1694">
                  <c:v>180</c:v>
                </c:pt>
                <c:pt idx="1695">
                  <c:v>180</c:v>
                </c:pt>
                <c:pt idx="1696">
                  <c:v>181</c:v>
                </c:pt>
                <c:pt idx="1697">
                  <c:v>190</c:v>
                </c:pt>
                <c:pt idx="1698">
                  <c:v>178</c:v>
                </c:pt>
                <c:pt idx="1699">
                  <c:v>180</c:v>
                </c:pt>
                <c:pt idx="1700">
                  <c:v>181</c:v>
                </c:pt>
                <c:pt idx="1701">
                  <c:v>180</c:v>
                </c:pt>
                <c:pt idx="1702">
                  <c:v>180</c:v>
                </c:pt>
                <c:pt idx="1703">
                  <c:v>181</c:v>
                </c:pt>
                <c:pt idx="1704">
                  <c:v>179</c:v>
                </c:pt>
                <c:pt idx="1705">
                  <c:v>189</c:v>
                </c:pt>
                <c:pt idx="1706">
                  <c:v>180</c:v>
                </c:pt>
                <c:pt idx="1707">
                  <c:v>178</c:v>
                </c:pt>
                <c:pt idx="1708">
                  <c:v>181</c:v>
                </c:pt>
                <c:pt idx="1709">
                  <c:v>179</c:v>
                </c:pt>
                <c:pt idx="1710">
                  <c:v>181</c:v>
                </c:pt>
                <c:pt idx="1711">
                  <c:v>179</c:v>
                </c:pt>
                <c:pt idx="1712">
                  <c:v>180</c:v>
                </c:pt>
                <c:pt idx="1713">
                  <c:v>188</c:v>
                </c:pt>
                <c:pt idx="1714">
                  <c:v>179</c:v>
                </c:pt>
                <c:pt idx="1715">
                  <c:v>180</c:v>
                </c:pt>
                <c:pt idx="1716">
                  <c:v>180</c:v>
                </c:pt>
                <c:pt idx="1717">
                  <c:v>180</c:v>
                </c:pt>
                <c:pt idx="1718">
                  <c:v>181</c:v>
                </c:pt>
                <c:pt idx="1719">
                  <c:v>183</c:v>
                </c:pt>
                <c:pt idx="1720">
                  <c:v>183</c:v>
                </c:pt>
                <c:pt idx="1721">
                  <c:v>189</c:v>
                </c:pt>
                <c:pt idx="1722">
                  <c:v>179</c:v>
                </c:pt>
                <c:pt idx="1723">
                  <c:v>182</c:v>
                </c:pt>
                <c:pt idx="1724">
                  <c:v>180</c:v>
                </c:pt>
                <c:pt idx="1725">
                  <c:v>181</c:v>
                </c:pt>
                <c:pt idx="1726">
                  <c:v>180</c:v>
                </c:pt>
                <c:pt idx="1727">
                  <c:v>180</c:v>
                </c:pt>
                <c:pt idx="1728">
                  <c:v>181</c:v>
                </c:pt>
                <c:pt idx="1729">
                  <c:v>190</c:v>
                </c:pt>
                <c:pt idx="1730">
                  <c:v>181</c:v>
                </c:pt>
                <c:pt idx="1731">
                  <c:v>181</c:v>
                </c:pt>
                <c:pt idx="1732">
                  <c:v>180</c:v>
                </c:pt>
                <c:pt idx="1733">
                  <c:v>181</c:v>
                </c:pt>
                <c:pt idx="1734">
                  <c:v>180</c:v>
                </c:pt>
                <c:pt idx="1735">
                  <c:v>180</c:v>
                </c:pt>
                <c:pt idx="1736">
                  <c:v>179</c:v>
                </c:pt>
                <c:pt idx="1737">
                  <c:v>188</c:v>
                </c:pt>
                <c:pt idx="1738">
                  <c:v>178</c:v>
                </c:pt>
                <c:pt idx="1739">
                  <c:v>179</c:v>
                </c:pt>
                <c:pt idx="1740">
                  <c:v>180</c:v>
                </c:pt>
                <c:pt idx="1741">
                  <c:v>178</c:v>
                </c:pt>
                <c:pt idx="1742">
                  <c:v>178</c:v>
                </c:pt>
                <c:pt idx="1743">
                  <c:v>182</c:v>
                </c:pt>
                <c:pt idx="1744">
                  <c:v>180</c:v>
                </c:pt>
                <c:pt idx="1745">
                  <c:v>190</c:v>
                </c:pt>
                <c:pt idx="1746">
                  <c:v>180</c:v>
                </c:pt>
                <c:pt idx="1747">
                  <c:v>180</c:v>
                </c:pt>
                <c:pt idx="1748">
                  <c:v>180</c:v>
                </c:pt>
                <c:pt idx="1749">
                  <c:v>179</c:v>
                </c:pt>
                <c:pt idx="1750">
                  <c:v>178</c:v>
                </c:pt>
                <c:pt idx="1751">
                  <c:v>180</c:v>
                </c:pt>
                <c:pt idx="1752">
                  <c:v>180</c:v>
                </c:pt>
                <c:pt idx="1753">
                  <c:v>193</c:v>
                </c:pt>
                <c:pt idx="1754">
                  <c:v>179</c:v>
                </c:pt>
                <c:pt idx="1755">
                  <c:v>181</c:v>
                </c:pt>
                <c:pt idx="1756">
                  <c:v>180</c:v>
                </c:pt>
                <c:pt idx="1757">
                  <c:v>181</c:v>
                </c:pt>
                <c:pt idx="1758">
                  <c:v>179</c:v>
                </c:pt>
                <c:pt idx="1759">
                  <c:v>179</c:v>
                </c:pt>
                <c:pt idx="1760">
                  <c:v>182</c:v>
                </c:pt>
                <c:pt idx="1761">
                  <c:v>188</c:v>
                </c:pt>
                <c:pt idx="1762">
                  <c:v>178</c:v>
                </c:pt>
                <c:pt idx="1763">
                  <c:v>180</c:v>
                </c:pt>
                <c:pt idx="1764">
                  <c:v>181</c:v>
                </c:pt>
                <c:pt idx="1765">
                  <c:v>179</c:v>
                </c:pt>
                <c:pt idx="1766">
                  <c:v>179</c:v>
                </c:pt>
                <c:pt idx="1767">
                  <c:v>180</c:v>
                </c:pt>
                <c:pt idx="1768">
                  <c:v>179</c:v>
                </c:pt>
                <c:pt idx="1769">
                  <c:v>191</c:v>
                </c:pt>
                <c:pt idx="1770">
                  <c:v>178</c:v>
                </c:pt>
                <c:pt idx="1771">
                  <c:v>181</c:v>
                </c:pt>
                <c:pt idx="1772">
                  <c:v>179</c:v>
                </c:pt>
                <c:pt idx="1773">
                  <c:v>181</c:v>
                </c:pt>
                <c:pt idx="1774">
                  <c:v>182</c:v>
                </c:pt>
                <c:pt idx="1775">
                  <c:v>180</c:v>
                </c:pt>
                <c:pt idx="1776">
                  <c:v>179</c:v>
                </c:pt>
                <c:pt idx="1777">
                  <c:v>192</c:v>
                </c:pt>
                <c:pt idx="1778">
                  <c:v>181</c:v>
                </c:pt>
                <c:pt idx="1779">
                  <c:v>181</c:v>
                </c:pt>
                <c:pt idx="1780">
                  <c:v>181</c:v>
                </c:pt>
                <c:pt idx="1781">
                  <c:v>180</c:v>
                </c:pt>
                <c:pt idx="1782">
                  <c:v>181</c:v>
                </c:pt>
                <c:pt idx="1783">
                  <c:v>181</c:v>
                </c:pt>
                <c:pt idx="1784">
                  <c:v>180</c:v>
                </c:pt>
                <c:pt idx="1785">
                  <c:v>191</c:v>
                </c:pt>
                <c:pt idx="1786">
                  <c:v>180</c:v>
                </c:pt>
                <c:pt idx="1787">
                  <c:v>183</c:v>
                </c:pt>
                <c:pt idx="1788">
                  <c:v>180</c:v>
                </c:pt>
                <c:pt idx="1789">
                  <c:v>181</c:v>
                </c:pt>
                <c:pt idx="1790">
                  <c:v>181</c:v>
                </c:pt>
                <c:pt idx="1791">
                  <c:v>180</c:v>
                </c:pt>
                <c:pt idx="1792">
                  <c:v>180</c:v>
                </c:pt>
                <c:pt idx="1793">
                  <c:v>191</c:v>
                </c:pt>
                <c:pt idx="1794">
                  <c:v>181</c:v>
                </c:pt>
                <c:pt idx="1795">
                  <c:v>182</c:v>
                </c:pt>
                <c:pt idx="1796">
                  <c:v>181</c:v>
                </c:pt>
                <c:pt idx="1797">
                  <c:v>179</c:v>
                </c:pt>
                <c:pt idx="1798">
                  <c:v>181</c:v>
                </c:pt>
                <c:pt idx="1799">
                  <c:v>181</c:v>
                </c:pt>
                <c:pt idx="1800">
                  <c:v>182</c:v>
                </c:pt>
                <c:pt idx="1801">
                  <c:v>189</c:v>
                </c:pt>
                <c:pt idx="1802">
                  <c:v>181</c:v>
                </c:pt>
                <c:pt idx="1803">
                  <c:v>175</c:v>
                </c:pt>
                <c:pt idx="1804">
                  <c:v>182</c:v>
                </c:pt>
                <c:pt idx="1805">
                  <c:v>178</c:v>
                </c:pt>
                <c:pt idx="1806">
                  <c:v>177</c:v>
                </c:pt>
                <c:pt idx="1807">
                  <c:v>179</c:v>
                </c:pt>
                <c:pt idx="1808">
                  <c:v>179</c:v>
                </c:pt>
                <c:pt idx="1809">
                  <c:v>190</c:v>
                </c:pt>
                <c:pt idx="1810">
                  <c:v>179</c:v>
                </c:pt>
                <c:pt idx="1811">
                  <c:v>178</c:v>
                </c:pt>
                <c:pt idx="1812">
                  <c:v>181</c:v>
                </c:pt>
                <c:pt idx="1813">
                  <c:v>181</c:v>
                </c:pt>
                <c:pt idx="1814">
                  <c:v>179</c:v>
                </c:pt>
                <c:pt idx="1815">
                  <c:v>180</c:v>
                </c:pt>
                <c:pt idx="1816">
                  <c:v>181</c:v>
                </c:pt>
                <c:pt idx="1817">
                  <c:v>193</c:v>
                </c:pt>
                <c:pt idx="1818">
                  <c:v>180</c:v>
                </c:pt>
                <c:pt idx="1819">
                  <c:v>181</c:v>
                </c:pt>
                <c:pt idx="1820">
                  <c:v>180</c:v>
                </c:pt>
                <c:pt idx="1821">
                  <c:v>179</c:v>
                </c:pt>
                <c:pt idx="1822">
                  <c:v>182</c:v>
                </c:pt>
                <c:pt idx="1823">
                  <c:v>178</c:v>
                </c:pt>
                <c:pt idx="1824">
                  <c:v>180</c:v>
                </c:pt>
                <c:pt idx="1825">
                  <c:v>189</c:v>
                </c:pt>
                <c:pt idx="1826">
                  <c:v>181</c:v>
                </c:pt>
                <c:pt idx="1827">
                  <c:v>179</c:v>
                </c:pt>
                <c:pt idx="1828">
                  <c:v>182</c:v>
                </c:pt>
                <c:pt idx="1829">
                  <c:v>181</c:v>
                </c:pt>
                <c:pt idx="1830">
                  <c:v>181</c:v>
                </c:pt>
                <c:pt idx="1831">
                  <c:v>180</c:v>
                </c:pt>
                <c:pt idx="1832">
                  <c:v>181</c:v>
                </c:pt>
                <c:pt idx="1833">
                  <c:v>191</c:v>
                </c:pt>
                <c:pt idx="1834">
                  <c:v>181</c:v>
                </c:pt>
                <c:pt idx="1835">
                  <c:v>177</c:v>
                </c:pt>
                <c:pt idx="1836">
                  <c:v>174</c:v>
                </c:pt>
                <c:pt idx="1837">
                  <c:v>179</c:v>
                </c:pt>
                <c:pt idx="1838">
                  <c:v>181</c:v>
                </c:pt>
                <c:pt idx="1839">
                  <c:v>181</c:v>
                </c:pt>
                <c:pt idx="1840">
                  <c:v>180</c:v>
                </c:pt>
                <c:pt idx="1841">
                  <c:v>189</c:v>
                </c:pt>
                <c:pt idx="1842">
                  <c:v>179</c:v>
                </c:pt>
                <c:pt idx="1843">
                  <c:v>181</c:v>
                </c:pt>
                <c:pt idx="1844">
                  <c:v>180</c:v>
                </c:pt>
                <c:pt idx="1845">
                  <c:v>179</c:v>
                </c:pt>
                <c:pt idx="1846">
                  <c:v>182</c:v>
                </c:pt>
                <c:pt idx="1847">
                  <c:v>180</c:v>
                </c:pt>
                <c:pt idx="1848">
                  <c:v>180</c:v>
                </c:pt>
                <c:pt idx="1849">
                  <c:v>185</c:v>
                </c:pt>
                <c:pt idx="1850">
                  <c:v>181</c:v>
                </c:pt>
                <c:pt idx="1851">
                  <c:v>179</c:v>
                </c:pt>
                <c:pt idx="1852">
                  <c:v>176</c:v>
                </c:pt>
                <c:pt idx="1853">
                  <c:v>179</c:v>
                </c:pt>
                <c:pt idx="1854">
                  <c:v>180</c:v>
                </c:pt>
                <c:pt idx="1855">
                  <c:v>182</c:v>
                </c:pt>
                <c:pt idx="1856">
                  <c:v>183</c:v>
                </c:pt>
                <c:pt idx="1857">
                  <c:v>191</c:v>
                </c:pt>
                <c:pt idx="1858">
                  <c:v>180</c:v>
                </c:pt>
                <c:pt idx="1859">
                  <c:v>181</c:v>
                </c:pt>
                <c:pt idx="1860">
                  <c:v>179</c:v>
                </c:pt>
                <c:pt idx="1861">
                  <c:v>182</c:v>
                </c:pt>
                <c:pt idx="1862">
                  <c:v>179</c:v>
                </c:pt>
                <c:pt idx="1863">
                  <c:v>180</c:v>
                </c:pt>
                <c:pt idx="1864">
                  <c:v>180</c:v>
                </c:pt>
                <c:pt idx="1865">
                  <c:v>192</c:v>
                </c:pt>
                <c:pt idx="1866">
                  <c:v>179</c:v>
                </c:pt>
                <c:pt idx="1867">
                  <c:v>180</c:v>
                </c:pt>
                <c:pt idx="1868">
                  <c:v>180</c:v>
                </c:pt>
                <c:pt idx="1869">
                  <c:v>180</c:v>
                </c:pt>
                <c:pt idx="1870">
                  <c:v>182</c:v>
                </c:pt>
                <c:pt idx="1871">
                  <c:v>181</c:v>
                </c:pt>
                <c:pt idx="1872">
                  <c:v>180</c:v>
                </c:pt>
                <c:pt idx="1873">
                  <c:v>193</c:v>
                </c:pt>
                <c:pt idx="1874">
                  <c:v>180</c:v>
                </c:pt>
                <c:pt idx="1875">
                  <c:v>179</c:v>
                </c:pt>
                <c:pt idx="1876">
                  <c:v>178</c:v>
                </c:pt>
                <c:pt idx="1877">
                  <c:v>180</c:v>
                </c:pt>
                <c:pt idx="1878">
                  <c:v>181</c:v>
                </c:pt>
                <c:pt idx="1879">
                  <c:v>180</c:v>
                </c:pt>
                <c:pt idx="1880">
                  <c:v>181</c:v>
                </c:pt>
                <c:pt idx="1881">
                  <c:v>190</c:v>
                </c:pt>
                <c:pt idx="1882">
                  <c:v>182</c:v>
                </c:pt>
                <c:pt idx="1883">
                  <c:v>179</c:v>
                </c:pt>
                <c:pt idx="1884">
                  <c:v>181</c:v>
                </c:pt>
                <c:pt idx="1885">
                  <c:v>179</c:v>
                </c:pt>
                <c:pt idx="1886">
                  <c:v>181</c:v>
                </c:pt>
                <c:pt idx="1887">
                  <c:v>181</c:v>
                </c:pt>
                <c:pt idx="1888">
                  <c:v>180</c:v>
                </c:pt>
                <c:pt idx="1889">
                  <c:v>190</c:v>
                </c:pt>
                <c:pt idx="1890">
                  <c:v>179</c:v>
                </c:pt>
                <c:pt idx="1891">
                  <c:v>180</c:v>
                </c:pt>
                <c:pt idx="1892">
                  <c:v>180</c:v>
                </c:pt>
                <c:pt idx="1893">
                  <c:v>180</c:v>
                </c:pt>
                <c:pt idx="1894">
                  <c:v>178</c:v>
                </c:pt>
                <c:pt idx="1895">
                  <c:v>180</c:v>
                </c:pt>
                <c:pt idx="1896">
                  <c:v>180</c:v>
                </c:pt>
                <c:pt idx="1897">
                  <c:v>191</c:v>
                </c:pt>
                <c:pt idx="1898">
                  <c:v>181</c:v>
                </c:pt>
                <c:pt idx="1899">
                  <c:v>180</c:v>
                </c:pt>
                <c:pt idx="1900">
                  <c:v>181</c:v>
                </c:pt>
                <c:pt idx="1901">
                  <c:v>180</c:v>
                </c:pt>
                <c:pt idx="1902">
                  <c:v>179</c:v>
                </c:pt>
                <c:pt idx="1903">
                  <c:v>181</c:v>
                </c:pt>
                <c:pt idx="1904">
                  <c:v>180</c:v>
                </c:pt>
                <c:pt idx="1905">
                  <c:v>191</c:v>
                </c:pt>
                <c:pt idx="1906">
                  <c:v>180</c:v>
                </c:pt>
                <c:pt idx="1907">
                  <c:v>178</c:v>
                </c:pt>
                <c:pt idx="1908">
                  <c:v>181</c:v>
                </c:pt>
                <c:pt idx="1909">
                  <c:v>180</c:v>
                </c:pt>
                <c:pt idx="1910">
                  <c:v>180</c:v>
                </c:pt>
                <c:pt idx="1911">
                  <c:v>180</c:v>
                </c:pt>
                <c:pt idx="1912">
                  <c:v>179</c:v>
                </c:pt>
                <c:pt idx="1913">
                  <c:v>191</c:v>
                </c:pt>
                <c:pt idx="1914">
                  <c:v>179</c:v>
                </c:pt>
                <c:pt idx="1915">
                  <c:v>182</c:v>
                </c:pt>
                <c:pt idx="1916">
                  <c:v>181</c:v>
                </c:pt>
                <c:pt idx="1917">
                  <c:v>181</c:v>
                </c:pt>
                <c:pt idx="1918">
                  <c:v>182</c:v>
                </c:pt>
                <c:pt idx="1919">
                  <c:v>183</c:v>
                </c:pt>
                <c:pt idx="1920">
                  <c:v>180</c:v>
                </c:pt>
                <c:pt idx="1921">
                  <c:v>191</c:v>
                </c:pt>
                <c:pt idx="1922">
                  <c:v>179</c:v>
                </c:pt>
                <c:pt idx="1923">
                  <c:v>180</c:v>
                </c:pt>
                <c:pt idx="1924">
                  <c:v>180</c:v>
                </c:pt>
                <c:pt idx="1925">
                  <c:v>180</c:v>
                </c:pt>
                <c:pt idx="1926">
                  <c:v>181</c:v>
                </c:pt>
                <c:pt idx="1927">
                  <c:v>180</c:v>
                </c:pt>
                <c:pt idx="1928">
                  <c:v>179</c:v>
                </c:pt>
                <c:pt idx="1929">
                  <c:v>191</c:v>
                </c:pt>
                <c:pt idx="1930">
                  <c:v>178</c:v>
                </c:pt>
                <c:pt idx="1931">
                  <c:v>179</c:v>
                </c:pt>
                <c:pt idx="1932">
                  <c:v>179</c:v>
                </c:pt>
                <c:pt idx="1933">
                  <c:v>179</c:v>
                </c:pt>
                <c:pt idx="1934">
                  <c:v>179</c:v>
                </c:pt>
                <c:pt idx="1935">
                  <c:v>182</c:v>
                </c:pt>
                <c:pt idx="1936">
                  <c:v>178</c:v>
                </c:pt>
                <c:pt idx="1937">
                  <c:v>190</c:v>
                </c:pt>
                <c:pt idx="1938">
                  <c:v>180</c:v>
                </c:pt>
                <c:pt idx="1939">
                  <c:v>180</c:v>
                </c:pt>
                <c:pt idx="1940">
                  <c:v>178</c:v>
                </c:pt>
                <c:pt idx="1941">
                  <c:v>179</c:v>
                </c:pt>
                <c:pt idx="1942">
                  <c:v>178</c:v>
                </c:pt>
                <c:pt idx="1943">
                  <c:v>180</c:v>
                </c:pt>
                <c:pt idx="1944">
                  <c:v>180</c:v>
                </c:pt>
                <c:pt idx="1945">
                  <c:v>192</c:v>
                </c:pt>
                <c:pt idx="1946">
                  <c:v>180</c:v>
                </c:pt>
                <c:pt idx="1947">
                  <c:v>180</c:v>
                </c:pt>
                <c:pt idx="1948">
                  <c:v>181</c:v>
                </c:pt>
                <c:pt idx="1949">
                  <c:v>179</c:v>
                </c:pt>
                <c:pt idx="1950">
                  <c:v>181</c:v>
                </c:pt>
                <c:pt idx="1951">
                  <c:v>180</c:v>
                </c:pt>
                <c:pt idx="1952">
                  <c:v>179</c:v>
                </c:pt>
                <c:pt idx="1953">
                  <c:v>191</c:v>
                </c:pt>
                <c:pt idx="1954">
                  <c:v>178</c:v>
                </c:pt>
                <c:pt idx="1955">
                  <c:v>181</c:v>
                </c:pt>
                <c:pt idx="1956">
                  <c:v>179</c:v>
                </c:pt>
                <c:pt idx="1957">
                  <c:v>180</c:v>
                </c:pt>
                <c:pt idx="1958">
                  <c:v>181</c:v>
                </c:pt>
                <c:pt idx="1959">
                  <c:v>181</c:v>
                </c:pt>
                <c:pt idx="1960">
                  <c:v>179</c:v>
                </c:pt>
                <c:pt idx="1961">
                  <c:v>190</c:v>
                </c:pt>
                <c:pt idx="1962">
                  <c:v>181</c:v>
                </c:pt>
                <c:pt idx="1963">
                  <c:v>182</c:v>
                </c:pt>
                <c:pt idx="1964">
                  <c:v>182</c:v>
                </c:pt>
                <c:pt idx="1965">
                  <c:v>180</c:v>
                </c:pt>
                <c:pt idx="1966">
                  <c:v>181</c:v>
                </c:pt>
                <c:pt idx="1967">
                  <c:v>181</c:v>
                </c:pt>
                <c:pt idx="1968">
                  <c:v>180</c:v>
                </c:pt>
                <c:pt idx="1969">
                  <c:v>189</c:v>
                </c:pt>
                <c:pt idx="1970">
                  <c:v>180</c:v>
                </c:pt>
                <c:pt idx="1971">
                  <c:v>181</c:v>
                </c:pt>
                <c:pt idx="1972">
                  <c:v>182</c:v>
                </c:pt>
                <c:pt idx="1973">
                  <c:v>180</c:v>
                </c:pt>
                <c:pt idx="1974">
                  <c:v>179</c:v>
                </c:pt>
                <c:pt idx="1975">
                  <c:v>180</c:v>
                </c:pt>
                <c:pt idx="1976">
                  <c:v>180</c:v>
                </c:pt>
                <c:pt idx="1977">
                  <c:v>190</c:v>
                </c:pt>
                <c:pt idx="1978">
                  <c:v>181</c:v>
                </c:pt>
                <c:pt idx="1979">
                  <c:v>180</c:v>
                </c:pt>
                <c:pt idx="1980">
                  <c:v>180</c:v>
                </c:pt>
                <c:pt idx="1981">
                  <c:v>180</c:v>
                </c:pt>
                <c:pt idx="1982">
                  <c:v>180</c:v>
                </c:pt>
                <c:pt idx="1983">
                  <c:v>182</c:v>
                </c:pt>
                <c:pt idx="1984">
                  <c:v>178</c:v>
                </c:pt>
                <c:pt idx="1985">
                  <c:v>189</c:v>
                </c:pt>
                <c:pt idx="1986">
                  <c:v>179</c:v>
                </c:pt>
                <c:pt idx="1987">
                  <c:v>182</c:v>
                </c:pt>
                <c:pt idx="1988">
                  <c:v>180</c:v>
                </c:pt>
                <c:pt idx="1989">
                  <c:v>179</c:v>
                </c:pt>
                <c:pt idx="1990">
                  <c:v>179</c:v>
                </c:pt>
                <c:pt idx="1991">
                  <c:v>180</c:v>
                </c:pt>
                <c:pt idx="1992">
                  <c:v>180</c:v>
                </c:pt>
                <c:pt idx="1993">
                  <c:v>193</c:v>
                </c:pt>
                <c:pt idx="1994">
                  <c:v>181</c:v>
                </c:pt>
                <c:pt idx="1995">
                  <c:v>181</c:v>
                </c:pt>
                <c:pt idx="1996">
                  <c:v>180</c:v>
                </c:pt>
                <c:pt idx="1997">
                  <c:v>179</c:v>
                </c:pt>
                <c:pt idx="1998">
                  <c:v>181</c:v>
                </c:pt>
                <c:pt idx="1999">
                  <c:v>180</c:v>
                </c:pt>
                <c:pt idx="2000">
                  <c:v>179</c:v>
                </c:pt>
                <c:pt idx="2001">
                  <c:v>191</c:v>
                </c:pt>
                <c:pt idx="2002">
                  <c:v>180</c:v>
                </c:pt>
                <c:pt idx="2003">
                  <c:v>179</c:v>
                </c:pt>
                <c:pt idx="2004">
                  <c:v>179</c:v>
                </c:pt>
                <c:pt idx="2005">
                  <c:v>179</c:v>
                </c:pt>
                <c:pt idx="2006">
                  <c:v>181</c:v>
                </c:pt>
                <c:pt idx="2007">
                  <c:v>183</c:v>
                </c:pt>
                <c:pt idx="2008">
                  <c:v>179</c:v>
                </c:pt>
                <c:pt idx="2009">
                  <c:v>190</c:v>
                </c:pt>
                <c:pt idx="2010">
                  <c:v>182</c:v>
                </c:pt>
                <c:pt idx="2011">
                  <c:v>180</c:v>
                </c:pt>
                <c:pt idx="2012">
                  <c:v>180</c:v>
                </c:pt>
                <c:pt idx="2013">
                  <c:v>179</c:v>
                </c:pt>
                <c:pt idx="2014">
                  <c:v>179</c:v>
                </c:pt>
                <c:pt idx="2015">
                  <c:v>180</c:v>
                </c:pt>
                <c:pt idx="2016">
                  <c:v>180</c:v>
                </c:pt>
                <c:pt idx="2017">
                  <c:v>189</c:v>
                </c:pt>
                <c:pt idx="2018">
                  <c:v>179</c:v>
                </c:pt>
                <c:pt idx="2019">
                  <c:v>182</c:v>
                </c:pt>
                <c:pt idx="2020">
                  <c:v>181</c:v>
                </c:pt>
                <c:pt idx="2021">
                  <c:v>179</c:v>
                </c:pt>
                <c:pt idx="2022">
                  <c:v>180</c:v>
                </c:pt>
                <c:pt idx="2023">
                  <c:v>180</c:v>
                </c:pt>
                <c:pt idx="2024">
                  <c:v>179</c:v>
                </c:pt>
                <c:pt idx="2025">
                  <c:v>189</c:v>
                </c:pt>
                <c:pt idx="2026">
                  <c:v>179</c:v>
                </c:pt>
                <c:pt idx="2027">
                  <c:v>179</c:v>
                </c:pt>
                <c:pt idx="2028">
                  <c:v>179</c:v>
                </c:pt>
                <c:pt idx="2029">
                  <c:v>181</c:v>
                </c:pt>
                <c:pt idx="2030">
                  <c:v>180</c:v>
                </c:pt>
                <c:pt idx="2031">
                  <c:v>180</c:v>
                </c:pt>
                <c:pt idx="2032">
                  <c:v>179</c:v>
                </c:pt>
                <c:pt idx="2033">
                  <c:v>190</c:v>
                </c:pt>
                <c:pt idx="2034">
                  <c:v>181</c:v>
                </c:pt>
                <c:pt idx="2035">
                  <c:v>181</c:v>
                </c:pt>
                <c:pt idx="2036">
                  <c:v>183</c:v>
                </c:pt>
                <c:pt idx="2037">
                  <c:v>181</c:v>
                </c:pt>
                <c:pt idx="2038">
                  <c:v>180</c:v>
                </c:pt>
                <c:pt idx="2039">
                  <c:v>181</c:v>
                </c:pt>
                <c:pt idx="2040">
                  <c:v>180</c:v>
                </c:pt>
                <c:pt idx="2041">
                  <c:v>192</c:v>
                </c:pt>
                <c:pt idx="2042">
                  <c:v>181</c:v>
                </c:pt>
                <c:pt idx="2043">
                  <c:v>181</c:v>
                </c:pt>
                <c:pt idx="2044">
                  <c:v>181</c:v>
                </c:pt>
                <c:pt idx="2045">
                  <c:v>180</c:v>
                </c:pt>
                <c:pt idx="2046">
                  <c:v>179</c:v>
                </c:pt>
                <c:pt idx="2047">
                  <c:v>180</c:v>
                </c:pt>
                <c:pt idx="2048">
                  <c:v>182</c:v>
                </c:pt>
                <c:pt idx="2049">
                  <c:v>223</c:v>
                </c:pt>
                <c:pt idx="2050">
                  <c:v>201</c:v>
                </c:pt>
                <c:pt idx="2051">
                  <c:v>180</c:v>
                </c:pt>
                <c:pt idx="2052">
                  <c:v>180</c:v>
                </c:pt>
                <c:pt idx="2053">
                  <c:v>182</c:v>
                </c:pt>
                <c:pt idx="2054">
                  <c:v>182</c:v>
                </c:pt>
                <c:pt idx="2055">
                  <c:v>182</c:v>
                </c:pt>
                <c:pt idx="2056">
                  <c:v>180</c:v>
                </c:pt>
                <c:pt idx="2057">
                  <c:v>186</c:v>
                </c:pt>
                <c:pt idx="2058">
                  <c:v>181</c:v>
                </c:pt>
                <c:pt idx="2059">
                  <c:v>182</c:v>
                </c:pt>
                <c:pt idx="2060">
                  <c:v>180</c:v>
                </c:pt>
                <c:pt idx="2061">
                  <c:v>160</c:v>
                </c:pt>
                <c:pt idx="2062">
                  <c:v>177</c:v>
                </c:pt>
                <c:pt idx="2063">
                  <c:v>177</c:v>
                </c:pt>
                <c:pt idx="2064">
                  <c:v>179</c:v>
                </c:pt>
                <c:pt idx="2065">
                  <c:v>184</c:v>
                </c:pt>
                <c:pt idx="2066">
                  <c:v>181</c:v>
                </c:pt>
                <c:pt idx="2067">
                  <c:v>180</c:v>
                </c:pt>
                <c:pt idx="2068">
                  <c:v>180</c:v>
                </c:pt>
                <c:pt idx="2069">
                  <c:v>159</c:v>
                </c:pt>
                <c:pt idx="2070">
                  <c:v>180</c:v>
                </c:pt>
                <c:pt idx="2071">
                  <c:v>179</c:v>
                </c:pt>
                <c:pt idx="2072">
                  <c:v>179</c:v>
                </c:pt>
                <c:pt idx="2073">
                  <c:v>210</c:v>
                </c:pt>
                <c:pt idx="2074">
                  <c:v>179</c:v>
                </c:pt>
                <c:pt idx="2075">
                  <c:v>180</c:v>
                </c:pt>
                <c:pt idx="2076">
                  <c:v>182</c:v>
                </c:pt>
                <c:pt idx="2077">
                  <c:v>179</c:v>
                </c:pt>
                <c:pt idx="2078">
                  <c:v>179</c:v>
                </c:pt>
                <c:pt idx="2079">
                  <c:v>181</c:v>
                </c:pt>
                <c:pt idx="2080">
                  <c:v>178</c:v>
                </c:pt>
                <c:pt idx="2081">
                  <c:v>211</c:v>
                </c:pt>
                <c:pt idx="2082">
                  <c:v>180</c:v>
                </c:pt>
                <c:pt idx="2083">
                  <c:v>178</c:v>
                </c:pt>
                <c:pt idx="2084">
                  <c:v>179</c:v>
                </c:pt>
                <c:pt idx="2085">
                  <c:v>179</c:v>
                </c:pt>
                <c:pt idx="2086">
                  <c:v>180</c:v>
                </c:pt>
                <c:pt idx="2087">
                  <c:v>178</c:v>
                </c:pt>
                <c:pt idx="2088">
                  <c:v>181</c:v>
                </c:pt>
                <c:pt idx="2089">
                  <c:v>200</c:v>
                </c:pt>
                <c:pt idx="2090">
                  <c:v>181</c:v>
                </c:pt>
                <c:pt idx="2091">
                  <c:v>178</c:v>
                </c:pt>
                <c:pt idx="2092">
                  <c:v>178</c:v>
                </c:pt>
                <c:pt idx="2093">
                  <c:v>179</c:v>
                </c:pt>
                <c:pt idx="2094">
                  <c:v>183</c:v>
                </c:pt>
                <c:pt idx="2095">
                  <c:v>179</c:v>
                </c:pt>
                <c:pt idx="2096">
                  <c:v>180</c:v>
                </c:pt>
                <c:pt idx="2097">
                  <c:v>215</c:v>
                </c:pt>
                <c:pt idx="2098">
                  <c:v>180</c:v>
                </c:pt>
                <c:pt idx="2099">
                  <c:v>181</c:v>
                </c:pt>
                <c:pt idx="2100">
                  <c:v>182</c:v>
                </c:pt>
                <c:pt idx="2101">
                  <c:v>181</c:v>
                </c:pt>
                <c:pt idx="2102">
                  <c:v>180</c:v>
                </c:pt>
                <c:pt idx="2103">
                  <c:v>180</c:v>
                </c:pt>
                <c:pt idx="2104">
                  <c:v>181</c:v>
                </c:pt>
                <c:pt idx="2105">
                  <c:v>206</c:v>
                </c:pt>
                <c:pt idx="2106">
                  <c:v>180</c:v>
                </c:pt>
                <c:pt idx="2107">
                  <c:v>181</c:v>
                </c:pt>
                <c:pt idx="2108">
                  <c:v>180</c:v>
                </c:pt>
                <c:pt idx="2109">
                  <c:v>179</c:v>
                </c:pt>
                <c:pt idx="2110">
                  <c:v>181</c:v>
                </c:pt>
                <c:pt idx="2111">
                  <c:v>179</c:v>
                </c:pt>
                <c:pt idx="2112">
                  <c:v>181</c:v>
                </c:pt>
                <c:pt idx="2113">
                  <c:v>182</c:v>
                </c:pt>
                <c:pt idx="2114">
                  <c:v>161</c:v>
                </c:pt>
                <c:pt idx="2115">
                  <c:v>179</c:v>
                </c:pt>
                <c:pt idx="2116">
                  <c:v>179</c:v>
                </c:pt>
                <c:pt idx="2117">
                  <c:v>180</c:v>
                </c:pt>
                <c:pt idx="2118">
                  <c:v>183</c:v>
                </c:pt>
                <c:pt idx="2119">
                  <c:v>179</c:v>
                </c:pt>
                <c:pt idx="2120">
                  <c:v>180</c:v>
                </c:pt>
                <c:pt idx="2121">
                  <c:v>205</c:v>
                </c:pt>
                <c:pt idx="2122">
                  <c:v>177</c:v>
                </c:pt>
                <c:pt idx="2123">
                  <c:v>178</c:v>
                </c:pt>
                <c:pt idx="2124">
                  <c:v>179</c:v>
                </c:pt>
                <c:pt idx="2125">
                  <c:v>180</c:v>
                </c:pt>
                <c:pt idx="2126">
                  <c:v>179</c:v>
                </c:pt>
                <c:pt idx="2127">
                  <c:v>181</c:v>
                </c:pt>
                <c:pt idx="2128">
                  <c:v>177</c:v>
                </c:pt>
                <c:pt idx="2129">
                  <c:v>192</c:v>
                </c:pt>
                <c:pt idx="2130">
                  <c:v>181</c:v>
                </c:pt>
                <c:pt idx="2131">
                  <c:v>176</c:v>
                </c:pt>
                <c:pt idx="2132">
                  <c:v>178</c:v>
                </c:pt>
                <c:pt idx="2133">
                  <c:v>177</c:v>
                </c:pt>
                <c:pt idx="2134">
                  <c:v>183</c:v>
                </c:pt>
                <c:pt idx="2135">
                  <c:v>181</c:v>
                </c:pt>
                <c:pt idx="2136">
                  <c:v>180</c:v>
                </c:pt>
                <c:pt idx="2137">
                  <c:v>207</c:v>
                </c:pt>
                <c:pt idx="2138">
                  <c:v>181</c:v>
                </c:pt>
                <c:pt idx="2139">
                  <c:v>183</c:v>
                </c:pt>
                <c:pt idx="2140">
                  <c:v>180</c:v>
                </c:pt>
                <c:pt idx="2141">
                  <c:v>179</c:v>
                </c:pt>
                <c:pt idx="2142">
                  <c:v>178</c:v>
                </c:pt>
                <c:pt idx="2143">
                  <c:v>179</c:v>
                </c:pt>
                <c:pt idx="2144">
                  <c:v>180</c:v>
                </c:pt>
                <c:pt idx="2145">
                  <c:v>192</c:v>
                </c:pt>
                <c:pt idx="2146">
                  <c:v>181</c:v>
                </c:pt>
                <c:pt idx="2147">
                  <c:v>181</c:v>
                </c:pt>
                <c:pt idx="2148">
                  <c:v>179</c:v>
                </c:pt>
                <c:pt idx="2149">
                  <c:v>180</c:v>
                </c:pt>
                <c:pt idx="2150">
                  <c:v>180</c:v>
                </c:pt>
                <c:pt idx="2151">
                  <c:v>161</c:v>
                </c:pt>
                <c:pt idx="2152">
                  <c:v>180</c:v>
                </c:pt>
                <c:pt idx="2153">
                  <c:v>203</c:v>
                </c:pt>
                <c:pt idx="2154">
                  <c:v>177</c:v>
                </c:pt>
                <c:pt idx="2155">
                  <c:v>180</c:v>
                </c:pt>
                <c:pt idx="2156">
                  <c:v>181</c:v>
                </c:pt>
                <c:pt idx="2157">
                  <c:v>182</c:v>
                </c:pt>
                <c:pt idx="2158">
                  <c:v>182</c:v>
                </c:pt>
                <c:pt idx="2159">
                  <c:v>180</c:v>
                </c:pt>
                <c:pt idx="2160">
                  <c:v>181</c:v>
                </c:pt>
                <c:pt idx="2161">
                  <c:v>203</c:v>
                </c:pt>
                <c:pt idx="2162">
                  <c:v>179</c:v>
                </c:pt>
                <c:pt idx="2163">
                  <c:v>182</c:v>
                </c:pt>
                <c:pt idx="2164">
                  <c:v>179</c:v>
                </c:pt>
                <c:pt idx="2165">
                  <c:v>180</c:v>
                </c:pt>
                <c:pt idx="2166">
                  <c:v>181</c:v>
                </c:pt>
                <c:pt idx="2167">
                  <c:v>179</c:v>
                </c:pt>
                <c:pt idx="2168">
                  <c:v>181</c:v>
                </c:pt>
                <c:pt idx="2169">
                  <c:v>193</c:v>
                </c:pt>
                <c:pt idx="2170">
                  <c:v>178</c:v>
                </c:pt>
                <c:pt idx="2171">
                  <c:v>181</c:v>
                </c:pt>
                <c:pt idx="2172">
                  <c:v>180</c:v>
                </c:pt>
                <c:pt idx="2173">
                  <c:v>179</c:v>
                </c:pt>
                <c:pt idx="2174">
                  <c:v>182</c:v>
                </c:pt>
                <c:pt idx="2175">
                  <c:v>178</c:v>
                </c:pt>
                <c:pt idx="2176">
                  <c:v>180</c:v>
                </c:pt>
                <c:pt idx="2177">
                  <c:v>200</c:v>
                </c:pt>
                <c:pt idx="2178">
                  <c:v>181</c:v>
                </c:pt>
                <c:pt idx="2179">
                  <c:v>181</c:v>
                </c:pt>
                <c:pt idx="2180">
                  <c:v>181</c:v>
                </c:pt>
                <c:pt idx="2181">
                  <c:v>179</c:v>
                </c:pt>
                <c:pt idx="2182">
                  <c:v>181</c:v>
                </c:pt>
                <c:pt idx="2183">
                  <c:v>181</c:v>
                </c:pt>
                <c:pt idx="2184">
                  <c:v>180</c:v>
                </c:pt>
                <c:pt idx="2185">
                  <c:v>186</c:v>
                </c:pt>
                <c:pt idx="2186">
                  <c:v>178</c:v>
                </c:pt>
                <c:pt idx="2187">
                  <c:v>179</c:v>
                </c:pt>
                <c:pt idx="2188">
                  <c:v>179</c:v>
                </c:pt>
                <c:pt idx="2189">
                  <c:v>180</c:v>
                </c:pt>
                <c:pt idx="2190">
                  <c:v>181</c:v>
                </c:pt>
                <c:pt idx="2191">
                  <c:v>162</c:v>
                </c:pt>
                <c:pt idx="2192">
                  <c:v>179</c:v>
                </c:pt>
                <c:pt idx="2193">
                  <c:v>199</c:v>
                </c:pt>
                <c:pt idx="2194">
                  <c:v>179</c:v>
                </c:pt>
                <c:pt idx="2195">
                  <c:v>181</c:v>
                </c:pt>
                <c:pt idx="2196">
                  <c:v>179</c:v>
                </c:pt>
                <c:pt idx="2197">
                  <c:v>179</c:v>
                </c:pt>
                <c:pt idx="2198">
                  <c:v>181</c:v>
                </c:pt>
                <c:pt idx="2199">
                  <c:v>180</c:v>
                </c:pt>
                <c:pt idx="2200">
                  <c:v>181</c:v>
                </c:pt>
                <c:pt idx="2201">
                  <c:v>192</c:v>
                </c:pt>
                <c:pt idx="2202">
                  <c:v>180</c:v>
                </c:pt>
                <c:pt idx="2203">
                  <c:v>182</c:v>
                </c:pt>
                <c:pt idx="2204">
                  <c:v>179</c:v>
                </c:pt>
                <c:pt idx="2205">
                  <c:v>180</c:v>
                </c:pt>
                <c:pt idx="2206">
                  <c:v>181</c:v>
                </c:pt>
                <c:pt idx="2207">
                  <c:v>179</c:v>
                </c:pt>
                <c:pt idx="2208">
                  <c:v>182</c:v>
                </c:pt>
                <c:pt idx="2209">
                  <c:v>197</c:v>
                </c:pt>
                <c:pt idx="2210">
                  <c:v>182</c:v>
                </c:pt>
                <c:pt idx="2211">
                  <c:v>180</c:v>
                </c:pt>
                <c:pt idx="2212">
                  <c:v>181</c:v>
                </c:pt>
                <c:pt idx="2213">
                  <c:v>181</c:v>
                </c:pt>
                <c:pt idx="2214">
                  <c:v>181</c:v>
                </c:pt>
                <c:pt idx="2215">
                  <c:v>180</c:v>
                </c:pt>
                <c:pt idx="2216">
                  <c:v>178</c:v>
                </c:pt>
                <c:pt idx="2217">
                  <c:v>193</c:v>
                </c:pt>
                <c:pt idx="2218">
                  <c:v>178</c:v>
                </c:pt>
                <c:pt idx="2219">
                  <c:v>182</c:v>
                </c:pt>
                <c:pt idx="2220">
                  <c:v>182</c:v>
                </c:pt>
                <c:pt idx="2221">
                  <c:v>180</c:v>
                </c:pt>
                <c:pt idx="2222">
                  <c:v>180</c:v>
                </c:pt>
                <c:pt idx="2223">
                  <c:v>181</c:v>
                </c:pt>
                <c:pt idx="2224">
                  <c:v>181</c:v>
                </c:pt>
                <c:pt idx="2225">
                  <c:v>194</c:v>
                </c:pt>
                <c:pt idx="2226">
                  <c:v>181</c:v>
                </c:pt>
                <c:pt idx="2227">
                  <c:v>181</c:v>
                </c:pt>
                <c:pt idx="2228">
                  <c:v>179</c:v>
                </c:pt>
                <c:pt idx="2229">
                  <c:v>180</c:v>
                </c:pt>
                <c:pt idx="2230">
                  <c:v>180</c:v>
                </c:pt>
                <c:pt idx="2231">
                  <c:v>180</c:v>
                </c:pt>
                <c:pt idx="2232">
                  <c:v>180</c:v>
                </c:pt>
                <c:pt idx="2233">
                  <c:v>190</c:v>
                </c:pt>
                <c:pt idx="2234">
                  <c:v>180</c:v>
                </c:pt>
                <c:pt idx="2235">
                  <c:v>179</c:v>
                </c:pt>
                <c:pt idx="2236">
                  <c:v>181</c:v>
                </c:pt>
                <c:pt idx="2237">
                  <c:v>181</c:v>
                </c:pt>
                <c:pt idx="2238">
                  <c:v>179</c:v>
                </c:pt>
                <c:pt idx="2239">
                  <c:v>180</c:v>
                </c:pt>
                <c:pt idx="2240">
                  <c:v>180</c:v>
                </c:pt>
                <c:pt idx="2241">
                  <c:v>193</c:v>
                </c:pt>
                <c:pt idx="2242">
                  <c:v>180</c:v>
                </c:pt>
                <c:pt idx="2243">
                  <c:v>181</c:v>
                </c:pt>
                <c:pt idx="2244">
                  <c:v>179</c:v>
                </c:pt>
                <c:pt idx="2245">
                  <c:v>180</c:v>
                </c:pt>
                <c:pt idx="2246">
                  <c:v>180</c:v>
                </c:pt>
                <c:pt idx="2247">
                  <c:v>182</c:v>
                </c:pt>
                <c:pt idx="2248">
                  <c:v>181</c:v>
                </c:pt>
                <c:pt idx="2249">
                  <c:v>190</c:v>
                </c:pt>
                <c:pt idx="2250">
                  <c:v>179</c:v>
                </c:pt>
                <c:pt idx="2251">
                  <c:v>181</c:v>
                </c:pt>
                <c:pt idx="2252">
                  <c:v>180</c:v>
                </c:pt>
                <c:pt idx="2253">
                  <c:v>179</c:v>
                </c:pt>
                <c:pt idx="2254">
                  <c:v>179</c:v>
                </c:pt>
                <c:pt idx="2255">
                  <c:v>181</c:v>
                </c:pt>
                <c:pt idx="2256">
                  <c:v>181</c:v>
                </c:pt>
                <c:pt idx="2257">
                  <c:v>194</c:v>
                </c:pt>
                <c:pt idx="2258">
                  <c:v>181</c:v>
                </c:pt>
                <c:pt idx="2259">
                  <c:v>181</c:v>
                </c:pt>
                <c:pt idx="2260">
                  <c:v>181</c:v>
                </c:pt>
                <c:pt idx="2261">
                  <c:v>182</c:v>
                </c:pt>
                <c:pt idx="2262">
                  <c:v>180</c:v>
                </c:pt>
                <c:pt idx="2263">
                  <c:v>180</c:v>
                </c:pt>
                <c:pt idx="2264">
                  <c:v>183</c:v>
                </c:pt>
                <c:pt idx="2265">
                  <c:v>192</c:v>
                </c:pt>
                <c:pt idx="2266">
                  <c:v>182</c:v>
                </c:pt>
                <c:pt idx="2267">
                  <c:v>180</c:v>
                </c:pt>
                <c:pt idx="2268">
                  <c:v>180</c:v>
                </c:pt>
                <c:pt idx="2269">
                  <c:v>181</c:v>
                </c:pt>
                <c:pt idx="2270">
                  <c:v>179</c:v>
                </c:pt>
                <c:pt idx="2271">
                  <c:v>179</c:v>
                </c:pt>
                <c:pt idx="2272">
                  <c:v>179</c:v>
                </c:pt>
                <c:pt idx="2273">
                  <c:v>192</c:v>
                </c:pt>
                <c:pt idx="2274">
                  <c:v>181</c:v>
                </c:pt>
                <c:pt idx="2275">
                  <c:v>180</c:v>
                </c:pt>
                <c:pt idx="2276">
                  <c:v>180</c:v>
                </c:pt>
                <c:pt idx="2277">
                  <c:v>180</c:v>
                </c:pt>
                <c:pt idx="2278">
                  <c:v>178</c:v>
                </c:pt>
                <c:pt idx="2279">
                  <c:v>180</c:v>
                </c:pt>
                <c:pt idx="2280">
                  <c:v>180</c:v>
                </c:pt>
                <c:pt idx="2281">
                  <c:v>193</c:v>
                </c:pt>
                <c:pt idx="2282">
                  <c:v>180</c:v>
                </c:pt>
                <c:pt idx="2283">
                  <c:v>178</c:v>
                </c:pt>
                <c:pt idx="2284">
                  <c:v>179</c:v>
                </c:pt>
                <c:pt idx="2285">
                  <c:v>179</c:v>
                </c:pt>
                <c:pt idx="2286">
                  <c:v>179</c:v>
                </c:pt>
                <c:pt idx="2287">
                  <c:v>179</c:v>
                </c:pt>
                <c:pt idx="2288">
                  <c:v>180</c:v>
                </c:pt>
                <c:pt idx="2289">
                  <c:v>194</c:v>
                </c:pt>
                <c:pt idx="2290">
                  <c:v>179</c:v>
                </c:pt>
                <c:pt idx="2291">
                  <c:v>183</c:v>
                </c:pt>
                <c:pt idx="2292">
                  <c:v>180</c:v>
                </c:pt>
                <c:pt idx="2293">
                  <c:v>178</c:v>
                </c:pt>
                <c:pt idx="2294">
                  <c:v>179</c:v>
                </c:pt>
                <c:pt idx="2295">
                  <c:v>179</c:v>
                </c:pt>
                <c:pt idx="2296">
                  <c:v>182</c:v>
                </c:pt>
                <c:pt idx="2297">
                  <c:v>193</c:v>
                </c:pt>
                <c:pt idx="2298">
                  <c:v>181</c:v>
                </c:pt>
                <c:pt idx="2299">
                  <c:v>182</c:v>
                </c:pt>
                <c:pt idx="2300">
                  <c:v>180</c:v>
                </c:pt>
                <c:pt idx="2301">
                  <c:v>180</c:v>
                </c:pt>
                <c:pt idx="2302">
                  <c:v>180</c:v>
                </c:pt>
                <c:pt idx="2303">
                  <c:v>180</c:v>
                </c:pt>
                <c:pt idx="2304">
                  <c:v>179</c:v>
                </c:pt>
                <c:pt idx="2305">
                  <c:v>182</c:v>
                </c:pt>
                <c:pt idx="2306">
                  <c:v>180</c:v>
                </c:pt>
                <c:pt idx="2307">
                  <c:v>176</c:v>
                </c:pt>
                <c:pt idx="2308">
                  <c:v>181</c:v>
                </c:pt>
                <c:pt idx="2309">
                  <c:v>160</c:v>
                </c:pt>
                <c:pt idx="2310">
                  <c:v>163</c:v>
                </c:pt>
                <c:pt idx="2311">
                  <c:v>162</c:v>
                </c:pt>
                <c:pt idx="2312">
                  <c:v>179</c:v>
                </c:pt>
                <c:pt idx="2313">
                  <c:v>164</c:v>
                </c:pt>
                <c:pt idx="2314">
                  <c:v>164</c:v>
                </c:pt>
                <c:pt idx="2315">
                  <c:v>188</c:v>
                </c:pt>
                <c:pt idx="2316">
                  <c:v>181</c:v>
                </c:pt>
                <c:pt idx="2317">
                  <c:v>179</c:v>
                </c:pt>
                <c:pt idx="2318">
                  <c:v>180</c:v>
                </c:pt>
                <c:pt idx="2319">
                  <c:v>180</c:v>
                </c:pt>
                <c:pt idx="2320">
                  <c:v>179</c:v>
                </c:pt>
                <c:pt idx="2321">
                  <c:v>191</c:v>
                </c:pt>
                <c:pt idx="2322">
                  <c:v>182</c:v>
                </c:pt>
                <c:pt idx="2323">
                  <c:v>181</c:v>
                </c:pt>
                <c:pt idx="2324">
                  <c:v>179</c:v>
                </c:pt>
                <c:pt idx="2325">
                  <c:v>180</c:v>
                </c:pt>
                <c:pt idx="2326">
                  <c:v>180</c:v>
                </c:pt>
                <c:pt idx="2327">
                  <c:v>180</c:v>
                </c:pt>
                <c:pt idx="2328">
                  <c:v>179</c:v>
                </c:pt>
                <c:pt idx="2329">
                  <c:v>193</c:v>
                </c:pt>
                <c:pt idx="2330">
                  <c:v>180</c:v>
                </c:pt>
                <c:pt idx="2331">
                  <c:v>182</c:v>
                </c:pt>
                <c:pt idx="2332">
                  <c:v>181</c:v>
                </c:pt>
                <c:pt idx="2333">
                  <c:v>180</c:v>
                </c:pt>
                <c:pt idx="2334">
                  <c:v>180</c:v>
                </c:pt>
                <c:pt idx="2335">
                  <c:v>179</c:v>
                </c:pt>
                <c:pt idx="2336">
                  <c:v>180</c:v>
                </c:pt>
                <c:pt idx="2337">
                  <c:v>195</c:v>
                </c:pt>
                <c:pt idx="2338">
                  <c:v>180</c:v>
                </c:pt>
                <c:pt idx="2339">
                  <c:v>180</c:v>
                </c:pt>
                <c:pt idx="2340">
                  <c:v>179</c:v>
                </c:pt>
                <c:pt idx="2341">
                  <c:v>180</c:v>
                </c:pt>
                <c:pt idx="2342">
                  <c:v>181</c:v>
                </c:pt>
                <c:pt idx="2343">
                  <c:v>180</c:v>
                </c:pt>
                <c:pt idx="2344">
                  <c:v>180</c:v>
                </c:pt>
                <c:pt idx="2345">
                  <c:v>191</c:v>
                </c:pt>
                <c:pt idx="2346">
                  <c:v>181</c:v>
                </c:pt>
                <c:pt idx="2347">
                  <c:v>183</c:v>
                </c:pt>
                <c:pt idx="2348">
                  <c:v>182</c:v>
                </c:pt>
                <c:pt idx="2349">
                  <c:v>179</c:v>
                </c:pt>
                <c:pt idx="2350">
                  <c:v>180</c:v>
                </c:pt>
                <c:pt idx="2351">
                  <c:v>182</c:v>
                </c:pt>
                <c:pt idx="2352">
                  <c:v>178</c:v>
                </c:pt>
                <c:pt idx="2353">
                  <c:v>193</c:v>
                </c:pt>
                <c:pt idx="2354">
                  <c:v>181</c:v>
                </c:pt>
                <c:pt idx="2355">
                  <c:v>180</c:v>
                </c:pt>
                <c:pt idx="2356">
                  <c:v>181</c:v>
                </c:pt>
                <c:pt idx="2357">
                  <c:v>181</c:v>
                </c:pt>
                <c:pt idx="2358">
                  <c:v>180</c:v>
                </c:pt>
                <c:pt idx="2359">
                  <c:v>182</c:v>
                </c:pt>
                <c:pt idx="2360">
                  <c:v>181</c:v>
                </c:pt>
                <c:pt idx="2361">
                  <c:v>192</c:v>
                </c:pt>
                <c:pt idx="2362">
                  <c:v>179</c:v>
                </c:pt>
                <c:pt idx="2363">
                  <c:v>178</c:v>
                </c:pt>
                <c:pt idx="2364">
                  <c:v>179</c:v>
                </c:pt>
                <c:pt idx="2365">
                  <c:v>180</c:v>
                </c:pt>
                <c:pt idx="2366">
                  <c:v>180</c:v>
                </c:pt>
                <c:pt idx="2367">
                  <c:v>179</c:v>
                </c:pt>
                <c:pt idx="2368">
                  <c:v>180</c:v>
                </c:pt>
                <c:pt idx="2369">
                  <c:v>196</c:v>
                </c:pt>
                <c:pt idx="2370">
                  <c:v>181</c:v>
                </c:pt>
                <c:pt idx="2371">
                  <c:v>180</c:v>
                </c:pt>
                <c:pt idx="2372">
                  <c:v>181</c:v>
                </c:pt>
                <c:pt idx="2373">
                  <c:v>179</c:v>
                </c:pt>
                <c:pt idx="2374">
                  <c:v>183</c:v>
                </c:pt>
                <c:pt idx="2375">
                  <c:v>181</c:v>
                </c:pt>
                <c:pt idx="2376">
                  <c:v>181</c:v>
                </c:pt>
                <c:pt idx="2377">
                  <c:v>191</c:v>
                </c:pt>
                <c:pt idx="2378">
                  <c:v>180</c:v>
                </c:pt>
                <c:pt idx="2379">
                  <c:v>180</c:v>
                </c:pt>
                <c:pt idx="2380">
                  <c:v>180</c:v>
                </c:pt>
                <c:pt idx="2381">
                  <c:v>179</c:v>
                </c:pt>
                <c:pt idx="2382">
                  <c:v>182</c:v>
                </c:pt>
                <c:pt idx="2383">
                  <c:v>182</c:v>
                </c:pt>
                <c:pt idx="2384">
                  <c:v>182</c:v>
                </c:pt>
                <c:pt idx="2385">
                  <c:v>197</c:v>
                </c:pt>
                <c:pt idx="2386">
                  <c:v>180</c:v>
                </c:pt>
                <c:pt idx="2387">
                  <c:v>182</c:v>
                </c:pt>
                <c:pt idx="2388">
                  <c:v>183</c:v>
                </c:pt>
                <c:pt idx="2389">
                  <c:v>180</c:v>
                </c:pt>
                <c:pt idx="2390">
                  <c:v>180</c:v>
                </c:pt>
                <c:pt idx="2391">
                  <c:v>181</c:v>
                </c:pt>
                <c:pt idx="2392">
                  <c:v>179</c:v>
                </c:pt>
                <c:pt idx="2393">
                  <c:v>191</c:v>
                </c:pt>
                <c:pt idx="2394">
                  <c:v>179</c:v>
                </c:pt>
                <c:pt idx="2395">
                  <c:v>180</c:v>
                </c:pt>
                <c:pt idx="2396">
                  <c:v>182</c:v>
                </c:pt>
                <c:pt idx="2397">
                  <c:v>182</c:v>
                </c:pt>
                <c:pt idx="2398">
                  <c:v>182</c:v>
                </c:pt>
                <c:pt idx="2399">
                  <c:v>182</c:v>
                </c:pt>
                <c:pt idx="2400">
                  <c:v>182</c:v>
                </c:pt>
                <c:pt idx="2401">
                  <c:v>196</c:v>
                </c:pt>
                <c:pt idx="2402">
                  <c:v>181</c:v>
                </c:pt>
                <c:pt idx="2403">
                  <c:v>180</c:v>
                </c:pt>
                <c:pt idx="2404">
                  <c:v>181</c:v>
                </c:pt>
                <c:pt idx="2405">
                  <c:v>182</c:v>
                </c:pt>
                <c:pt idx="2406">
                  <c:v>180</c:v>
                </c:pt>
                <c:pt idx="2407">
                  <c:v>179</c:v>
                </c:pt>
                <c:pt idx="2408">
                  <c:v>181</c:v>
                </c:pt>
                <c:pt idx="2409">
                  <c:v>192</c:v>
                </c:pt>
                <c:pt idx="2410">
                  <c:v>181</c:v>
                </c:pt>
                <c:pt idx="2411">
                  <c:v>181</c:v>
                </c:pt>
                <c:pt idx="2412">
                  <c:v>180</c:v>
                </c:pt>
                <c:pt idx="2413">
                  <c:v>179</c:v>
                </c:pt>
                <c:pt idx="2414">
                  <c:v>179</c:v>
                </c:pt>
                <c:pt idx="2415">
                  <c:v>182</c:v>
                </c:pt>
                <c:pt idx="2416">
                  <c:v>181</c:v>
                </c:pt>
                <c:pt idx="2417">
                  <c:v>194</c:v>
                </c:pt>
                <c:pt idx="2418">
                  <c:v>179</c:v>
                </c:pt>
                <c:pt idx="2419">
                  <c:v>181</c:v>
                </c:pt>
                <c:pt idx="2420">
                  <c:v>179</c:v>
                </c:pt>
                <c:pt idx="2421">
                  <c:v>179</c:v>
                </c:pt>
                <c:pt idx="2422">
                  <c:v>179</c:v>
                </c:pt>
                <c:pt idx="2423">
                  <c:v>181</c:v>
                </c:pt>
                <c:pt idx="2424">
                  <c:v>180</c:v>
                </c:pt>
                <c:pt idx="2425">
                  <c:v>191</c:v>
                </c:pt>
                <c:pt idx="2426">
                  <c:v>181</c:v>
                </c:pt>
                <c:pt idx="2427">
                  <c:v>180</c:v>
                </c:pt>
                <c:pt idx="2428">
                  <c:v>181</c:v>
                </c:pt>
                <c:pt idx="2429">
                  <c:v>180</c:v>
                </c:pt>
                <c:pt idx="2430">
                  <c:v>179</c:v>
                </c:pt>
                <c:pt idx="2431">
                  <c:v>179</c:v>
                </c:pt>
                <c:pt idx="2432">
                  <c:v>180</c:v>
                </c:pt>
                <c:pt idx="2433">
                  <c:v>200</c:v>
                </c:pt>
                <c:pt idx="2434">
                  <c:v>180</c:v>
                </c:pt>
                <c:pt idx="2435">
                  <c:v>180</c:v>
                </c:pt>
                <c:pt idx="2436">
                  <c:v>180</c:v>
                </c:pt>
                <c:pt idx="2437">
                  <c:v>181</c:v>
                </c:pt>
                <c:pt idx="2438">
                  <c:v>180</c:v>
                </c:pt>
                <c:pt idx="2439">
                  <c:v>179</c:v>
                </c:pt>
                <c:pt idx="2440">
                  <c:v>180</c:v>
                </c:pt>
                <c:pt idx="2441">
                  <c:v>192</c:v>
                </c:pt>
                <c:pt idx="2442">
                  <c:v>180</c:v>
                </c:pt>
                <c:pt idx="2443">
                  <c:v>179</c:v>
                </c:pt>
                <c:pt idx="2444">
                  <c:v>181</c:v>
                </c:pt>
                <c:pt idx="2445">
                  <c:v>179</c:v>
                </c:pt>
                <c:pt idx="2446">
                  <c:v>180</c:v>
                </c:pt>
                <c:pt idx="2447">
                  <c:v>178</c:v>
                </c:pt>
                <c:pt idx="2448">
                  <c:v>181</c:v>
                </c:pt>
                <c:pt idx="2449">
                  <c:v>196</c:v>
                </c:pt>
                <c:pt idx="2450">
                  <c:v>179</c:v>
                </c:pt>
                <c:pt idx="2451">
                  <c:v>181</c:v>
                </c:pt>
                <c:pt idx="2452">
                  <c:v>180</c:v>
                </c:pt>
                <c:pt idx="2453">
                  <c:v>181</c:v>
                </c:pt>
                <c:pt idx="2454">
                  <c:v>181</c:v>
                </c:pt>
                <c:pt idx="2455">
                  <c:v>180</c:v>
                </c:pt>
                <c:pt idx="2456">
                  <c:v>181</c:v>
                </c:pt>
                <c:pt idx="2457">
                  <c:v>192</c:v>
                </c:pt>
                <c:pt idx="2458">
                  <c:v>180</c:v>
                </c:pt>
                <c:pt idx="2459">
                  <c:v>179</c:v>
                </c:pt>
                <c:pt idx="2460">
                  <c:v>180</c:v>
                </c:pt>
                <c:pt idx="2461">
                  <c:v>179</c:v>
                </c:pt>
                <c:pt idx="2462">
                  <c:v>180</c:v>
                </c:pt>
                <c:pt idx="2463">
                  <c:v>180</c:v>
                </c:pt>
                <c:pt idx="2464">
                  <c:v>180</c:v>
                </c:pt>
                <c:pt idx="2465">
                  <c:v>198</c:v>
                </c:pt>
                <c:pt idx="2466">
                  <c:v>181</c:v>
                </c:pt>
                <c:pt idx="2467">
                  <c:v>184</c:v>
                </c:pt>
                <c:pt idx="2468">
                  <c:v>179</c:v>
                </c:pt>
                <c:pt idx="2469">
                  <c:v>182</c:v>
                </c:pt>
                <c:pt idx="2470">
                  <c:v>181</c:v>
                </c:pt>
                <c:pt idx="2471">
                  <c:v>183</c:v>
                </c:pt>
                <c:pt idx="2472">
                  <c:v>181</c:v>
                </c:pt>
                <c:pt idx="2473">
                  <c:v>192</c:v>
                </c:pt>
                <c:pt idx="2474">
                  <c:v>179</c:v>
                </c:pt>
                <c:pt idx="2475">
                  <c:v>179</c:v>
                </c:pt>
                <c:pt idx="2476">
                  <c:v>180</c:v>
                </c:pt>
                <c:pt idx="2477">
                  <c:v>181</c:v>
                </c:pt>
                <c:pt idx="2478">
                  <c:v>181</c:v>
                </c:pt>
                <c:pt idx="2479">
                  <c:v>179</c:v>
                </c:pt>
                <c:pt idx="2480">
                  <c:v>179</c:v>
                </c:pt>
                <c:pt idx="2481">
                  <c:v>193</c:v>
                </c:pt>
                <c:pt idx="2482">
                  <c:v>180</c:v>
                </c:pt>
                <c:pt idx="2483">
                  <c:v>178</c:v>
                </c:pt>
                <c:pt idx="2484">
                  <c:v>180</c:v>
                </c:pt>
                <c:pt idx="2485">
                  <c:v>181</c:v>
                </c:pt>
                <c:pt idx="2486">
                  <c:v>181</c:v>
                </c:pt>
                <c:pt idx="2487">
                  <c:v>179</c:v>
                </c:pt>
                <c:pt idx="2488">
                  <c:v>180</c:v>
                </c:pt>
                <c:pt idx="2489">
                  <c:v>191</c:v>
                </c:pt>
                <c:pt idx="2490">
                  <c:v>180</c:v>
                </c:pt>
                <c:pt idx="2491">
                  <c:v>179</c:v>
                </c:pt>
                <c:pt idx="2492">
                  <c:v>180</c:v>
                </c:pt>
                <c:pt idx="2493">
                  <c:v>182</c:v>
                </c:pt>
                <c:pt idx="2494">
                  <c:v>181</c:v>
                </c:pt>
                <c:pt idx="2495">
                  <c:v>180</c:v>
                </c:pt>
                <c:pt idx="2496">
                  <c:v>180</c:v>
                </c:pt>
                <c:pt idx="2497">
                  <c:v>198</c:v>
                </c:pt>
                <c:pt idx="2498">
                  <c:v>179</c:v>
                </c:pt>
                <c:pt idx="2499">
                  <c:v>180</c:v>
                </c:pt>
                <c:pt idx="2500">
                  <c:v>180</c:v>
                </c:pt>
                <c:pt idx="2501">
                  <c:v>180</c:v>
                </c:pt>
                <c:pt idx="2502">
                  <c:v>181</c:v>
                </c:pt>
                <c:pt idx="2503">
                  <c:v>181</c:v>
                </c:pt>
                <c:pt idx="2504">
                  <c:v>180</c:v>
                </c:pt>
                <c:pt idx="2505">
                  <c:v>192</c:v>
                </c:pt>
                <c:pt idx="2506">
                  <c:v>183</c:v>
                </c:pt>
                <c:pt idx="2507">
                  <c:v>181</c:v>
                </c:pt>
                <c:pt idx="2508">
                  <c:v>182</c:v>
                </c:pt>
                <c:pt idx="2509">
                  <c:v>181</c:v>
                </c:pt>
                <c:pt idx="2510">
                  <c:v>180</c:v>
                </c:pt>
                <c:pt idx="2511">
                  <c:v>181</c:v>
                </c:pt>
                <c:pt idx="2512">
                  <c:v>179</c:v>
                </c:pt>
                <c:pt idx="2513">
                  <c:v>203</c:v>
                </c:pt>
                <c:pt idx="2514">
                  <c:v>180</c:v>
                </c:pt>
                <c:pt idx="2515">
                  <c:v>180</c:v>
                </c:pt>
                <c:pt idx="2516">
                  <c:v>180</c:v>
                </c:pt>
                <c:pt idx="2517">
                  <c:v>179</c:v>
                </c:pt>
                <c:pt idx="2518">
                  <c:v>182</c:v>
                </c:pt>
                <c:pt idx="2519">
                  <c:v>179</c:v>
                </c:pt>
                <c:pt idx="2520">
                  <c:v>180</c:v>
                </c:pt>
                <c:pt idx="2521">
                  <c:v>192</c:v>
                </c:pt>
                <c:pt idx="2522">
                  <c:v>180</c:v>
                </c:pt>
                <c:pt idx="2523">
                  <c:v>181</c:v>
                </c:pt>
                <c:pt idx="2524">
                  <c:v>182</c:v>
                </c:pt>
                <c:pt idx="2525">
                  <c:v>179</c:v>
                </c:pt>
                <c:pt idx="2526">
                  <c:v>181</c:v>
                </c:pt>
                <c:pt idx="2527">
                  <c:v>180</c:v>
                </c:pt>
                <c:pt idx="2528">
                  <c:v>179</c:v>
                </c:pt>
                <c:pt idx="2529">
                  <c:v>196</c:v>
                </c:pt>
                <c:pt idx="2530">
                  <c:v>181</c:v>
                </c:pt>
                <c:pt idx="2531">
                  <c:v>182</c:v>
                </c:pt>
                <c:pt idx="2532">
                  <c:v>179</c:v>
                </c:pt>
                <c:pt idx="2533">
                  <c:v>181</c:v>
                </c:pt>
                <c:pt idx="2534">
                  <c:v>180</c:v>
                </c:pt>
                <c:pt idx="2535">
                  <c:v>182</c:v>
                </c:pt>
                <c:pt idx="2536">
                  <c:v>182</c:v>
                </c:pt>
                <c:pt idx="2537">
                  <c:v>194</c:v>
                </c:pt>
                <c:pt idx="2538">
                  <c:v>180</c:v>
                </c:pt>
                <c:pt idx="2539">
                  <c:v>182</c:v>
                </c:pt>
                <c:pt idx="2540">
                  <c:v>181</c:v>
                </c:pt>
                <c:pt idx="2541">
                  <c:v>181</c:v>
                </c:pt>
                <c:pt idx="2542">
                  <c:v>180</c:v>
                </c:pt>
                <c:pt idx="2543">
                  <c:v>180</c:v>
                </c:pt>
                <c:pt idx="2544">
                  <c:v>180</c:v>
                </c:pt>
                <c:pt idx="2545">
                  <c:v>201</c:v>
                </c:pt>
                <c:pt idx="2546">
                  <c:v>178</c:v>
                </c:pt>
                <c:pt idx="2547">
                  <c:v>180</c:v>
                </c:pt>
                <c:pt idx="2548">
                  <c:v>181</c:v>
                </c:pt>
                <c:pt idx="2549">
                  <c:v>181</c:v>
                </c:pt>
                <c:pt idx="2550">
                  <c:v>180</c:v>
                </c:pt>
                <c:pt idx="2551">
                  <c:v>181</c:v>
                </c:pt>
                <c:pt idx="2552">
                  <c:v>180</c:v>
                </c:pt>
                <c:pt idx="2553">
                  <c:v>191</c:v>
                </c:pt>
                <c:pt idx="2554">
                  <c:v>179</c:v>
                </c:pt>
                <c:pt idx="2555">
                  <c:v>181</c:v>
                </c:pt>
                <c:pt idx="2556">
                  <c:v>180</c:v>
                </c:pt>
                <c:pt idx="2557">
                  <c:v>180</c:v>
                </c:pt>
                <c:pt idx="2558">
                  <c:v>178</c:v>
                </c:pt>
                <c:pt idx="2559">
                  <c:v>182</c:v>
                </c:pt>
                <c:pt idx="2560">
                  <c:v>180</c:v>
                </c:pt>
                <c:pt idx="2561">
                  <c:v>231</c:v>
                </c:pt>
                <c:pt idx="2562">
                  <c:v>178</c:v>
                </c:pt>
                <c:pt idx="2563">
                  <c:v>179</c:v>
                </c:pt>
                <c:pt idx="2564">
                  <c:v>180</c:v>
                </c:pt>
                <c:pt idx="2565">
                  <c:v>180</c:v>
                </c:pt>
                <c:pt idx="2566">
                  <c:v>179</c:v>
                </c:pt>
                <c:pt idx="2567">
                  <c:v>179</c:v>
                </c:pt>
                <c:pt idx="2568">
                  <c:v>181</c:v>
                </c:pt>
                <c:pt idx="2569">
                  <c:v>215</c:v>
                </c:pt>
                <c:pt idx="2570">
                  <c:v>179</c:v>
                </c:pt>
                <c:pt idx="2571">
                  <c:v>179</c:v>
                </c:pt>
                <c:pt idx="2572">
                  <c:v>180</c:v>
                </c:pt>
                <c:pt idx="2573">
                  <c:v>180</c:v>
                </c:pt>
                <c:pt idx="2574">
                  <c:v>180</c:v>
                </c:pt>
                <c:pt idx="2575">
                  <c:v>178</c:v>
                </c:pt>
                <c:pt idx="2576">
                  <c:v>179</c:v>
                </c:pt>
                <c:pt idx="2577">
                  <c:v>211</c:v>
                </c:pt>
                <c:pt idx="2578">
                  <c:v>179</c:v>
                </c:pt>
                <c:pt idx="2579">
                  <c:v>181</c:v>
                </c:pt>
                <c:pt idx="2580">
                  <c:v>180</c:v>
                </c:pt>
                <c:pt idx="2581">
                  <c:v>181</c:v>
                </c:pt>
                <c:pt idx="2582">
                  <c:v>179</c:v>
                </c:pt>
                <c:pt idx="2583">
                  <c:v>180</c:v>
                </c:pt>
                <c:pt idx="2584">
                  <c:v>181</c:v>
                </c:pt>
                <c:pt idx="2585">
                  <c:v>214</c:v>
                </c:pt>
                <c:pt idx="2586">
                  <c:v>181</c:v>
                </c:pt>
                <c:pt idx="2587">
                  <c:v>180</c:v>
                </c:pt>
                <c:pt idx="2588">
                  <c:v>180</c:v>
                </c:pt>
                <c:pt idx="2589">
                  <c:v>180</c:v>
                </c:pt>
                <c:pt idx="2590">
                  <c:v>181</c:v>
                </c:pt>
                <c:pt idx="2591">
                  <c:v>181</c:v>
                </c:pt>
                <c:pt idx="2592">
                  <c:v>180</c:v>
                </c:pt>
                <c:pt idx="2593">
                  <c:v>212</c:v>
                </c:pt>
                <c:pt idx="2594">
                  <c:v>179</c:v>
                </c:pt>
                <c:pt idx="2595">
                  <c:v>181</c:v>
                </c:pt>
                <c:pt idx="2596">
                  <c:v>180</c:v>
                </c:pt>
                <c:pt idx="2597">
                  <c:v>180</c:v>
                </c:pt>
                <c:pt idx="2598">
                  <c:v>180</c:v>
                </c:pt>
                <c:pt idx="2599">
                  <c:v>180</c:v>
                </c:pt>
                <c:pt idx="2600">
                  <c:v>181</c:v>
                </c:pt>
                <c:pt idx="2601">
                  <c:v>215</c:v>
                </c:pt>
                <c:pt idx="2602">
                  <c:v>178</c:v>
                </c:pt>
                <c:pt idx="2603">
                  <c:v>178</c:v>
                </c:pt>
                <c:pt idx="2604">
                  <c:v>181</c:v>
                </c:pt>
                <c:pt idx="2605">
                  <c:v>181</c:v>
                </c:pt>
                <c:pt idx="2606">
                  <c:v>179</c:v>
                </c:pt>
                <c:pt idx="2607">
                  <c:v>180</c:v>
                </c:pt>
                <c:pt idx="2608">
                  <c:v>181</c:v>
                </c:pt>
                <c:pt idx="2609">
                  <c:v>214</c:v>
                </c:pt>
                <c:pt idx="2610">
                  <c:v>180</c:v>
                </c:pt>
                <c:pt idx="2611">
                  <c:v>180</c:v>
                </c:pt>
                <c:pt idx="2612">
                  <c:v>179</c:v>
                </c:pt>
                <c:pt idx="2613">
                  <c:v>182</c:v>
                </c:pt>
                <c:pt idx="2614">
                  <c:v>180</c:v>
                </c:pt>
                <c:pt idx="2615">
                  <c:v>180</c:v>
                </c:pt>
                <c:pt idx="2616">
                  <c:v>182</c:v>
                </c:pt>
                <c:pt idx="2617">
                  <c:v>213</c:v>
                </c:pt>
                <c:pt idx="2618">
                  <c:v>180</c:v>
                </c:pt>
                <c:pt idx="2619">
                  <c:v>179</c:v>
                </c:pt>
                <c:pt idx="2620">
                  <c:v>181</c:v>
                </c:pt>
                <c:pt idx="2621">
                  <c:v>180</c:v>
                </c:pt>
                <c:pt idx="2622">
                  <c:v>179</c:v>
                </c:pt>
                <c:pt idx="2623">
                  <c:v>180</c:v>
                </c:pt>
                <c:pt idx="2624">
                  <c:v>180</c:v>
                </c:pt>
                <c:pt idx="2625">
                  <c:v>214</c:v>
                </c:pt>
                <c:pt idx="2626">
                  <c:v>179</c:v>
                </c:pt>
                <c:pt idx="2627">
                  <c:v>181</c:v>
                </c:pt>
                <c:pt idx="2628">
                  <c:v>182</c:v>
                </c:pt>
                <c:pt idx="2629">
                  <c:v>181</c:v>
                </c:pt>
                <c:pt idx="2630">
                  <c:v>179</c:v>
                </c:pt>
                <c:pt idx="2631">
                  <c:v>179</c:v>
                </c:pt>
                <c:pt idx="2632">
                  <c:v>180</c:v>
                </c:pt>
                <c:pt idx="2633">
                  <c:v>212</c:v>
                </c:pt>
                <c:pt idx="2634">
                  <c:v>181</c:v>
                </c:pt>
                <c:pt idx="2635">
                  <c:v>181</c:v>
                </c:pt>
                <c:pt idx="2636">
                  <c:v>180</c:v>
                </c:pt>
                <c:pt idx="2637">
                  <c:v>182</c:v>
                </c:pt>
                <c:pt idx="2638">
                  <c:v>181</c:v>
                </c:pt>
                <c:pt idx="2639">
                  <c:v>181</c:v>
                </c:pt>
                <c:pt idx="2640">
                  <c:v>179</c:v>
                </c:pt>
                <c:pt idx="2641">
                  <c:v>211</c:v>
                </c:pt>
                <c:pt idx="2642">
                  <c:v>182</c:v>
                </c:pt>
                <c:pt idx="2643">
                  <c:v>180</c:v>
                </c:pt>
                <c:pt idx="2644">
                  <c:v>180</c:v>
                </c:pt>
                <c:pt idx="2645">
                  <c:v>179</c:v>
                </c:pt>
                <c:pt idx="2646">
                  <c:v>180</c:v>
                </c:pt>
                <c:pt idx="2647">
                  <c:v>180</c:v>
                </c:pt>
                <c:pt idx="2648">
                  <c:v>181</c:v>
                </c:pt>
                <c:pt idx="2649">
                  <c:v>203</c:v>
                </c:pt>
                <c:pt idx="2650">
                  <c:v>181</c:v>
                </c:pt>
                <c:pt idx="2651">
                  <c:v>180</c:v>
                </c:pt>
                <c:pt idx="2652">
                  <c:v>182</c:v>
                </c:pt>
                <c:pt idx="2653">
                  <c:v>179</c:v>
                </c:pt>
                <c:pt idx="2654">
                  <c:v>181</c:v>
                </c:pt>
                <c:pt idx="2655">
                  <c:v>179</c:v>
                </c:pt>
                <c:pt idx="2656">
                  <c:v>178</c:v>
                </c:pt>
                <c:pt idx="2657">
                  <c:v>201</c:v>
                </c:pt>
                <c:pt idx="2658">
                  <c:v>180</c:v>
                </c:pt>
                <c:pt idx="2659">
                  <c:v>180</c:v>
                </c:pt>
                <c:pt idx="2660">
                  <c:v>179</c:v>
                </c:pt>
                <c:pt idx="2661">
                  <c:v>178</c:v>
                </c:pt>
                <c:pt idx="2662">
                  <c:v>178</c:v>
                </c:pt>
                <c:pt idx="2663">
                  <c:v>182</c:v>
                </c:pt>
                <c:pt idx="2664">
                  <c:v>178</c:v>
                </c:pt>
                <c:pt idx="2665">
                  <c:v>191</c:v>
                </c:pt>
                <c:pt idx="2666">
                  <c:v>180</c:v>
                </c:pt>
                <c:pt idx="2667">
                  <c:v>178</c:v>
                </c:pt>
                <c:pt idx="2668">
                  <c:v>182</c:v>
                </c:pt>
                <c:pt idx="2669">
                  <c:v>180</c:v>
                </c:pt>
                <c:pt idx="2670">
                  <c:v>181</c:v>
                </c:pt>
                <c:pt idx="2671">
                  <c:v>179</c:v>
                </c:pt>
                <c:pt idx="2672">
                  <c:v>179</c:v>
                </c:pt>
                <c:pt idx="2673">
                  <c:v>202</c:v>
                </c:pt>
                <c:pt idx="2674">
                  <c:v>180</c:v>
                </c:pt>
                <c:pt idx="2675">
                  <c:v>181</c:v>
                </c:pt>
                <c:pt idx="2676">
                  <c:v>181</c:v>
                </c:pt>
                <c:pt idx="2677">
                  <c:v>182</c:v>
                </c:pt>
                <c:pt idx="2678">
                  <c:v>181</c:v>
                </c:pt>
                <c:pt idx="2679">
                  <c:v>181</c:v>
                </c:pt>
                <c:pt idx="2680">
                  <c:v>180</c:v>
                </c:pt>
                <c:pt idx="2681">
                  <c:v>191</c:v>
                </c:pt>
                <c:pt idx="2682">
                  <c:v>179</c:v>
                </c:pt>
                <c:pt idx="2683">
                  <c:v>180</c:v>
                </c:pt>
                <c:pt idx="2684">
                  <c:v>181</c:v>
                </c:pt>
                <c:pt idx="2685">
                  <c:v>181</c:v>
                </c:pt>
                <c:pt idx="2686">
                  <c:v>179</c:v>
                </c:pt>
                <c:pt idx="2687">
                  <c:v>180</c:v>
                </c:pt>
                <c:pt idx="2688">
                  <c:v>179</c:v>
                </c:pt>
                <c:pt idx="2689">
                  <c:v>200</c:v>
                </c:pt>
                <c:pt idx="2690">
                  <c:v>179</c:v>
                </c:pt>
                <c:pt idx="2691">
                  <c:v>180</c:v>
                </c:pt>
                <c:pt idx="2692">
                  <c:v>178</c:v>
                </c:pt>
                <c:pt idx="2693">
                  <c:v>181</c:v>
                </c:pt>
                <c:pt idx="2694">
                  <c:v>181</c:v>
                </c:pt>
                <c:pt idx="2695">
                  <c:v>183</c:v>
                </c:pt>
                <c:pt idx="2696">
                  <c:v>180</c:v>
                </c:pt>
                <c:pt idx="2697">
                  <c:v>192</c:v>
                </c:pt>
                <c:pt idx="2698">
                  <c:v>180</c:v>
                </c:pt>
                <c:pt idx="2699">
                  <c:v>182</c:v>
                </c:pt>
                <c:pt idx="2700">
                  <c:v>181</c:v>
                </c:pt>
                <c:pt idx="2701">
                  <c:v>182</c:v>
                </c:pt>
                <c:pt idx="2702">
                  <c:v>180</c:v>
                </c:pt>
                <c:pt idx="2703">
                  <c:v>180</c:v>
                </c:pt>
                <c:pt idx="2704">
                  <c:v>181</c:v>
                </c:pt>
                <c:pt idx="2705">
                  <c:v>198</c:v>
                </c:pt>
                <c:pt idx="2706">
                  <c:v>180</c:v>
                </c:pt>
                <c:pt idx="2707">
                  <c:v>179</c:v>
                </c:pt>
                <c:pt idx="2708">
                  <c:v>180</c:v>
                </c:pt>
                <c:pt idx="2709">
                  <c:v>179</c:v>
                </c:pt>
                <c:pt idx="2710">
                  <c:v>181</c:v>
                </c:pt>
                <c:pt idx="2711">
                  <c:v>180</c:v>
                </c:pt>
                <c:pt idx="2712">
                  <c:v>182</c:v>
                </c:pt>
                <c:pt idx="2713">
                  <c:v>189</c:v>
                </c:pt>
                <c:pt idx="2714">
                  <c:v>180</c:v>
                </c:pt>
                <c:pt idx="2715">
                  <c:v>180</c:v>
                </c:pt>
                <c:pt idx="2716">
                  <c:v>181</c:v>
                </c:pt>
                <c:pt idx="2717">
                  <c:v>180</c:v>
                </c:pt>
                <c:pt idx="2718">
                  <c:v>180</c:v>
                </c:pt>
                <c:pt idx="2719">
                  <c:v>180</c:v>
                </c:pt>
                <c:pt idx="2720">
                  <c:v>180</c:v>
                </c:pt>
                <c:pt idx="2721">
                  <c:v>200</c:v>
                </c:pt>
                <c:pt idx="2722">
                  <c:v>181</c:v>
                </c:pt>
                <c:pt idx="2723">
                  <c:v>181</c:v>
                </c:pt>
                <c:pt idx="2724">
                  <c:v>179</c:v>
                </c:pt>
                <c:pt idx="2725">
                  <c:v>181</c:v>
                </c:pt>
                <c:pt idx="2726">
                  <c:v>181</c:v>
                </c:pt>
                <c:pt idx="2727">
                  <c:v>182</c:v>
                </c:pt>
                <c:pt idx="2728">
                  <c:v>179</c:v>
                </c:pt>
                <c:pt idx="2729">
                  <c:v>190</c:v>
                </c:pt>
                <c:pt idx="2730">
                  <c:v>179</c:v>
                </c:pt>
                <c:pt idx="2731">
                  <c:v>182</c:v>
                </c:pt>
                <c:pt idx="2732">
                  <c:v>179</c:v>
                </c:pt>
                <c:pt idx="2733">
                  <c:v>180</c:v>
                </c:pt>
                <c:pt idx="2734">
                  <c:v>182</c:v>
                </c:pt>
                <c:pt idx="2735">
                  <c:v>182</c:v>
                </c:pt>
                <c:pt idx="2736">
                  <c:v>179</c:v>
                </c:pt>
                <c:pt idx="2737">
                  <c:v>201</c:v>
                </c:pt>
                <c:pt idx="2738">
                  <c:v>178</c:v>
                </c:pt>
                <c:pt idx="2739">
                  <c:v>180</c:v>
                </c:pt>
                <c:pt idx="2740">
                  <c:v>179</c:v>
                </c:pt>
                <c:pt idx="2741">
                  <c:v>180</c:v>
                </c:pt>
                <c:pt idx="2742">
                  <c:v>179</c:v>
                </c:pt>
                <c:pt idx="2743">
                  <c:v>181</c:v>
                </c:pt>
                <c:pt idx="2744">
                  <c:v>179</c:v>
                </c:pt>
                <c:pt idx="2745">
                  <c:v>192</c:v>
                </c:pt>
                <c:pt idx="2746">
                  <c:v>180</c:v>
                </c:pt>
                <c:pt idx="2747">
                  <c:v>180</c:v>
                </c:pt>
                <c:pt idx="2748">
                  <c:v>180</c:v>
                </c:pt>
                <c:pt idx="2749">
                  <c:v>182</c:v>
                </c:pt>
                <c:pt idx="2750">
                  <c:v>182</c:v>
                </c:pt>
                <c:pt idx="2751">
                  <c:v>180</c:v>
                </c:pt>
                <c:pt idx="2752">
                  <c:v>180</c:v>
                </c:pt>
                <c:pt idx="2753">
                  <c:v>191</c:v>
                </c:pt>
                <c:pt idx="2754">
                  <c:v>181</c:v>
                </c:pt>
                <c:pt idx="2755">
                  <c:v>165</c:v>
                </c:pt>
                <c:pt idx="2756">
                  <c:v>179</c:v>
                </c:pt>
                <c:pt idx="2757">
                  <c:v>180</c:v>
                </c:pt>
                <c:pt idx="2758">
                  <c:v>179</c:v>
                </c:pt>
                <c:pt idx="2759">
                  <c:v>182</c:v>
                </c:pt>
                <c:pt idx="2760">
                  <c:v>180</c:v>
                </c:pt>
                <c:pt idx="2761">
                  <c:v>197</c:v>
                </c:pt>
                <c:pt idx="2762">
                  <c:v>180</c:v>
                </c:pt>
                <c:pt idx="2763">
                  <c:v>180</c:v>
                </c:pt>
                <c:pt idx="2764">
                  <c:v>183</c:v>
                </c:pt>
                <c:pt idx="2765">
                  <c:v>180</c:v>
                </c:pt>
                <c:pt idx="2766">
                  <c:v>178</c:v>
                </c:pt>
                <c:pt idx="2767">
                  <c:v>182</c:v>
                </c:pt>
                <c:pt idx="2768">
                  <c:v>181</c:v>
                </c:pt>
                <c:pt idx="2769">
                  <c:v>195</c:v>
                </c:pt>
                <c:pt idx="2770">
                  <c:v>180</c:v>
                </c:pt>
                <c:pt idx="2771">
                  <c:v>181</c:v>
                </c:pt>
                <c:pt idx="2772">
                  <c:v>182</c:v>
                </c:pt>
                <c:pt idx="2773">
                  <c:v>180</c:v>
                </c:pt>
                <c:pt idx="2774">
                  <c:v>180</c:v>
                </c:pt>
                <c:pt idx="2775">
                  <c:v>179</c:v>
                </c:pt>
                <c:pt idx="2776">
                  <c:v>179</c:v>
                </c:pt>
                <c:pt idx="2777">
                  <c:v>191</c:v>
                </c:pt>
                <c:pt idx="2778">
                  <c:v>179</c:v>
                </c:pt>
                <c:pt idx="2779">
                  <c:v>179</c:v>
                </c:pt>
                <c:pt idx="2780">
                  <c:v>181</c:v>
                </c:pt>
                <c:pt idx="2781">
                  <c:v>180</c:v>
                </c:pt>
                <c:pt idx="2782">
                  <c:v>179</c:v>
                </c:pt>
                <c:pt idx="2783">
                  <c:v>180</c:v>
                </c:pt>
                <c:pt idx="2784">
                  <c:v>180</c:v>
                </c:pt>
                <c:pt idx="2785">
                  <c:v>194</c:v>
                </c:pt>
                <c:pt idx="2786">
                  <c:v>181</c:v>
                </c:pt>
                <c:pt idx="2787">
                  <c:v>180</c:v>
                </c:pt>
                <c:pt idx="2788">
                  <c:v>180</c:v>
                </c:pt>
                <c:pt idx="2789">
                  <c:v>180</c:v>
                </c:pt>
                <c:pt idx="2790">
                  <c:v>180</c:v>
                </c:pt>
                <c:pt idx="2791">
                  <c:v>182</c:v>
                </c:pt>
                <c:pt idx="2792">
                  <c:v>179</c:v>
                </c:pt>
                <c:pt idx="2793">
                  <c:v>191</c:v>
                </c:pt>
                <c:pt idx="2794">
                  <c:v>180</c:v>
                </c:pt>
                <c:pt idx="2795">
                  <c:v>181</c:v>
                </c:pt>
                <c:pt idx="2796">
                  <c:v>179</c:v>
                </c:pt>
                <c:pt idx="2797">
                  <c:v>180</c:v>
                </c:pt>
                <c:pt idx="2798">
                  <c:v>180</c:v>
                </c:pt>
                <c:pt idx="2799">
                  <c:v>181</c:v>
                </c:pt>
                <c:pt idx="2800">
                  <c:v>165</c:v>
                </c:pt>
                <c:pt idx="2801">
                  <c:v>172</c:v>
                </c:pt>
                <c:pt idx="2802">
                  <c:v>181</c:v>
                </c:pt>
                <c:pt idx="2803">
                  <c:v>180</c:v>
                </c:pt>
                <c:pt idx="2804">
                  <c:v>178</c:v>
                </c:pt>
                <c:pt idx="2805">
                  <c:v>179</c:v>
                </c:pt>
                <c:pt idx="2806">
                  <c:v>181</c:v>
                </c:pt>
                <c:pt idx="2807">
                  <c:v>179</c:v>
                </c:pt>
                <c:pt idx="2808">
                  <c:v>180</c:v>
                </c:pt>
                <c:pt idx="2809">
                  <c:v>174</c:v>
                </c:pt>
                <c:pt idx="2810">
                  <c:v>182</c:v>
                </c:pt>
                <c:pt idx="2811">
                  <c:v>180</c:v>
                </c:pt>
                <c:pt idx="2812">
                  <c:v>165</c:v>
                </c:pt>
                <c:pt idx="2813">
                  <c:v>181</c:v>
                </c:pt>
                <c:pt idx="2814">
                  <c:v>181</c:v>
                </c:pt>
                <c:pt idx="2815">
                  <c:v>181</c:v>
                </c:pt>
                <c:pt idx="2816">
                  <c:v>180</c:v>
                </c:pt>
                <c:pt idx="2817">
                  <c:v>191</c:v>
                </c:pt>
                <c:pt idx="2818">
                  <c:v>181</c:v>
                </c:pt>
                <c:pt idx="2819">
                  <c:v>179</c:v>
                </c:pt>
                <c:pt idx="2820">
                  <c:v>180</c:v>
                </c:pt>
                <c:pt idx="2821">
                  <c:v>183</c:v>
                </c:pt>
                <c:pt idx="2822">
                  <c:v>180</c:v>
                </c:pt>
                <c:pt idx="2823">
                  <c:v>179</c:v>
                </c:pt>
                <c:pt idx="2824">
                  <c:v>181</c:v>
                </c:pt>
                <c:pt idx="2825">
                  <c:v>191</c:v>
                </c:pt>
                <c:pt idx="2826">
                  <c:v>180</c:v>
                </c:pt>
                <c:pt idx="2827">
                  <c:v>180</c:v>
                </c:pt>
                <c:pt idx="2828">
                  <c:v>180</c:v>
                </c:pt>
                <c:pt idx="2829">
                  <c:v>181</c:v>
                </c:pt>
                <c:pt idx="2830">
                  <c:v>181</c:v>
                </c:pt>
                <c:pt idx="2831">
                  <c:v>180</c:v>
                </c:pt>
                <c:pt idx="2832">
                  <c:v>181</c:v>
                </c:pt>
                <c:pt idx="2833">
                  <c:v>195</c:v>
                </c:pt>
                <c:pt idx="2834">
                  <c:v>181</c:v>
                </c:pt>
                <c:pt idx="2835">
                  <c:v>180</c:v>
                </c:pt>
                <c:pt idx="2836">
                  <c:v>179</c:v>
                </c:pt>
                <c:pt idx="2837">
                  <c:v>180</c:v>
                </c:pt>
                <c:pt idx="2838">
                  <c:v>179</c:v>
                </c:pt>
                <c:pt idx="2839">
                  <c:v>182</c:v>
                </c:pt>
                <c:pt idx="2840">
                  <c:v>182</c:v>
                </c:pt>
                <c:pt idx="2841">
                  <c:v>190</c:v>
                </c:pt>
                <c:pt idx="2842">
                  <c:v>179</c:v>
                </c:pt>
                <c:pt idx="2843">
                  <c:v>182</c:v>
                </c:pt>
                <c:pt idx="2844">
                  <c:v>180</c:v>
                </c:pt>
                <c:pt idx="2845">
                  <c:v>180</c:v>
                </c:pt>
                <c:pt idx="2846">
                  <c:v>180</c:v>
                </c:pt>
                <c:pt idx="2847">
                  <c:v>178</c:v>
                </c:pt>
                <c:pt idx="2848">
                  <c:v>180</c:v>
                </c:pt>
                <c:pt idx="2849">
                  <c:v>195</c:v>
                </c:pt>
                <c:pt idx="2850">
                  <c:v>179</c:v>
                </c:pt>
                <c:pt idx="2851">
                  <c:v>179</c:v>
                </c:pt>
                <c:pt idx="2852">
                  <c:v>181</c:v>
                </c:pt>
                <c:pt idx="2853">
                  <c:v>181</c:v>
                </c:pt>
                <c:pt idx="2854">
                  <c:v>181</c:v>
                </c:pt>
                <c:pt idx="2855">
                  <c:v>181</c:v>
                </c:pt>
                <c:pt idx="2856">
                  <c:v>183</c:v>
                </c:pt>
                <c:pt idx="2857">
                  <c:v>191</c:v>
                </c:pt>
                <c:pt idx="2858">
                  <c:v>180</c:v>
                </c:pt>
                <c:pt idx="2859">
                  <c:v>180</c:v>
                </c:pt>
                <c:pt idx="2860">
                  <c:v>180</c:v>
                </c:pt>
                <c:pt idx="2861">
                  <c:v>179</c:v>
                </c:pt>
                <c:pt idx="2862">
                  <c:v>181</c:v>
                </c:pt>
                <c:pt idx="2863">
                  <c:v>179</c:v>
                </c:pt>
                <c:pt idx="2864">
                  <c:v>180</c:v>
                </c:pt>
                <c:pt idx="2865">
                  <c:v>197</c:v>
                </c:pt>
                <c:pt idx="2866">
                  <c:v>181</c:v>
                </c:pt>
                <c:pt idx="2867">
                  <c:v>179</c:v>
                </c:pt>
                <c:pt idx="2868">
                  <c:v>181</c:v>
                </c:pt>
                <c:pt idx="2869">
                  <c:v>180</c:v>
                </c:pt>
                <c:pt idx="2870">
                  <c:v>180</c:v>
                </c:pt>
                <c:pt idx="2871">
                  <c:v>180</c:v>
                </c:pt>
                <c:pt idx="2872">
                  <c:v>178</c:v>
                </c:pt>
                <c:pt idx="2873">
                  <c:v>192</c:v>
                </c:pt>
                <c:pt idx="2874">
                  <c:v>180</c:v>
                </c:pt>
                <c:pt idx="2875">
                  <c:v>181</c:v>
                </c:pt>
                <c:pt idx="2876">
                  <c:v>180</c:v>
                </c:pt>
                <c:pt idx="2877">
                  <c:v>180</c:v>
                </c:pt>
                <c:pt idx="2878">
                  <c:v>180</c:v>
                </c:pt>
                <c:pt idx="2879">
                  <c:v>180</c:v>
                </c:pt>
                <c:pt idx="2880">
                  <c:v>178</c:v>
                </c:pt>
                <c:pt idx="2881">
                  <c:v>198</c:v>
                </c:pt>
                <c:pt idx="2882">
                  <c:v>178</c:v>
                </c:pt>
                <c:pt idx="2883">
                  <c:v>179</c:v>
                </c:pt>
                <c:pt idx="2884">
                  <c:v>180</c:v>
                </c:pt>
                <c:pt idx="2885">
                  <c:v>180</c:v>
                </c:pt>
                <c:pt idx="2886">
                  <c:v>182</c:v>
                </c:pt>
                <c:pt idx="2887">
                  <c:v>180</c:v>
                </c:pt>
                <c:pt idx="2888">
                  <c:v>180</c:v>
                </c:pt>
                <c:pt idx="2889">
                  <c:v>189</c:v>
                </c:pt>
                <c:pt idx="2890">
                  <c:v>179</c:v>
                </c:pt>
                <c:pt idx="2891">
                  <c:v>182</c:v>
                </c:pt>
                <c:pt idx="2892">
                  <c:v>179</c:v>
                </c:pt>
                <c:pt idx="2893">
                  <c:v>181</c:v>
                </c:pt>
                <c:pt idx="2894">
                  <c:v>179</c:v>
                </c:pt>
                <c:pt idx="2895">
                  <c:v>180</c:v>
                </c:pt>
                <c:pt idx="2896">
                  <c:v>181</c:v>
                </c:pt>
                <c:pt idx="2897">
                  <c:v>199</c:v>
                </c:pt>
                <c:pt idx="2898">
                  <c:v>179</c:v>
                </c:pt>
                <c:pt idx="2899">
                  <c:v>178</c:v>
                </c:pt>
                <c:pt idx="2900">
                  <c:v>180</c:v>
                </c:pt>
                <c:pt idx="2901">
                  <c:v>180</c:v>
                </c:pt>
                <c:pt idx="2902">
                  <c:v>180</c:v>
                </c:pt>
                <c:pt idx="2903">
                  <c:v>181</c:v>
                </c:pt>
                <c:pt idx="2904">
                  <c:v>180</c:v>
                </c:pt>
                <c:pt idx="2905">
                  <c:v>190</c:v>
                </c:pt>
                <c:pt idx="2906">
                  <c:v>180</c:v>
                </c:pt>
                <c:pt idx="2907">
                  <c:v>180</c:v>
                </c:pt>
                <c:pt idx="2908">
                  <c:v>181</c:v>
                </c:pt>
                <c:pt idx="2909">
                  <c:v>180</c:v>
                </c:pt>
                <c:pt idx="2910">
                  <c:v>179</c:v>
                </c:pt>
                <c:pt idx="2911">
                  <c:v>179</c:v>
                </c:pt>
                <c:pt idx="2912">
                  <c:v>181</c:v>
                </c:pt>
                <c:pt idx="2913">
                  <c:v>200</c:v>
                </c:pt>
                <c:pt idx="2914">
                  <c:v>180</c:v>
                </c:pt>
                <c:pt idx="2915">
                  <c:v>180</c:v>
                </c:pt>
                <c:pt idx="2916">
                  <c:v>181</c:v>
                </c:pt>
                <c:pt idx="2917">
                  <c:v>181</c:v>
                </c:pt>
                <c:pt idx="2918">
                  <c:v>183</c:v>
                </c:pt>
                <c:pt idx="2919">
                  <c:v>180</c:v>
                </c:pt>
                <c:pt idx="2920">
                  <c:v>181</c:v>
                </c:pt>
                <c:pt idx="2921">
                  <c:v>191</c:v>
                </c:pt>
                <c:pt idx="2922">
                  <c:v>179</c:v>
                </c:pt>
                <c:pt idx="2923">
                  <c:v>180</c:v>
                </c:pt>
                <c:pt idx="2924">
                  <c:v>180</c:v>
                </c:pt>
                <c:pt idx="2925">
                  <c:v>181</c:v>
                </c:pt>
                <c:pt idx="2926">
                  <c:v>179</c:v>
                </c:pt>
                <c:pt idx="2927">
                  <c:v>181</c:v>
                </c:pt>
                <c:pt idx="2928">
                  <c:v>180</c:v>
                </c:pt>
                <c:pt idx="2929">
                  <c:v>200</c:v>
                </c:pt>
                <c:pt idx="2930">
                  <c:v>180</c:v>
                </c:pt>
                <c:pt idx="2931">
                  <c:v>182</c:v>
                </c:pt>
                <c:pt idx="2932">
                  <c:v>181</c:v>
                </c:pt>
                <c:pt idx="2933">
                  <c:v>181</c:v>
                </c:pt>
                <c:pt idx="2934">
                  <c:v>179</c:v>
                </c:pt>
                <c:pt idx="2935">
                  <c:v>180</c:v>
                </c:pt>
                <c:pt idx="2936">
                  <c:v>180</c:v>
                </c:pt>
                <c:pt idx="2937">
                  <c:v>194</c:v>
                </c:pt>
                <c:pt idx="2938">
                  <c:v>180</c:v>
                </c:pt>
                <c:pt idx="2939">
                  <c:v>179</c:v>
                </c:pt>
                <c:pt idx="2940">
                  <c:v>179</c:v>
                </c:pt>
                <c:pt idx="2941">
                  <c:v>180</c:v>
                </c:pt>
                <c:pt idx="2942">
                  <c:v>181</c:v>
                </c:pt>
                <c:pt idx="2943">
                  <c:v>180</c:v>
                </c:pt>
                <c:pt idx="2944">
                  <c:v>180</c:v>
                </c:pt>
                <c:pt idx="2945">
                  <c:v>198</c:v>
                </c:pt>
                <c:pt idx="2946">
                  <c:v>180</c:v>
                </c:pt>
                <c:pt idx="2947">
                  <c:v>181</c:v>
                </c:pt>
                <c:pt idx="2948">
                  <c:v>183</c:v>
                </c:pt>
                <c:pt idx="2949">
                  <c:v>183</c:v>
                </c:pt>
                <c:pt idx="2950">
                  <c:v>181</c:v>
                </c:pt>
                <c:pt idx="2951">
                  <c:v>181</c:v>
                </c:pt>
                <c:pt idx="2952">
                  <c:v>179</c:v>
                </c:pt>
                <c:pt idx="2953">
                  <c:v>193</c:v>
                </c:pt>
                <c:pt idx="2954">
                  <c:v>180</c:v>
                </c:pt>
                <c:pt idx="2955">
                  <c:v>183</c:v>
                </c:pt>
                <c:pt idx="2956">
                  <c:v>180</c:v>
                </c:pt>
                <c:pt idx="2957">
                  <c:v>180</c:v>
                </c:pt>
                <c:pt idx="2958">
                  <c:v>182</c:v>
                </c:pt>
                <c:pt idx="2959">
                  <c:v>180</c:v>
                </c:pt>
                <c:pt idx="2960">
                  <c:v>179</c:v>
                </c:pt>
                <c:pt idx="2961">
                  <c:v>198</c:v>
                </c:pt>
                <c:pt idx="2962">
                  <c:v>180</c:v>
                </c:pt>
                <c:pt idx="2963">
                  <c:v>181</c:v>
                </c:pt>
                <c:pt idx="2964">
                  <c:v>179</c:v>
                </c:pt>
                <c:pt idx="2965">
                  <c:v>179</c:v>
                </c:pt>
                <c:pt idx="2966">
                  <c:v>180</c:v>
                </c:pt>
                <c:pt idx="2967">
                  <c:v>179</c:v>
                </c:pt>
                <c:pt idx="2968">
                  <c:v>180</c:v>
                </c:pt>
                <c:pt idx="2969">
                  <c:v>192</c:v>
                </c:pt>
                <c:pt idx="2970">
                  <c:v>181</c:v>
                </c:pt>
                <c:pt idx="2971">
                  <c:v>180</c:v>
                </c:pt>
                <c:pt idx="2972">
                  <c:v>180</c:v>
                </c:pt>
                <c:pt idx="2973">
                  <c:v>180</c:v>
                </c:pt>
                <c:pt idx="2974">
                  <c:v>180</c:v>
                </c:pt>
                <c:pt idx="2975">
                  <c:v>180</c:v>
                </c:pt>
                <c:pt idx="2976">
                  <c:v>180</c:v>
                </c:pt>
                <c:pt idx="2977">
                  <c:v>203</c:v>
                </c:pt>
                <c:pt idx="2978">
                  <c:v>181</c:v>
                </c:pt>
                <c:pt idx="2979">
                  <c:v>181</c:v>
                </c:pt>
                <c:pt idx="2980">
                  <c:v>179</c:v>
                </c:pt>
                <c:pt idx="2981">
                  <c:v>180</c:v>
                </c:pt>
                <c:pt idx="2982">
                  <c:v>179</c:v>
                </c:pt>
                <c:pt idx="2983">
                  <c:v>180</c:v>
                </c:pt>
                <c:pt idx="2984">
                  <c:v>180</c:v>
                </c:pt>
                <c:pt idx="2985">
                  <c:v>190</c:v>
                </c:pt>
                <c:pt idx="2986">
                  <c:v>179</c:v>
                </c:pt>
                <c:pt idx="2987">
                  <c:v>180</c:v>
                </c:pt>
                <c:pt idx="2988">
                  <c:v>180</c:v>
                </c:pt>
                <c:pt idx="2989">
                  <c:v>181</c:v>
                </c:pt>
                <c:pt idx="2990">
                  <c:v>179</c:v>
                </c:pt>
                <c:pt idx="2991">
                  <c:v>180</c:v>
                </c:pt>
                <c:pt idx="2992">
                  <c:v>180</c:v>
                </c:pt>
                <c:pt idx="2993">
                  <c:v>202</c:v>
                </c:pt>
                <c:pt idx="2994">
                  <c:v>179</c:v>
                </c:pt>
                <c:pt idx="2995">
                  <c:v>181</c:v>
                </c:pt>
                <c:pt idx="2996">
                  <c:v>179</c:v>
                </c:pt>
                <c:pt idx="2997">
                  <c:v>181</c:v>
                </c:pt>
                <c:pt idx="2998">
                  <c:v>180</c:v>
                </c:pt>
                <c:pt idx="2999">
                  <c:v>182</c:v>
                </c:pt>
                <c:pt idx="3000">
                  <c:v>180</c:v>
                </c:pt>
                <c:pt idx="3001">
                  <c:v>190</c:v>
                </c:pt>
                <c:pt idx="3002">
                  <c:v>181</c:v>
                </c:pt>
                <c:pt idx="3003">
                  <c:v>181</c:v>
                </c:pt>
                <c:pt idx="3004">
                  <c:v>181</c:v>
                </c:pt>
                <c:pt idx="3005">
                  <c:v>182</c:v>
                </c:pt>
                <c:pt idx="3006">
                  <c:v>180</c:v>
                </c:pt>
                <c:pt idx="3007">
                  <c:v>180</c:v>
                </c:pt>
                <c:pt idx="3008">
                  <c:v>180</c:v>
                </c:pt>
                <c:pt idx="3009">
                  <c:v>198</c:v>
                </c:pt>
                <c:pt idx="3010">
                  <c:v>180</c:v>
                </c:pt>
                <c:pt idx="3011">
                  <c:v>180</c:v>
                </c:pt>
                <c:pt idx="3012">
                  <c:v>182</c:v>
                </c:pt>
                <c:pt idx="3013">
                  <c:v>181</c:v>
                </c:pt>
                <c:pt idx="3014">
                  <c:v>183</c:v>
                </c:pt>
                <c:pt idx="3015">
                  <c:v>181</c:v>
                </c:pt>
                <c:pt idx="3016">
                  <c:v>181</c:v>
                </c:pt>
                <c:pt idx="3017">
                  <c:v>192</c:v>
                </c:pt>
                <c:pt idx="3018">
                  <c:v>182</c:v>
                </c:pt>
                <c:pt idx="3019">
                  <c:v>181</c:v>
                </c:pt>
                <c:pt idx="3020">
                  <c:v>180</c:v>
                </c:pt>
                <c:pt idx="3021">
                  <c:v>181</c:v>
                </c:pt>
                <c:pt idx="3022">
                  <c:v>180</c:v>
                </c:pt>
                <c:pt idx="3023">
                  <c:v>181</c:v>
                </c:pt>
                <c:pt idx="3024">
                  <c:v>179</c:v>
                </c:pt>
                <c:pt idx="3025">
                  <c:v>197</c:v>
                </c:pt>
                <c:pt idx="3026">
                  <c:v>180</c:v>
                </c:pt>
                <c:pt idx="3027">
                  <c:v>179</c:v>
                </c:pt>
                <c:pt idx="3028">
                  <c:v>178</c:v>
                </c:pt>
                <c:pt idx="3029">
                  <c:v>181</c:v>
                </c:pt>
                <c:pt idx="3030">
                  <c:v>180</c:v>
                </c:pt>
                <c:pt idx="3031">
                  <c:v>179</c:v>
                </c:pt>
                <c:pt idx="3032">
                  <c:v>180</c:v>
                </c:pt>
                <c:pt idx="3033">
                  <c:v>190</c:v>
                </c:pt>
                <c:pt idx="3034">
                  <c:v>180</c:v>
                </c:pt>
                <c:pt idx="3035">
                  <c:v>179</c:v>
                </c:pt>
                <c:pt idx="3036">
                  <c:v>181</c:v>
                </c:pt>
                <c:pt idx="3037">
                  <c:v>180</c:v>
                </c:pt>
                <c:pt idx="3038">
                  <c:v>181</c:v>
                </c:pt>
                <c:pt idx="3039">
                  <c:v>180</c:v>
                </c:pt>
                <c:pt idx="3040">
                  <c:v>178</c:v>
                </c:pt>
                <c:pt idx="3041">
                  <c:v>198</c:v>
                </c:pt>
                <c:pt idx="3042">
                  <c:v>180</c:v>
                </c:pt>
                <c:pt idx="3043">
                  <c:v>179</c:v>
                </c:pt>
                <c:pt idx="3044">
                  <c:v>181</c:v>
                </c:pt>
                <c:pt idx="3045">
                  <c:v>181</c:v>
                </c:pt>
                <c:pt idx="3046">
                  <c:v>180</c:v>
                </c:pt>
                <c:pt idx="3047">
                  <c:v>180</c:v>
                </c:pt>
                <c:pt idx="3048">
                  <c:v>180</c:v>
                </c:pt>
                <c:pt idx="3049">
                  <c:v>190</c:v>
                </c:pt>
                <c:pt idx="3050">
                  <c:v>179</c:v>
                </c:pt>
                <c:pt idx="3051">
                  <c:v>181</c:v>
                </c:pt>
              </c:numCache>
            </c:numRef>
          </c:val>
          <c:smooth val="0"/>
          <c:extLst>
            <c:ext xmlns:c16="http://schemas.microsoft.com/office/drawing/2014/chart" uri="{C3380CC4-5D6E-409C-BE32-E72D297353CC}">
              <c16:uniqueId val="{00000000-AA3A-4D01-88FE-22404642669A}"/>
            </c:ext>
          </c:extLst>
        </c:ser>
        <c:ser>
          <c:idx val="1"/>
          <c:order val="1"/>
          <c:tx>
            <c:strRef>
              <c:f>Sheet1!$C$1</c:f>
              <c:strCache>
                <c:ptCount val="1"/>
                <c:pt idx="0">
                  <c:v>LAZARUS</c:v>
                </c:pt>
              </c:strCache>
            </c:strRef>
          </c:tx>
          <c:spPr>
            <a:ln w="28800">
              <a:solidFill>
                <a:srgbClr val="FF0000"/>
              </a:solidFill>
            </a:ln>
          </c:spPr>
          <c:marker>
            <c:symbol val="circle"/>
            <c:size val="2"/>
            <c:spPr>
              <a:solidFill>
                <a:srgbClr val="FF420E"/>
              </a:solidFill>
              <a:ln>
                <a:solidFill>
                  <a:srgbClr val="FF0000"/>
                </a:solidFill>
              </a:ln>
            </c:spPr>
          </c:marker>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Sheet1!$A$2:$A$3053</c:f>
              <c:strCache>
                <c:ptCount val="3052"/>
                <c:pt idx="0">
                  <c:v>BFF000</c:v>
                </c:pt>
                <c:pt idx="1">
                  <c:v>C00000</c:v>
                </c:pt>
                <c:pt idx="2">
                  <c:v>C01000</c:v>
                </c:pt>
                <c:pt idx="3">
                  <c:v>C02000</c:v>
                </c:pt>
                <c:pt idx="4">
                  <c:v>C03000</c:v>
                </c:pt>
                <c:pt idx="5">
                  <c:v>C04000</c:v>
                </c:pt>
                <c:pt idx="6">
                  <c:v>C05000</c:v>
                </c:pt>
                <c:pt idx="7">
                  <c:v>C06000</c:v>
                </c:pt>
                <c:pt idx="8">
                  <c:v>C07000</c:v>
                </c:pt>
                <c:pt idx="9">
                  <c:v>C08000</c:v>
                </c:pt>
                <c:pt idx="10">
                  <c:v>C09000</c:v>
                </c:pt>
                <c:pt idx="11">
                  <c:v>C0A000</c:v>
                </c:pt>
                <c:pt idx="12">
                  <c:v>C0B000</c:v>
                </c:pt>
                <c:pt idx="13">
                  <c:v>C0C000</c:v>
                </c:pt>
                <c:pt idx="14">
                  <c:v>C0D000</c:v>
                </c:pt>
                <c:pt idx="15">
                  <c:v>C0E000</c:v>
                </c:pt>
                <c:pt idx="16">
                  <c:v>C0F000</c:v>
                </c:pt>
                <c:pt idx="17">
                  <c:v>C10000</c:v>
                </c:pt>
                <c:pt idx="18">
                  <c:v>C11000</c:v>
                </c:pt>
                <c:pt idx="19">
                  <c:v>C12000</c:v>
                </c:pt>
                <c:pt idx="20">
                  <c:v>C13000</c:v>
                </c:pt>
                <c:pt idx="21">
                  <c:v>C14000</c:v>
                </c:pt>
                <c:pt idx="22">
                  <c:v>C15000</c:v>
                </c:pt>
                <c:pt idx="23">
                  <c:v>C16000</c:v>
                </c:pt>
                <c:pt idx="24">
                  <c:v>C17000</c:v>
                </c:pt>
                <c:pt idx="25">
                  <c:v>C18000</c:v>
                </c:pt>
                <c:pt idx="26">
                  <c:v>C19000</c:v>
                </c:pt>
                <c:pt idx="27">
                  <c:v>C1A000</c:v>
                </c:pt>
                <c:pt idx="28">
                  <c:v>C1B000</c:v>
                </c:pt>
                <c:pt idx="29">
                  <c:v>C1C000</c:v>
                </c:pt>
                <c:pt idx="30">
                  <c:v>C1D000</c:v>
                </c:pt>
                <c:pt idx="31">
                  <c:v>C1E000</c:v>
                </c:pt>
                <c:pt idx="32">
                  <c:v>C1F000</c:v>
                </c:pt>
                <c:pt idx="33">
                  <c:v>C20000</c:v>
                </c:pt>
                <c:pt idx="34">
                  <c:v>C21000</c:v>
                </c:pt>
                <c:pt idx="35">
                  <c:v>C22000</c:v>
                </c:pt>
                <c:pt idx="36">
                  <c:v>C23000</c:v>
                </c:pt>
                <c:pt idx="37">
                  <c:v>C24000</c:v>
                </c:pt>
                <c:pt idx="38">
                  <c:v>C25000</c:v>
                </c:pt>
                <c:pt idx="39">
                  <c:v>C26000</c:v>
                </c:pt>
                <c:pt idx="40">
                  <c:v>C27000</c:v>
                </c:pt>
                <c:pt idx="41">
                  <c:v>C28000</c:v>
                </c:pt>
                <c:pt idx="42">
                  <c:v>C29000</c:v>
                </c:pt>
                <c:pt idx="43">
                  <c:v>C2A000</c:v>
                </c:pt>
                <c:pt idx="44">
                  <c:v>C2B000</c:v>
                </c:pt>
                <c:pt idx="45">
                  <c:v>C2C000</c:v>
                </c:pt>
                <c:pt idx="46">
                  <c:v>C2D000</c:v>
                </c:pt>
                <c:pt idx="47">
                  <c:v>C2E000</c:v>
                </c:pt>
                <c:pt idx="48">
                  <c:v>C2F000</c:v>
                </c:pt>
                <c:pt idx="49">
                  <c:v>C30000</c:v>
                </c:pt>
                <c:pt idx="50">
                  <c:v>C31000</c:v>
                </c:pt>
                <c:pt idx="51">
                  <c:v>C32000</c:v>
                </c:pt>
                <c:pt idx="52">
                  <c:v>C33000</c:v>
                </c:pt>
                <c:pt idx="53">
                  <c:v>C34000</c:v>
                </c:pt>
                <c:pt idx="54">
                  <c:v>C35000</c:v>
                </c:pt>
                <c:pt idx="55">
                  <c:v>C36000</c:v>
                </c:pt>
                <c:pt idx="56">
                  <c:v>C37000</c:v>
                </c:pt>
                <c:pt idx="57">
                  <c:v>C38000</c:v>
                </c:pt>
                <c:pt idx="58">
                  <c:v>C39000</c:v>
                </c:pt>
                <c:pt idx="59">
                  <c:v>C3A000</c:v>
                </c:pt>
                <c:pt idx="60">
                  <c:v>C3B000</c:v>
                </c:pt>
                <c:pt idx="61">
                  <c:v>C3C000</c:v>
                </c:pt>
                <c:pt idx="62">
                  <c:v>C3D000</c:v>
                </c:pt>
                <c:pt idx="63">
                  <c:v>C3E000</c:v>
                </c:pt>
                <c:pt idx="64">
                  <c:v>C3F000</c:v>
                </c:pt>
                <c:pt idx="65">
                  <c:v>C40000</c:v>
                </c:pt>
                <c:pt idx="66">
                  <c:v>C41000</c:v>
                </c:pt>
                <c:pt idx="67">
                  <c:v>C42000</c:v>
                </c:pt>
                <c:pt idx="68">
                  <c:v>C43000</c:v>
                </c:pt>
                <c:pt idx="69">
                  <c:v>C44000</c:v>
                </c:pt>
                <c:pt idx="70">
                  <c:v>C45000</c:v>
                </c:pt>
                <c:pt idx="71">
                  <c:v>C46000</c:v>
                </c:pt>
                <c:pt idx="72">
                  <c:v>C47000</c:v>
                </c:pt>
                <c:pt idx="73">
                  <c:v>C48000</c:v>
                </c:pt>
                <c:pt idx="74">
                  <c:v>C49000</c:v>
                </c:pt>
                <c:pt idx="75">
                  <c:v>C4A000</c:v>
                </c:pt>
                <c:pt idx="76">
                  <c:v>C4B000</c:v>
                </c:pt>
                <c:pt idx="77">
                  <c:v>C4C000</c:v>
                </c:pt>
                <c:pt idx="78">
                  <c:v>C4D000</c:v>
                </c:pt>
                <c:pt idx="79">
                  <c:v>C4E000</c:v>
                </c:pt>
                <c:pt idx="80">
                  <c:v>C4F000</c:v>
                </c:pt>
                <c:pt idx="81">
                  <c:v>C50000</c:v>
                </c:pt>
                <c:pt idx="82">
                  <c:v>C51000</c:v>
                </c:pt>
                <c:pt idx="83">
                  <c:v>C52000</c:v>
                </c:pt>
                <c:pt idx="84">
                  <c:v>C53000</c:v>
                </c:pt>
                <c:pt idx="85">
                  <c:v>C54000</c:v>
                </c:pt>
                <c:pt idx="86">
                  <c:v>C55000</c:v>
                </c:pt>
                <c:pt idx="87">
                  <c:v>C56000</c:v>
                </c:pt>
                <c:pt idx="88">
                  <c:v>C57000</c:v>
                </c:pt>
                <c:pt idx="89">
                  <c:v>C58000</c:v>
                </c:pt>
                <c:pt idx="90">
                  <c:v>C59000</c:v>
                </c:pt>
                <c:pt idx="91">
                  <c:v>C5A000</c:v>
                </c:pt>
                <c:pt idx="92">
                  <c:v>C5B000</c:v>
                </c:pt>
                <c:pt idx="93">
                  <c:v>C5C000</c:v>
                </c:pt>
                <c:pt idx="94">
                  <c:v>C5D000</c:v>
                </c:pt>
                <c:pt idx="95">
                  <c:v>C5E000</c:v>
                </c:pt>
                <c:pt idx="96">
                  <c:v>C5F000</c:v>
                </c:pt>
                <c:pt idx="97">
                  <c:v>C60000</c:v>
                </c:pt>
                <c:pt idx="98">
                  <c:v>C61000</c:v>
                </c:pt>
                <c:pt idx="99">
                  <c:v>C62000</c:v>
                </c:pt>
                <c:pt idx="100">
                  <c:v>C63000</c:v>
                </c:pt>
                <c:pt idx="101">
                  <c:v>C64000</c:v>
                </c:pt>
                <c:pt idx="102">
                  <c:v>C65000</c:v>
                </c:pt>
                <c:pt idx="103">
                  <c:v>C66000</c:v>
                </c:pt>
                <c:pt idx="104">
                  <c:v>C67000</c:v>
                </c:pt>
                <c:pt idx="105">
                  <c:v>C68000</c:v>
                </c:pt>
                <c:pt idx="106">
                  <c:v>C69000</c:v>
                </c:pt>
                <c:pt idx="107">
                  <c:v>C6A000</c:v>
                </c:pt>
                <c:pt idx="108">
                  <c:v>C6B000</c:v>
                </c:pt>
                <c:pt idx="109">
                  <c:v>C6C000</c:v>
                </c:pt>
                <c:pt idx="110">
                  <c:v>C6D000</c:v>
                </c:pt>
                <c:pt idx="111">
                  <c:v>C6E000</c:v>
                </c:pt>
                <c:pt idx="112">
                  <c:v>C6F000</c:v>
                </c:pt>
                <c:pt idx="113">
                  <c:v>C70000</c:v>
                </c:pt>
                <c:pt idx="114">
                  <c:v>C71000</c:v>
                </c:pt>
                <c:pt idx="115">
                  <c:v>C72000</c:v>
                </c:pt>
                <c:pt idx="116">
                  <c:v>C73000</c:v>
                </c:pt>
                <c:pt idx="117">
                  <c:v>C74000</c:v>
                </c:pt>
                <c:pt idx="118">
                  <c:v>C75000</c:v>
                </c:pt>
                <c:pt idx="119">
                  <c:v>C76000</c:v>
                </c:pt>
                <c:pt idx="120">
                  <c:v>C77000</c:v>
                </c:pt>
                <c:pt idx="121">
                  <c:v>C78000</c:v>
                </c:pt>
                <c:pt idx="122">
                  <c:v>C79000</c:v>
                </c:pt>
                <c:pt idx="123">
                  <c:v>C7A000</c:v>
                </c:pt>
                <c:pt idx="124">
                  <c:v>C7B000</c:v>
                </c:pt>
                <c:pt idx="125">
                  <c:v>C7C000</c:v>
                </c:pt>
                <c:pt idx="126">
                  <c:v>C7D000</c:v>
                </c:pt>
                <c:pt idx="127">
                  <c:v>C7E000</c:v>
                </c:pt>
                <c:pt idx="128">
                  <c:v>C7F000</c:v>
                </c:pt>
                <c:pt idx="129">
                  <c:v>C80000</c:v>
                </c:pt>
                <c:pt idx="130">
                  <c:v>C81000</c:v>
                </c:pt>
                <c:pt idx="131">
                  <c:v>C82000</c:v>
                </c:pt>
                <c:pt idx="132">
                  <c:v>C83000</c:v>
                </c:pt>
                <c:pt idx="133">
                  <c:v>C84000</c:v>
                </c:pt>
                <c:pt idx="134">
                  <c:v>C85000</c:v>
                </c:pt>
                <c:pt idx="135">
                  <c:v>C86000</c:v>
                </c:pt>
                <c:pt idx="136">
                  <c:v>C87000</c:v>
                </c:pt>
                <c:pt idx="137">
                  <c:v>C88000</c:v>
                </c:pt>
                <c:pt idx="138">
                  <c:v>C89000</c:v>
                </c:pt>
                <c:pt idx="139">
                  <c:v>C8A000</c:v>
                </c:pt>
                <c:pt idx="140">
                  <c:v>C8B000</c:v>
                </c:pt>
                <c:pt idx="141">
                  <c:v>C8C000</c:v>
                </c:pt>
                <c:pt idx="142">
                  <c:v>C8D000</c:v>
                </c:pt>
                <c:pt idx="143">
                  <c:v>C8E000</c:v>
                </c:pt>
                <c:pt idx="144">
                  <c:v>C8F000</c:v>
                </c:pt>
                <c:pt idx="145">
                  <c:v>C90000</c:v>
                </c:pt>
                <c:pt idx="146">
                  <c:v>C91000</c:v>
                </c:pt>
                <c:pt idx="147">
                  <c:v>C92000</c:v>
                </c:pt>
                <c:pt idx="148">
                  <c:v>C93000</c:v>
                </c:pt>
                <c:pt idx="149">
                  <c:v>C94000</c:v>
                </c:pt>
                <c:pt idx="150">
                  <c:v>C95000</c:v>
                </c:pt>
                <c:pt idx="151">
                  <c:v>C96000</c:v>
                </c:pt>
                <c:pt idx="152">
                  <c:v>C97000</c:v>
                </c:pt>
                <c:pt idx="153">
                  <c:v>C98000</c:v>
                </c:pt>
                <c:pt idx="154">
                  <c:v>C99000</c:v>
                </c:pt>
                <c:pt idx="155">
                  <c:v>C9A000</c:v>
                </c:pt>
                <c:pt idx="156">
                  <c:v>C9B000</c:v>
                </c:pt>
                <c:pt idx="157">
                  <c:v>C9C000</c:v>
                </c:pt>
                <c:pt idx="158">
                  <c:v>C9D000</c:v>
                </c:pt>
                <c:pt idx="159">
                  <c:v>C9E000</c:v>
                </c:pt>
                <c:pt idx="160">
                  <c:v>C9F000</c:v>
                </c:pt>
                <c:pt idx="161">
                  <c:v>CA0000</c:v>
                </c:pt>
                <c:pt idx="162">
                  <c:v>CA1000</c:v>
                </c:pt>
                <c:pt idx="163">
                  <c:v>CA2000</c:v>
                </c:pt>
                <c:pt idx="164">
                  <c:v>CA3000</c:v>
                </c:pt>
                <c:pt idx="165">
                  <c:v>CA4000</c:v>
                </c:pt>
                <c:pt idx="166">
                  <c:v>CA5000</c:v>
                </c:pt>
                <c:pt idx="167">
                  <c:v>CA6000</c:v>
                </c:pt>
                <c:pt idx="168">
                  <c:v>CA7000</c:v>
                </c:pt>
                <c:pt idx="169">
                  <c:v>CA8000</c:v>
                </c:pt>
                <c:pt idx="170">
                  <c:v>CA9000</c:v>
                </c:pt>
                <c:pt idx="171">
                  <c:v>CAA000</c:v>
                </c:pt>
                <c:pt idx="172">
                  <c:v>CAB000</c:v>
                </c:pt>
                <c:pt idx="173">
                  <c:v>CAC000</c:v>
                </c:pt>
                <c:pt idx="174">
                  <c:v>CAD000</c:v>
                </c:pt>
                <c:pt idx="175">
                  <c:v>CAE000</c:v>
                </c:pt>
                <c:pt idx="176">
                  <c:v>CAF000</c:v>
                </c:pt>
                <c:pt idx="177">
                  <c:v>CB0000</c:v>
                </c:pt>
                <c:pt idx="178">
                  <c:v>CB1000</c:v>
                </c:pt>
                <c:pt idx="179">
                  <c:v>CB2000</c:v>
                </c:pt>
                <c:pt idx="180">
                  <c:v>CB3000</c:v>
                </c:pt>
                <c:pt idx="181">
                  <c:v>CB4000</c:v>
                </c:pt>
                <c:pt idx="182">
                  <c:v>CB5000</c:v>
                </c:pt>
                <c:pt idx="183">
                  <c:v>CB6000</c:v>
                </c:pt>
                <c:pt idx="184">
                  <c:v>CB7000</c:v>
                </c:pt>
                <c:pt idx="185">
                  <c:v>CB8000</c:v>
                </c:pt>
                <c:pt idx="186">
                  <c:v>CB9000</c:v>
                </c:pt>
                <c:pt idx="187">
                  <c:v>CBA000</c:v>
                </c:pt>
                <c:pt idx="188">
                  <c:v>CBB000</c:v>
                </c:pt>
                <c:pt idx="189">
                  <c:v>CBC000</c:v>
                </c:pt>
                <c:pt idx="190">
                  <c:v>CBD000</c:v>
                </c:pt>
                <c:pt idx="191">
                  <c:v>CBE000</c:v>
                </c:pt>
                <c:pt idx="192">
                  <c:v>CBF000</c:v>
                </c:pt>
                <c:pt idx="193">
                  <c:v>CC0000</c:v>
                </c:pt>
                <c:pt idx="194">
                  <c:v>CC1000</c:v>
                </c:pt>
                <c:pt idx="195">
                  <c:v>CC2000</c:v>
                </c:pt>
                <c:pt idx="196">
                  <c:v>CC3000</c:v>
                </c:pt>
                <c:pt idx="197">
                  <c:v>CC4000</c:v>
                </c:pt>
                <c:pt idx="198">
                  <c:v>CC5000</c:v>
                </c:pt>
                <c:pt idx="199">
                  <c:v>CC6000</c:v>
                </c:pt>
                <c:pt idx="200">
                  <c:v>CC7000</c:v>
                </c:pt>
                <c:pt idx="201">
                  <c:v>CC8000</c:v>
                </c:pt>
                <c:pt idx="202">
                  <c:v>CC9000</c:v>
                </c:pt>
                <c:pt idx="203">
                  <c:v>CCA000</c:v>
                </c:pt>
                <c:pt idx="204">
                  <c:v>CCB000</c:v>
                </c:pt>
                <c:pt idx="205">
                  <c:v>CCC000</c:v>
                </c:pt>
                <c:pt idx="206">
                  <c:v>CCD000</c:v>
                </c:pt>
                <c:pt idx="207">
                  <c:v>CCE000</c:v>
                </c:pt>
                <c:pt idx="208">
                  <c:v>CCF000</c:v>
                </c:pt>
                <c:pt idx="209">
                  <c:v>CD0000</c:v>
                </c:pt>
                <c:pt idx="210">
                  <c:v>CD1000</c:v>
                </c:pt>
                <c:pt idx="211">
                  <c:v>CD2000</c:v>
                </c:pt>
                <c:pt idx="212">
                  <c:v>CD3000</c:v>
                </c:pt>
                <c:pt idx="213">
                  <c:v>CD4000</c:v>
                </c:pt>
                <c:pt idx="214">
                  <c:v>CD5000</c:v>
                </c:pt>
                <c:pt idx="215">
                  <c:v>CD6000</c:v>
                </c:pt>
                <c:pt idx="216">
                  <c:v>CD7000</c:v>
                </c:pt>
                <c:pt idx="217">
                  <c:v>CD8000</c:v>
                </c:pt>
                <c:pt idx="218">
                  <c:v>CD9000</c:v>
                </c:pt>
                <c:pt idx="219">
                  <c:v>CDA000</c:v>
                </c:pt>
                <c:pt idx="220">
                  <c:v>CDB000</c:v>
                </c:pt>
                <c:pt idx="221">
                  <c:v>CDC000</c:v>
                </c:pt>
                <c:pt idx="222">
                  <c:v>CDD000</c:v>
                </c:pt>
                <c:pt idx="223">
                  <c:v>CDE000</c:v>
                </c:pt>
                <c:pt idx="224">
                  <c:v>CDF000</c:v>
                </c:pt>
                <c:pt idx="225">
                  <c:v>CE0000</c:v>
                </c:pt>
                <c:pt idx="226">
                  <c:v>CE1000</c:v>
                </c:pt>
                <c:pt idx="227">
                  <c:v>CE2000</c:v>
                </c:pt>
                <c:pt idx="228">
                  <c:v>CE3000</c:v>
                </c:pt>
                <c:pt idx="229">
                  <c:v>CE4000</c:v>
                </c:pt>
                <c:pt idx="230">
                  <c:v>CE5000</c:v>
                </c:pt>
                <c:pt idx="231">
                  <c:v>CE6000</c:v>
                </c:pt>
                <c:pt idx="232">
                  <c:v>CE7000</c:v>
                </c:pt>
                <c:pt idx="233">
                  <c:v>CE8000</c:v>
                </c:pt>
                <c:pt idx="234">
                  <c:v>CE9000</c:v>
                </c:pt>
                <c:pt idx="235">
                  <c:v>CEA000</c:v>
                </c:pt>
                <c:pt idx="236">
                  <c:v>CEB000</c:v>
                </c:pt>
                <c:pt idx="237">
                  <c:v>CEC000</c:v>
                </c:pt>
                <c:pt idx="238">
                  <c:v>CED000</c:v>
                </c:pt>
                <c:pt idx="239">
                  <c:v>CEE000</c:v>
                </c:pt>
                <c:pt idx="240">
                  <c:v>CEF000</c:v>
                </c:pt>
                <c:pt idx="241">
                  <c:v>CF0000</c:v>
                </c:pt>
                <c:pt idx="242">
                  <c:v>CF1000</c:v>
                </c:pt>
                <c:pt idx="243">
                  <c:v>CF2000</c:v>
                </c:pt>
                <c:pt idx="244">
                  <c:v>CF3000</c:v>
                </c:pt>
                <c:pt idx="245">
                  <c:v>CF4000</c:v>
                </c:pt>
                <c:pt idx="246">
                  <c:v>CF5000</c:v>
                </c:pt>
                <c:pt idx="247">
                  <c:v>CF6000</c:v>
                </c:pt>
                <c:pt idx="248">
                  <c:v>CF7000</c:v>
                </c:pt>
                <c:pt idx="249">
                  <c:v>CF8000</c:v>
                </c:pt>
                <c:pt idx="250">
                  <c:v>CF9000</c:v>
                </c:pt>
                <c:pt idx="251">
                  <c:v>CFA000</c:v>
                </c:pt>
                <c:pt idx="252">
                  <c:v>CFB000</c:v>
                </c:pt>
                <c:pt idx="253">
                  <c:v>CFC000</c:v>
                </c:pt>
                <c:pt idx="254">
                  <c:v>CFD000</c:v>
                </c:pt>
                <c:pt idx="255">
                  <c:v>CFE000</c:v>
                </c:pt>
                <c:pt idx="256">
                  <c:v>CFF000</c:v>
                </c:pt>
                <c:pt idx="257">
                  <c:v>D00000</c:v>
                </c:pt>
                <c:pt idx="258">
                  <c:v>D01000</c:v>
                </c:pt>
                <c:pt idx="259">
                  <c:v>D02000</c:v>
                </c:pt>
                <c:pt idx="260">
                  <c:v>D03000</c:v>
                </c:pt>
                <c:pt idx="261">
                  <c:v>D04000</c:v>
                </c:pt>
                <c:pt idx="262">
                  <c:v>D05000</c:v>
                </c:pt>
                <c:pt idx="263">
                  <c:v>D06000</c:v>
                </c:pt>
                <c:pt idx="264">
                  <c:v>D07000</c:v>
                </c:pt>
                <c:pt idx="265">
                  <c:v>D08000</c:v>
                </c:pt>
                <c:pt idx="266">
                  <c:v>D09000</c:v>
                </c:pt>
                <c:pt idx="267">
                  <c:v>D0A000</c:v>
                </c:pt>
                <c:pt idx="268">
                  <c:v>D0B000</c:v>
                </c:pt>
                <c:pt idx="269">
                  <c:v>D0C000</c:v>
                </c:pt>
                <c:pt idx="270">
                  <c:v>D0D000</c:v>
                </c:pt>
                <c:pt idx="271">
                  <c:v>D0E000</c:v>
                </c:pt>
                <c:pt idx="272">
                  <c:v>D0F000</c:v>
                </c:pt>
                <c:pt idx="273">
                  <c:v>D10000</c:v>
                </c:pt>
                <c:pt idx="274">
                  <c:v>D11000</c:v>
                </c:pt>
                <c:pt idx="275">
                  <c:v>D12000</c:v>
                </c:pt>
                <c:pt idx="276">
                  <c:v>D13000</c:v>
                </c:pt>
                <c:pt idx="277">
                  <c:v>D14000</c:v>
                </c:pt>
                <c:pt idx="278">
                  <c:v>D15000</c:v>
                </c:pt>
                <c:pt idx="279">
                  <c:v>D16000</c:v>
                </c:pt>
                <c:pt idx="280">
                  <c:v>D17000</c:v>
                </c:pt>
                <c:pt idx="281">
                  <c:v>D18000</c:v>
                </c:pt>
                <c:pt idx="282">
                  <c:v>D19000</c:v>
                </c:pt>
                <c:pt idx="283">
                  <c:v>D1A000</c:v>
                </c:pt>
                <c:pt idx="284">
                  <c:v>D1B000</c:v>
                </c:pt>
                <c:pt idx="285">
                  <c:v>D1C000</c:v>
                </c:pt>
                <c:pt idx="286">
                  <c:v>D1D000</c:v>
                </c:pt>
                <c:pt idx="287">
                  <c:v>D1E000</c:v>
                </c:pt>
                <c:pt idx="288">
                  <c:v>D1F000</c:v>
                </c:pt>
                <c:pt idx="289">
                  <c:v>D20000</c:v>
                </c:pt>
                <c:pt idx="290">
                  <c:v>D21000</c:v>
                </c:pt>
                <c:pt idx="291">
                  <c:v>D22000</c:v>
                </c:pt>
                <c:pt idx="292">
                  <c:v>D23000</c:v>
                </c:pt>
                <c:pt idx="293">
                  <c:v>D24000</c:v>
                </c:pt>
                <c:pt idx="294">
                  <c:v>D25000</c:v>
                </c:pt>
                <c:pt idx="295">
                  <c:v>D26000</c:v>
                </c:pt>
                <c:pt idx="296">
                  <c:v>D27000</c:v>
                </c:pt>
                <c:pt idx="297">
                  <c:v>D28000</c:v>
                </c:pt>
                <c:pt idx="298">
                  <c:v>D29000</c:v>
                </c:pt>
                <c:pt idx="299">
                  <c:v>D2A000</c:v>
                </c:pt>
                <c:pt idx="300">
                  <c:v>D2B000</c:v>
                </c:pt>
                <c:pt idx="301">
                  <c:v>D2C000</c:v>
                </c:pt>
                <c:pt idx="302">
                  <c:v>D2D000</c:v>
                </c:pt>
                <c:pt idx="303">
                  <c:v>D2E000</c:v>
                </c:pt>
                <c:pt idx="304">
                  <c:v>D2F000</c:v>
                </c:pt>
                <c:pt idx="305">
                  <c:v>D30000</c:v>
                </c:pt>
                <c:pt idx="306">
                  <c:v>D31000</c:v>
                </c:pt>
                <c:pt idx="307">
                  <c:v>D32000</c:v>
                </c:pt>
                <c:pt idx="308">
                  <c:v>D33000</c:v>
                </c:pt>
                <c:pt idx="309">
                  <c:v>D34000</c:v>
                </c:pt>
                <c:pt idx="310">
                  <c:v>D35000</c:v>
                </c:pt>
                <c:pt idx="311">
                  <c:v>D36000</c:v>
                </c:pt>
                <c:pt idx="312">
                  <c:v>D37000</c:v>
                </c:pt>
                <c:pt idx="313">
                  <c:v>D38000</c:v>
                </c:pt>
                <c:pt idx="314">
                  <c:v>D39000</c:v>
                </c:pt>
                <c:pt idx="315">
                  <c:v>D3A000</c:v>
                </c:pt>
                <c:pt idx="316">
                  <c:v>D3B000</c:v>
                </c:pt>
                <c:pt idx="317">
                  <c:v>D3C000</c:v>
                </c:pt>
                <c:pt idx="318">
                  <c:v>D3D000</c:v>
                </c:pt>
                <c:pt idx="319">
                  <c:v>D3E000</c:v>
                </c:pt>
                <c:pt idx="320">
                  <c:v>D3F000</c:v>
                </c:pt>
                <c:pt idx="321">
                  <c:v>D40000</c:v>
                </c:pt>
                <c:pt idx="322">
                  <c:v>D41000</c:v>
                </c:pt>
                <c:pt idx="323">
                  <c:v>D42000</c:v>
                </c:pt>
                <c:pt idx="324">
                  <c:v>D43000</c:v>
                </c:pt>
                <c:pt idx="325">
                  <c:v>D44000</c:v>
                </c:pt>
                <c:pt idx="326">
                  <c:v>D45000</c:v>
                </c:pt>
                <c:pt idx="327">
                  <c:v>D46000</c:v>
                </c:pt>
                <c:pt idx="328">
                  <c:v>D47000</c:v>
                </c:pt>
                <c:pt idx="329">
                  <c:v>D48000</c:v>
                </c:pt>
                <c:pt idx="330">
                  <c:v>D49000</c:v>
                </c:pt>
                <c:pt idx="331">
                  <c:v>D4A000</c:v>
                </c:pt>
                <c:pt idx="332">
                  <c:v>D4B000</c:v>
                </c:pt>
                <c:pt idx="333">
                  <c:v>D4C000</c:v>
                </c:pt>
                <c:pt idx="334">
                  <c:v>D4D000</c:v>
                </c:pt>
                <c:pt idx="335">
                  <c:v>D4E000</c:v>
                </c:pt>
                <c:pt idx="336">
                  <c:v>D4F000</c:v>
                </c:pt>
                <c:pt idx="337">
                  <c:v>D50000</c:v>
                </c:pt>
                <c:pt idx="338">
                  <c:v>D51000</c:v>
                </c:pt>
                <c:pt idx="339">
                  <c:v>D52000</c:v>
                </c:pt>
                <c:pt idx="340">
                  <c:v>D53000</c:v>
                </c:pt>
                <c:pt idx="341">
                  <c:v>D54000</c:v>
                </c:pt>
                <c:pt idx="342">
                  <c:v>D55000</c:v>
                </c:pt>
                <c:pt idx="343">
                  <c:v>D56000</c:v>
                </c:pt>
                <c:pt idx="344">
                  <c:v>D57000</c:v>
                </c:pt>
                <c:pt idx="345">
                  <c:v>D58000</c:v>
                </c:pt>
                <c:pt idx="346">
                  <c:v>D59000</c:v>
                </c:pt>
                <c:pt idx="347">
                  <c:v>D5A000</c:v>
                </c:pt>
                <c:pt idx="348">
                  <c:v>D5B000</c:v>
                </c:pt>
                <c:pt idx="349">
                  <c:v>D5C000</c:v>
                </c:pt>
                <c:pt idx="350">
                  <c:v>D5D000</c:v>
                </c:pt>
                <c:pt idx="351">
                  <c:v>D5E000</c:v>
                </c:pt>
                <c:pt idx="352">
                  <c:v>D5F000</c:v>
                </c:pt>
                <c:pt idx="353">
                  <c:v>D60000</c:v>
                </c:pt>
                <c:pt idx="354">
                  <c:v>D61000</c:v>
                </c:pt>
                <c:pt idx="355">
                  <c:v>D62000</c:v>
                </c:pt>
                <c:pt idx="356">
                  <c:v>D63000</c:v>
                </c:pt>
                <c:pt idx="357">
                  <c:v>D64000</c:v>
                </c:pt>
                <c:pt idx="358">
                  <c:v>D65000</c:v>
                </c:pt>
                <c:pt idx="359">
                  <c:v>D66000</c:v>
                </c:pt>
                <c:pt idx="360">
                  <c:v>D67000</c:v>
                </c:pt>
                <c:pt idx="361">
                  <c:v>D68000</c:v>
                </c:pt>
                <c:pt idx="362">
                  <c:v>D69000</c:v>
                </c:pt>
                <c:pt idx="363">
                  <c:v>D6A000</c:v>
                </c:pt>
                <c:pt idx="364">
                  <c:v>D6B000</c:v>
                </c:pt>
                <c:pt idx="365">
                  <c:v>D6C000</c:v>
                </c:pt>
                <c:pt idx="366">
                  <c:v>D6D000</c:v>
                </c:pt>
                <c:pt idx="367">
                  <c:v>D6E000</c:v>
                </c:pt>
                <c:pt idx="368">
                  <c:v>D6F000</c:v>
                </c:pt>
                <c:pt idx="369">
                  <c:v>D70000</c:v>
                </c:pt>
                <c:pt idx="370">
                  <c:v>D71000</c:v>
                </c:pt>
                <c:pt idx="371">
                  <c:v>D72000</c:v>
                </c:pt>
                <c:pt idx="372">
                  <c:v>D73000</c:v>
                </c:pt>
                <c:pt idx="373">
                  <c:v>D74000</c:v>
                </c:pt>
                <c:pt idx="374">
                  <c:v>D75000</c:v>
                </c:pt>
                <c:pt idx="375">
                  <c:v>D76000</c:v>
                </c:pt>
                <c:pt idx="376">
                  <c:v>D77000</c:v>
                </c:pt>
                <c:pt idx="377">
                  <c:v>D78000</c:v>
                </c:pt>
                <c:pt idx="378">
                  <c:v>D79000</c:v>
                </c:pt>
                <c:pt idx="379">
                  <c:v>D7A000</c:v>
                </c:pt>
                <c:pt idx="380">
                  <c:v>D7B000</c:v>
                </c:pt>
                <c:pt idx="381">
                  <c:v>D7C000</c:v>
                </c:pt>
                <c:pt idx="382">
                  <c:v>D7D000</c:v>
                </c:pt>
                <c:pt idx="383">
                  <c:v>D7E000</c:v>
                </c:pt>
                <c:pt idx="384">
                  <c:v>D7F000</c:v>
                </c:pt>
                <c:pt idx="385">
                  <c:v>D80000</c:v>
                </c:pt>
                <c:pt idx="386">
                  <c:v>D81000</c:v>
                </c:pt>
                <c:pt idx="387">
                  <c:v>D82000</c:v>
                </c:pt>
                <c:pt idx="388">
                  <c:v>D83000</c:v>
                </c:pt>
                <c:pt idx="389">
                  <c:v>D84000</c:v>
                </c:pt>
                <c:pt idx="390">
                  <c:v>D85000</c:v>
                </c:pt>
                <c:pt idx="391">
                  <c:v>D86000</c:v>
                </c:pt>
                <c:pt idx="392">
                  <c:v>D87000</c:v>
                </c:pt>
                <c:pt idx="393">
                  <c:v>D88000</c:v>
                </c:pt>
                <c:pt idx="394">
                  <c:v>D89000</c:v>
                </c:pt>
                <c:pt idx="395">
                  <c:v>D8A000</c:v>
                </c:pt>
                <c:pt idx="396">
                  <c:v>D8B000</c:v>
                </c:pt>
                <c:pt idx="397">
                  <c:v>D8C000</c:v>
                </c:pt>
                <c:pt idx="398">
                  <c:v>D8D000</c:v>
                </c:pt>
                <c:pt idx="399">
                  <c:v>D8E000</c:v>
                </c:pt>
                <c:pt idx="400">
                  <c:v>D8F000</c:v>
                </c:pt>
                <c:pt idx="401">
                  <c:v>D90000</c:v>
                </c:pt>
                <c:pt idx="402">
                  <c:v>D91000</c:v>
                </c:pt>
                <c:pt idx="403">
                  <c:v>D92000</c:v>
                </c:pt>
                <c:pt idx="404">
                  <c:v>D93000</c:v>
                </c:pt>
                <c:pt idx="405">
                  <c:v>D94000</c:v>
                </c:pt>
                <c:pt idx="406">
                  <c:v>D95000</c:v>
                </c:pt>
                <c:pt idx="407">
                  <c:v>D96000</c:v>
                </c:pt>
                <c:pt idx="408">
                  <c:v>D97000</c:v>
                </c:pt>
                <c:pt idx="409">
                  <c:v>D98000</c:v>
                </c:pt>
                <c:pt idx="410">
                  <c:v>D99000</c:v>
                </c:pt>
                <c:pt idx="411">
                  <c:v>D9A000</c:v>
                </c:pt>
                <c:pt idx="412">
                  <c:v>D9B000</c:v>
                </c:pt>
                <c:pt idx="413">
                  <c:v>D9C000</c:v>
                </c:pt>
                <c:pt idx="414">
                  <c:v>D9D000</c:v>
                </c:pt>
                <c:pt idx="415">
                  <c:v>D9E000</c:v>
                </c:pt>
                <c:pt idx="416">
                  <c:v>D9F000</c:v>
                </c:pt>
                <c:pt idx="417">
                  <c:v>DA0000</c:v>
                </c:pt>
                <c:pt idx="418">
                  <c:v>DA1000</c:v>
                </c:pt>
                <c:pt idx="419">
                  <c:v>DA2000</c:v>
                </c:pt>
                <c:pt idx="420">
                  <c:v>DA3000</c:v>
                </c:pt>
                <c:pt idx="421">
                  <c:v>DA4000</c:v>
                </c:pt>
                <c:pt idx="422">
                  <c:v>DA5000</c:v>
                </c:pt>
                <c:pt idx="423">
                  <c:v>DA6000</c:v>
                </c:pt>
                <c:pt idx="424">
                  <c:v>DA7000</c:v>
                </c:pt>
                <c:pt idx="425">
                  <c:v>DA8000</c:v>
                </c:pt>
                <c:pt idx="426">
                  <c:v>DA9000</c:v>
                </c:pt>
                <c:pt idx="427">
                  <c:v>DAA000</c:v>
                </c:pt>
                <c:pt idx="428">
                  <c:v>DAB000</c:v>
                </c:pt>
                <c:pt idx="429">
                  <c:v>DAC000</c:v>
                </c:pt>
                <c:pt idx="430">
                  <c:v>DAD000</c:v>
                </c:pt>
                <c:pt idx="431">
                  <c:v>DAE000</c:v>
                </c:pt>
                <c:pt idx="432">
                  <c:v>DAF000</c:v>
                </c:pt>
                <c:pt idx="433">
                  <c:v>DB0000</c:v>
                </c:pt>
                <c:pt idx="434">
                  <c:v>DB1000</c:v>
                </c:pt>
                <c:pt idx="435">
                  <c:v>DB2000</c:v>
                </c:pt>
                <c:pt idx="436">
                  <c:v>DB3000</c:v>
                </c:pt>
                <c:pt idx="437">
                  <c:v>DB4000</c:v>
                </c:pt>
                <c:pt idx="438">
                  <c:v>DB5000</c:v>
                </c:pt>
                <c:pt idx="439">
                  <c:v>DB6000</c:v>
                </c:pt>
                <c:pt idx="440">
                  <c:v>DB7000</c:v>
                </c:pt>
                <c:pt idx="441">
                  <c:v>DB8000</c:v>
                </c:pt>
                <c:pt idx="442">
                  <c:v>DB9000</c:v>
                </c:pt>
                <c:pt idx="443">
                  <c:v>DBA000</c:v>
                </c:pt>
                <c:pt idx="444">
                  <c:v>DBB000</c:v>
                </c:pt>
                <c:pt idx="445">
                  <c:v>DBC000</c:v>
                </c:pt>
                <c:pt idx="446">
                  <c:v>DBD000</c:v>
                </c:pt>
                <c:pt idx="447">
                  <c:v>DBE000</c:v>
                </c:pt>
                <c:pt idx="448">
                  <c:v>DBF000</c:v>
                </c:pt>
                <c:pt idx="449">
                  <c:v>DC0000</c:v>
                </c:pt>
                <c:pt idx="450">
                  <c:v>DC1000</c:v>
                </c:pt>
                <c:pt idx="451">
                  <c:v>DC2000</c:v>
                </c:pt>
                <c:pt idx="452">
                  <c:v>DC3000</c:v>
                </c:pt>
                <c:pt idx="453">
                  <c:v>DC4000</c:v>
                </c:pt>
                <c:pt idx="454">
                  <c:v>DC5000</c:v>
                </c:pt>
                <c:pt idx="455">
                  <c:v>DC6000</c:v>
                </c:pt>
                <c:pt idx="456">
                  <c:v>DC7000</c:v>
                </c:pt>
                <c:pt idx="457">
                  <c:v>DC8000</c:v>
                </c:pt>
                <c:pt idx="458">
                  <c:v>DC9000</c:v>
                </c:pt>
                <c:pt idx="459">
                  <c:v>DCA000</c:v>
                </c:pt>
                <c:pt idx="460">
                  <c:v>DCB000</c:v>
                </c:pt>
                <c:pt idx="461">
                  <c:v>DCC000</c:v>
                </c:pt>
                <c:pt idx="462">
                  <c:v>DCD000</c:v>
                </c:pt>
                <c:pt idx="463">
                  <c:v>DCE000</c:v>
                </c:pt>
                <c:pt idx="464">
                  <c:v>DCF000</c:v>
                </c:pt>
                <c:pt idx="465">
                  <c:v>DD0000</c:v>
                </c:pt>
                <c:pt idx="466">
                  <c:v>DD1000</c:v>
                </c:pt>
                <c:pt idx="467">
                  <c:v>DD2000</c:v>
                </c:pt>
                <c:pt idx="468">
                  <c:v>DD3000</c:v>
                </c:pt>
                <c:pt idx="469">
                  <c:v>DD4000</c:v>
                </c:pt>
                <c:pt idx="470">
                  <c:v>DD5000</c:v>
                </c:pt>
                <c:pt idx="471">
                  <c:v>DD6000</c:v>
                </c:pt>
                <c:pt idx="472">
                  <c:v>DD7000</c:v>
                </c:pt>
                <c:pt idx="473">
                  <c:v>DD8000</c:v>
                </c:pt>
                <c:pt idx="474">
                  <c:v>DD9000</c:v>
                </c:pt>
                <c:pt idx="475">
                  <c:v>DDA000</c:v>
                </c:pt>
                <c:pt idx="476">
                  <c:v>DDB000</c:v>
                </c:pt>
                <c:pt idx="477">
                  <c:v>DDC000</c:v>
                </c:pt>
                <c:pt idx="478">
                  <c:v>DDD000</c:v>
                </c:pt>
                <c:pt idx="479">
                  <c:v>DDE000</c:v>
                </c:pt>
                <c:pt idx="480">
                  <c:v>DDF000</c:v>
                </c:pt>
                <c:pt idx="481">
                  <c:v>DE0000</c:v>
                </c:pt>
                <c:pt idx="482">
                  <c:v>DE1000</c:v>
                </c:pt>
                <c:pt idx="483">
                  <c:v>DE2000</c:v>
                </c:pt>
                <c:pt idx="484">
                  <c:v>DE3000</c:v>
                </c:pt>
                <c:pt idx="485">
                  <c:v>DE4000</c:v>
                </c:pt>
                <c:pt idx="486">
                  <c:v>DE5000</c:v>
                </c:pt>
                <c:pt idx="487">
                  <c:v>DE6000</c:v>
                </c:pt>
                <c:pt idx="488">
                  <c:v>DE7000</c:v>
                </c:pt>
                <c:pt idx="489">
                  <c:v>DE8000</c:v>
                </c:pt>
                <c:pt idx="490">
                  <c:v>DE9000</c:v>
                </c:pt>
                <c:pt idx="491">
                  <c:v>DEA000</c:v>
                </c:pt>
                <c:pt idx="492">
                  <c:v>DEB000</c:v>
                </c:pt>
                <c:pt idx="493">
                  <c:v>DEC000</c:v>
                </c:pt>
                <c:pt idx="494">
                  <c:v>DED000</c:v>
                </c:pt>
                <c:pt idx="495">
                  <c:v>DEE000</c:v>
                </c:pt>
                <c:pt idx="496">
                  <c:v>DEF000</c:v>
                </c:pt>
                <c:pt idx="497">
                  <c:v>DF0000</c:v>
                </c:pt>
                <c:pt idx="498">
                  <c:v>DF1000</c:v>
                </c:pt>
                <c:pt idx="499">
                  <c:v>DF2000</c:v>
                </c:pt>
                <c:pt idx="500">
                  <c:v>DF3000</c:v>
                </c:pt>
                <c:pt idx="501">
                  <c:v>DF4000</c:v>
                </c:pt>
                <c:pt idx="502">
                  <c:v>DF5000</c:v>
                </c:pt>
                <c:pt idx="503">
                  <c:v>DF6000</c:v>
                </c:pt>
                <c:pt idx="504">
                  <c:v>DF7000</c:v>
                </c:pt>
                <c:pt idx="505">
                  <c:v>DF8000</c:v>
                </c:pt>
                <c:pt idx="506">
                  <c:v>DF9000</c:v>
                </c:pt>
                <c:pt idx="507">
                  <c:v>DFA000</c:v>
                </c:pt>
                <c:pt idx="508">
                  <c:v>DFB000</c:v>
                </c:pt>
                <c:pt idx="509">
                  <c:v>DFC000</c:v>
                </c:pt>
                <c:pt idx="510">
                  <c:v>DFD000</c:v>
                </c:pt>
                <c:pt idx="511">
                  <c:v>DFE000</c:v>
                </c:pt>
                <c:pt idx="512">
                  <c:v>DFF000</c:v>
                </c:pt>
                <c:pt idx="513">
                  <c:v>E00000</c:v>
                </c:pt>
                <c:pt idx="514">
                  <c:v>E01000</c:v>
                </c:pt>
                <c:pt idx="515">
                  <c:v>E02000</c:v>
                </c:pt>
                <c:pt idx="516">
                  <c:v>E03000</c:v>
                </c:pt>
                <c:pt idx="517">
                  <c:v>E04000</c:v>
                </c:pt>
                <c:pt idx="518">
                  <c:v>E05000</c:v>
                </c:pt>
                <c:pt idx="519">
                  <c:v>E06000</c:v>
                </c:pt>
                <c:pt idx="520">
                  <c:v>E07000</c:v>
                </c:pt>
                <c:pt idx="521">
                  <c:v>E08000</c:v>
                </c:pt>
                <c:pt idx="522">
                  <c:v>E09000</c:v>
                </c:pt>
                <c:pt idx="523">
                  <c:v>E0A000</c:v>
                </c:pt>
                <c:pt idx="524">
                  <c:v>E0B000</c:v>
                </c:pt>
                <c:pt idx="525">
                  <c:v>E0C000</c:v>
                </c:pt>
                <c:pt idx="526">
                  <c:v>E0D000</c:v>
                </c:pt>
                <c:pt idx="527">
                  <c:v>E0E000</c:v>
                </c:pt>
                <c:pt idx="528">
                  <c:v>E0F000</c:v>
                </c:pt>
                <c:pt idx="529">
                  <c:v>E10000</c:v>
                </c:pt>
                <c:pt idx="530">
                  <c:v>E11000</c:v>
                </c:pt>
                <c:pt idx="531">
                  <c:v>E12000</c:v>
                </c:pt>
                <c:pt idx="532">
                  <c:v>E13000</c:v>
                </c:pt>
                <c:pt idx="533">
                  <c:v>E14000</c:v>
                </c:pt>
                <c:pt idx="534">
                  <c:v>E15000</c:v>
                </c:pt>
                <c:pt idx="535">
                  <c:v>E16000</c:v>
                </c:pt>
                <c:pt idx="536">
                  <c:v>E17000</c:v>
                </c:pt>
                <c:pt idx="537">
                  <c:v>E18000</c:v>
                </c:pt>
                <c:pt idx="538">
                  <c:v>E19000</c:v>
                </c:pt>
                <c:pt idx="539">
                  <c:v>E1A000</c:v>
                </c:pt>
                <c:pt idx="540">
                  <c:v>E1B000</c:v>
                </c:pt>
                <c:pt idx="541">
                  <c:v>E1C000</c:v>
                </c:pt>
                <c:pt idx="542">
                  <c:v>E1D000</c:v>
                </c:pt>
                <c:pt idx="543">
                  <c:v>E1E000</c:v>
                </c:pt>
                <c:pt idx="544">
                  <c:v>E1F000</c:v>
                </c:pt>
                <c:pt idx="545">
                  <c:v>E20000</c:v>
                </c:pt>
                <c:pt idx="546">
                  <c:v>E21000</c:v>
                </c:pt>
                <c:pt idx="547">
                  <c:v>E22000</c:v>
                </c:pt>
                <c:pt idx="548">
                  <c:v>E23000</c:v>
                </c:pt>
                <c:pt idx="549">
                  <c:v>E24000</c:v>
                </c:pt>
                <c:pt idx="550">
                  <c:v>E25000</c:v>
                </c:pt>
                <c:pt idx="551">
                  <c:v>E26000</c:v>
                </c:pt>
                <c:pt idx="552">
                  <c:v>E27000</c:v>
                </c:pt>
                <c:pt idx="553">
                  <c:v>E28000</c:v>
                </c:pt>
                <c:pt idx="554">
                  <c:v>E29000</c:v>
                </c:pt>
                <c:pt idx="555">
                  <c:v>E2A000</c:v>
                </c:pt>
                <c:pt idx="556">
                  <c:v>E2B000</c:v>
                </c:pt>
                <c:pt idx="557">
                  <c:v>E2C000</c:v>
                </c:pt>
                <c:pt idx="558">
                  <c:v>E2D000</c:v>
                </c:pt>
                <c:pt idx="559">
                  <c:v>E2E000</c:v>
                </c:pt>
                <c:pt idx="560">
                  <c:v>E2F000</c:v>
                </c:pt>
                <c:pt idx="561">
                  <c:v>E30000</c:v>
                </c:pt>
                <c:pt idx="562">
                  <c:v>E31000</c:v>
                </c:pt>
                <c:pt idx="563">
                  <c:v>E32000</c:v>
                </c:pt>
                <c:pt idx="564">
                  <c:v>E33000</c:v>
                </c:pt>
                <c:pt idx="565">
                  <c:v>E34000</c:v>
                </c:pt>
                <c:pt idx="566">
                  <c:v>E35000</c:v>
                </c:pt>
                <c:pt idx="567">
                  <c:v>E36000</c:v>
                </c:pt>
                <c:pt idx="568">
                  <c:v>E37000</c:v>
                </c:pt>
                <c:pt idx="569">
                  <c:v>E38000</c:v>
                </c:pt>
                <c:pt idx="570">
                  <c:v>E39000</c:v>
                </c:pt>
                <c:pt idx="571">
                  <c:v>E3A000</c:v>
                </c:pt>
                <c:pt idx="572">
                  <c:v>E3B000</c:v>
                </c:pt>
                <c:pt idx="573">
                  <c:v>E3C000</c:v>
                </c:pt>
                <c:pt idx="574">
                  <c:v>E3D000</c:v>
                </c:pt>
                <c:pt idx="575">
                  <c:v>E3E000</c:v>
                </c:pt>
                <c:pt idx="576">
                  <c:v>E3F000</c:v>
                </c:pt>
                <c:pt idx="577">
                  <c:v>E40000</c:v>
                </c:pt>
                <c:pt idx="578">
                  <c:v>E41000</c:v>
                </c:pt>
                <c:pt idx="579">
                  <c:v>E42000</c:v>
                </c:pt>
                <c:pt idx="580">
                  <c:v>E43000</c:v>
                </c:pt>
                <c:pt idx="581">
                  <c:v>E44000</c:v>
                </c:pt>
                <c:pt idx="582">
                  <c:v>E45000</c:v>
                </c:pt>
                <c:pt idx="583">
                  <c:v>E46000</c:v>
                </c:pt>
                <c:pt idx="584">
                  <c:v>E47000</c:v>
                </c:pt>
                <c:pt idx="585">
                  <c:v>E48000</c:v>
                </c:pt>
                <c:pt idx="586">
                  <c:v>E49000</c:v>
                </c:pt>
                <c:pt idx="587">
                  <c:v>E4A000</c:v>
                </c:pt>
                <c:pt idx="588">
                  <c:v>E4B000</c:v>
                </c:pt>
                <c:pt idx="589">
                  <c:v>E4C000</c:v>
                </c:pt>
                <c:pt idx="590">
                  <c:v>E4D000</c:v>
                </c:pt>
                <c:pt idx="591">
                  <c:v>E4E000</c:v>
                </c:pt>
                <c:pt idx="592">
                  <c:v>E4F000</c:v>
                </c:pt>
                <c:pt idx="593">
                  <c:v>E50000</c:v>
                </c:pt>
                <c:pt idx="594">
                  <c:v>E51000</c:v>
                </c:pt>
                <c:pt idx="595">
                  <c:v>E52000</c:v>
                </c:pt>
                <c:pt idx="596">
                  <c:v>E53000</c:v>
                </c:pt>
                <c:pt idx="597">
                  <c:v>E54000</c:v>
                </c:pt>
                <c:pt idx="598">
                  <c:v>E55000</c:v>
                </c:pt>
                <c:pt idx="599">
                  <c:v>E56000</c:v>
                </c:pt>
                <c:pt idx="600">
                  <c:v>E57000</c:v>
                </c:pt>
                <c:pt idx="601">
                  <c:v>E58000</c:v>
                </c:pt>
                <c:pt idx="602">
                  <c:v>E59000</c:v>
                </c:pt>
                <c:pt idx="603">
                  <c:v>E5A000</c:v>
                </c:pt>
                <c:pt idx="604">
                  <c:v>E5B000</c:v>
                </c:pt>
                <c:pt idx="605">
                  <c:v>E5C000</c:v>
                </c:pt>
                <c:pt idx="606">
                  <c:v>E5D000</c:v>
                </c:pt>
                <c:pt idx="607">
                  <c:v>E5E000</c:v>
                </c:pt>
                <c:pt idx="608">
                  <c:v>E5F000</c:v>
                </c:pt>
                <c:pt idx="609">
                  <c:v>E60000</c:v>
                </c:pt>
                <c:pt idx="610">
                  <c:v>E61000</c:v>
                </c:pt>
                <c:pt idx="611">
                  <c:v>E62000</c:v>
                </c:pt>
                <c:pt idx="612">
                  <c:v>E63000</c:v>
                </c:pt>
                <c:pt idx="613">
                  <c:v>E64000</c:v>
                </c:pt>
                <c:pt idx="614">
                  <c:v>E65000</c:v>
                </c:pt>
                <c:pt idx="615">
                  <c:v>E66000</c:v>
                </c:pt>
                <c:pt idx="616">
                  <c:v>E67000</c:v>
                </c:pt>
                <c:pt idx="617">
                  <c:v>E68000</c:v>
                </c:pt>
                <c:pt idx="618">
                  <c:v>E69000</c:v>
                </c:pt>
                <c:pt idx="619">
                  <c:v>E6A000</c:v>
                </c:pt>
                <c:pt idx="620">
                  <c:v>E6B000</c:v>
                </c:pt>
                <c:pt idx="621">
                  <c:v>E6C000</c:v>
                </c:pt>
                <c:pt idx="622">
                  <c:v>E6D000</c:v>
                </c:pt>
                <c:pt idx="623">
                  <c:v>E6E000</c:v>
                </c:pt>
                <c:pt idx="624">
                  <c:v>E6F000</c:v>
                </c:pt>
                <c:pt idx="625">
                  <c:v>E70000</c:v>
                </c:pt>
                <c:pt idx="626">
                  <c:v>E71000</c:v>
                </c:pt>
                <c:pt idx="627">
                  <c:v>E72000</c:v>
                </c:pt>
                <c:pt idx="628">
                  <c:v>E73000</c:v>
                </c:pt>
                <c:pt idx="629">
                  <c:v>E74000</c:v>
                </c:pt>
                <c:pt idx="630">
                  <c:v>E75000</c:v>
                </c:pt>
                <c:pt idx="631">
                  <c:v>E76000</c:v>
                </c:pt>
                <c:pt idx="632">
                  <c:v>E77000</c:v>
                </c:pt>
                <c:pt idx="633">
                  <c:v>E78000</c:v>
                </c:pt>
                <c:pt idx="634">
                  <c:v>E79000</c:v>
                </c:pt>
                <c:pt idx="635">
                  <c:v>E7A000</c:v>
                </c:pt>
                <c:pt idx="636">
                  <c:v>E7B000</c:v>
                </c:pt>
                <c:pt idx="637">
                  <c:v>E7C000</c:v>
                </c:pt>
                <c:pt idx="638">
                  <c:v>E7D000</c:v>
                </c:pt>
                <c:pt idx="639">
                  <c:v>E7E000</c:v>
                </c:pt>
                <c:pt idx="640">
                  <c:v>E7F000</c:v>
                </c:pt>
                <c:pt idx="641">
                  <c:v>E80000</c:v>
                </c:pt>
                <c:pt idx="642">
                  <c:v>E81000</c:v>
                </c:pt>
                <c:pt idx="643">
                  <c:v>E82000</c:v>
                </c:pt>
                <c:pt idx="644">
                  <c:v>E83000</c:v>
                </c:pt>
                <c:pt idx="645">
                  <c:v>E84000</c:v>
                </c:pt>
                <c:pt idx="646">
                  <c:v>E85000</c:v>
                </c:pt>
                <c:pt idx="647">
                  <c:v>E86000</c:v>
                </c:pt>
                <c:pt idx="648">
                  <c:v>E87000</c:v>
                </c:pt>
                <c:pt idx="649">
                  <c:v>E88000</c:v>
                </c:pt>
                <c:pt idx="650">
                  <c:v>E89000</c:v>
                </c:pt>
                <c:pt idx="651">
                  <c:v>E8A000</c:v>
                </c:pt>
                <c:pt idx="652">
                  <c:v>E8B000</c:v>
                </c:pt>
                <c:pt idx="653">
                  <c:v>E8C000</c:v>
                </c:pt>
                <c:pt idx="654">
                  <c:v>E8D000</c:v>
                </c:pt>
                <c:pt idx="655">
                  <c:v>E8E000</c:v>
                </c:pt>
                <c:pt idx="656">
                  <c:v>E8F000</c:v>
                </c:pt>
                <c:pt idx="657">
                  <c:v>E90000</c:v>
                </c:pt>
                <c:pt idx="658">
                  <c:v>E91000</c:v>
                </c:pt>
                <c:pt idx="659">
                  <c:v>E92000</c:v>
                </c:pt>
                <c:pt idx="660">
                  <c:v>E93000</c:v>
                </c:pt>
                <c:pt idx="661">
                  <c:v>E94000</c:v>
                </c:pt>
                <c:pt idx="662">
                  <c:v>E95000</c:v>
                </c:pt>
                <c:pt idx="663">
                  <c:v>E96000</c:v>
                </c:pt>
                <c:pt idx="664">
                  <c:v>E97000</c:v>
                </c:pt>
                <c:pt idx="665">
                  <c:v>E98000</c:v>
                </c:pt>
                <c:pt idx="666">
                  <c:v>E99000</c:v>
                </c:pt>
                <c:pt idx="667">
                  <c:v>E9A000</c:v>
                </c:pt>
                <c:pt idx="668">
                  <c:v>E9B000</c:v>
                </c:pt>
                <c:pt idx="669">
                  <c:v>E9C000</c:v>
                </c:pt>
                <c:pt idx="670">
                  <c:v>E9D000</c:v>
                </c:pt>
                <c:pt idx="671">
                  <c:v>E9E000</c:v>
                </c:pt>
                <c:pt idx="672">
                  <c:v>E9F000</c:v>
                </c:pt>
                <c:pt idx="673">
                  <c:v>EA0000</c:v>
                </c:pt>
                <c:pt idx="674">
                  <c:v>EA1000</c:v>
                </c:pt>
                <c:pt idx="675">
                  <c:v>EA2000</c:v>
                </c:pt>
                <c:pt idx="676">
                  <c:v>EA3000</c:v>
                </c:pt>
                <c:pt idx="677">
                  <c:v>EA4000</c:v>
                </c:pt>
                <c:pt idx="678">
                  <c:v>EA5000</c:v>
                </c:pt>
                <c:pt idx="679">
                  <c:v>EA6000</c:v>
                </c:pt>
                <c:pt idx="680">
                  <c:v>EA7000</c:v>
                </c:pt>
                <c:pt idx="681">
                  <c:v>EA8000</c:v>
                </c:pt>
                <c:pt idx="682">
                  <c:v>EA9000</c:v>
                </c:pt>
                <c:pt idx="683">
                  <c:v>EAA000</c:v>
                </c:pt>
                <c:pt idx="684">
                  <c:v>EAB000</c:v>
                </c:pt>
                <c:pt idx="685">
                  <c:v>EAC000</c:v>
                </c:pt>
                <c:pt idx="686">
                  <c:v>EAD000</c:v>
                </c:pt>
                <c:pt idx="687">
                  <c:v>EAE000</c:v>
                </c:pt>
                <c:pt idx="688">
                  <c:v>EAF000</c:v>
                </c:pt>
                <c:pt idx="689">
                  <c:v>EB0000</c:v>
                </c:pt>
                <c:pt idx="690">
                  <c:v>EB1000</c:v>
                </c:pt>
                <c:pt idx="691">
                  <c:v>EB2000</c:v>
                </c:pt>
                <c:pt idx="692">
                  <c:v>EB3000</c:v>
                </c:pt>
                <c:pt idx="693">
                  <c:v>EB4000</c:v>
                </c:pt>
                <c:pt idx="694">
                  <c:v>EB5000</c:v>
                </c:pt>
                <c:pt idx="695">
                  <c:v>EB6000</c:v>
                </c:pt>
                <c:pt idx="696">
                  <c:v>EB7000</c:v>
                </c:pt>
                <c:pt idx="697">
                  <c:v>EB8000</c:v>
                </c:pt>
                <c:pt idx="698">
                  <c:v>EB9000</c:v>
                </c:pt>
                <c:pt idx="699">
                  <c:v>EBA000</c:v>
                </c:pt>
                <c:pt idx="700">
                  <c:v>EBB000</c:v>
                </c:pt>
                <c:pt idx="701">
                  <c:v>EBC000</c:v>
                </c:pt>
                <c:pt idx="702">
                  <c:v>EBD000</c:v>
                </c:pt>
                <c:pt idx="703">
                  <c:v>EBE000</c:v>
                </c:pt>
                <c:pt idx="704">
                  <c:v>EBF000</c:v>
                </c:pt>
                <c:pt idx="705">
                  <c:v>EC0000</c:v>
                </c:pt>
                <c:pt idx="706">
                  <c:v>EC1000</c:v>
                </c:pt>
                <c:pt idx="707">
                  <c:v>EC2000</c:v>
                </c:pt>
                <c:pt idx="708">
                  <c:v>EC3000</c:v>
                </c:pt>
                <c:pt idx="709">
                  <c:v>EC4000</c:v>
                </c:pt>
                <c:pt idx="710">
                  <c:v>EC5000</c:v>
                </c:pt>
                <c:pt idx="711">
                  <c:v>EC6000</c:v>
                </c:pt>
                <c:pt idx="712">
                  <c:v>EC7000</c:v>
                </c:pt>
                <c:pt idx="713">
                  <c:v>EC8000</c:v>
                </c:pt>
                <c:pt idx="714">
                  <c:v>EC9000</c:v>
                </c:pt>
                <c:pt idx="715">
                  <c:v>ECA000</c:v>
                </c:pt>
                <c:pt idx="716">
                  <c:v>ECB000</c:v>
                </c:pt>
                <c:pt idx="717">
                  <c:v>ECC000</c:v>
                </c:pt>
                <c:pt idx="718">
                  <c:v>ECD000</c:v>
                </c:pt>
                <c:pt idx="719">
                  <c:v>ECE000</c:v>
                </c:pt>
                <c:pt idx="720">
                  <c:v>ECF000</c:v>
                </c:pt>
                <c:pt idx="721">
                  <c:v>ED0000</c:v>
                </c:pt>
                <c:pt idx="722">
                  <c:v>ED1000</c:v>
                </c:pt>
                <c:pt idx="723">
                  <c:v>ED2000</c:v>
                </c:pt>
                <c:pt idx="724">
                  <c:v>ED3000</c:v>
                </c:pt>
                <c:pt idx="725">
                  <c:v>ED4000</c:v>
                </c:pt>
                <c:pt idx="726">
                  <c:v>ED5000</c:v>
                </c:pt>
                <c:pt idx="727">
                  <c:v>ED6000</c:v>
                </c:pt>
                <c:pt idx="728">
                  <c:v>ED7000</c:v>
                </c:pt>
                <c:pt idx="729">
                  <c:v>ED8000</c:v>
                </c:pt>
                <c:pt idx="730">
                  <c:v>ED9000</c:v>
                </c:pt>
                <c:pt idx="731">
                  <c:v>EDA000</c:v>
                </c:pt>
                <c:pt idx="732">
                  <c:v>EDB000</c:v>
                </c:pt>
                <c:pt idx="733">
                  <c:v>EDC000</c:v>
                </c:pt>
                <c:pt idx="734">
                  <c:v>EDD000</c:v>
                </c:pt>
                <c:pt idx="735">
                  <c:v>EDE000</c:v>
                </c:pt>
                <c:pt idx="736">
                  <c:v>EDF000</c:v>
                </c:pt>
                <c:pt idx="737">
                  <c:v>EE0000</c:v>
                </c:pt>
                <c:pt idx="738">
                  <c:v>EE1000</c:v>
                </c:pt>
                <c:pt idx="739">
                  <c:v>EE2000</c:v>
                </c:pt>
                <c:pt idx="740">
                  <c:v>EE3000</c:v>
                </c:pt>
                <c:pt idx="741">
                  <c:v>EE4000</c:v>
                </c:pt>
                <c:pt idx="742">
                  <c:v>EE5000</c:v>
                </c:pt>
                <c:pt idx="743">
                  <c:v>EE6000</c:v>
                </c:pt>
                <c:pt idx="744">
                  <c:v>EE7000</c:v>
                </c:pt>
                <c:pt idx="745">
                  <c:v>EE8000</c:v>
                </c:pt>
                <c:pt idx="746">
                  <c:v>EE9000</c:v>
                </c:pt>
                <c:pt idx="747">
                  <c:v>EEA000</c:v>
                </c:pt>
                <c:pt idx="748">
                  <c:v>EEB000</c:v>
                </c:pt>
                <c:pt idx="749">
                  <c:v>EEC000</c:v>
                </c:pt>
                <c:pt idx="750">
                  <c:v>EED000</c:v>
                </c:pt>
                <c:pt idx="751">
                  <c:v>EEE000</c:v>
                </c:pt>
                <c:pt idx="752">
                  <c:v>EEF000</c:v>
                </c:pt>
                <c:pt idx="753">
                  <c:v>EF0000</c:v>
                </c:pt>
                <c:pt idx="754">
                  <c:v>EF1000</c:v>
                </c:pt>
                <c:pt idx="755">
                  <c:v>EF2000</c:v>
                </c:pt>
                <c:pt idx="756">
                  <c:v>EF3000</c:v>
                </c:pt>
                <c:pt idx="757">
                  <c:v>EF4000</c:v>
                </c:pt>
                <c:pt idx="758">
                  <c:v>EF5000</c:v>
                </c:pt>
                <c:pt idx="759">
                  <c:v>EF6000</c:v>
                </c:pt>
                <c:pt idx="760">
                  <c:v>EF7000</c:v>
                </c:pt>
                <c:pt idx="761">
                  <c:v>EF8000</c:v>
                </c:pt>
                <c:pt idx="762">
                  <c:v>EF9000</c:v>
                </c:pt>
                <c:pt idx="763">
                  <c:v>EFA000</c:v>
                </c:pt>
                <c:pt idx="764">
                  <c:v>EFB000</c:v>
                </c:pt>
                <c:pt idx="765">
                  <c:v>EFC000</c:v>
                </c:pt>
                <c:pt idx="766">
                  <c:v>EFD000</c:v>
                </c:pt>
                <c:pt idx="767">
                  <c:v>EFE000</c:v>
                </c:pt>
                <c:pt idx="768">
                  <c:v>EFF000</c:v>
                </c:pt>
                <c:pt idx="769">
                  <c:v>F00000</c:v>
                </c:pt>
                <c:pt idx="770">
                  <c:v>F01000</c:v>
                </c:pt>
                <c:pt idx="771">
                  <c:v>F02000</c:v>
                </c:pt>
                <c:pt idx="772">
                  <c:v>F03000</c:v>
                </c:pt>
                <c:pt idx="773">
                  <c:v>F04000</c:v>
                </c:pt>
                <c:pt idx="774">
                  <c:v>F05000</c:v>
                </c:pt>
                <c:pt idx="775">
                  <c:v>F06000</c:v>
                </c:pt>
                <c:pt idx="776">
                  <c:v>F07000</c:v>
                </c:pt>
                <c:pt idx="777">
                  <c:v>F08000</c:v>
                </c:pt>
                <c:pt idx="778">
                  <c:v>F09000</c:v>
                </c:pt>
                <c:pt idx="779">
                  <c:v>F0A000</c:v>
                </c:pt>
                <c:pt idx="780">
                  <c:v>F0B000</c:v>
                </c:pt>
                <c:pt idx="781">
                  <c:v>F0C000</c:v>
                </c:pt>
                <c:pt idx="782">
                  <c:v>F0D000</c:v>
                </c:pt>
                <c:pt idx="783">
                  <c:v>F0E000</c:v>
                </c:pt>
                <c:pt idx="784">
                  <c:v>F0F000</c:v>
                </c:pt>
                <c:pt idx="785">
                  <c:v>F10000</c:v>
                </c:pt>
                <c:pt idx="786">
                  <c:v>F11000</c:v>
                </c:pt>
                <c:pt idx="787">
                  <c:v>F12000</c:v>
                </c:pt>
                <c:pt idx="788">
                  <c:v>F13000</c:v>
                </c:pt>
                <c:pt idx="789">
                  <c:v>F14000</c:v>
                </c:pt>
                <c:pt idx="790">
                  <c:v>F15000</c:v>
                </c:pt>
                <c:pt idx="791">
                  <c:v>F16000</c:v>
                </c:pt>
                <c:pt idx="792">
                  <c:v>F17000</c:v>
                </c:pt>
                <c:pt idx="793">
                  <c:v>F18000</c:v>
                </c:pt>
                <c:pt idx="794">
                  <c:v>F19000</c:v>
                </c:pt>
                <c:pt idx="795">
                  <c:v>F1A000</c:v>
                </c:pt>
                <c:pt idx="796">
                  <c:v>F1B000</c:v>
                </c:pt>
                <c:pt idx="797">
                  <c:v>F1C000</c:v>
                </c:pt>
                <c:pt idx="798">
                  <c:v>F1D000</c:v>
                </c:pt>
                <c:pt idx="799">
                  <c:v>F1E000</c:v>
                </c:pt>
                <c:pt idx="800">
                  <c:v>F1F000</c:v>
                </c:pt>
                <c:pt idx="801">
                  <c:v>F20000</c:v>
                </c:pt>
                <c:pt idx="802">
                  <c:v>F21000</c:v>
                </c:pt>
                <c:pt idx="803">
                  <c:v>F22000</c:v>
                </c:pt>
                <c:pt idx="804">
                  <c:v>F23000</c:v>
                </c:pt>
                <c:pt idx="805">
                  <c:v>F24000</c:v>
                </c:pt>
                <c:pt idx="806">
                  <c:v>F25000</c:v>
                </c:pt>
                <c:pt idx="807">
                  <c:v>F26000</c:v>
                </c:pt>
                <c:pt idx="808">
                  <c:v>F27000</c:v>
                </c:pt>
                <c:pt idx="809">
                  <c:v>F28000</c:v>
                </c:pt>
                <c:pt idx="810">
                  <c:v>F29000</c:v>
                </c:pt>
                <c:pt idx="811">
                  <c:v>F2A000</c:v>
                </c:pt>
                <c:pt idx="812">
                  <c:v>F2B000</c:v>
                </c:pt>
                <c:pt idx="813">
                  <c:v>F2C000</c:v>
                </c:pt>
                <c:pt idx="814">
                  <c:v>F2D000</c:v>
                </c:pt>
                <c:pt idx="815">
                  <c:v>F2E000</c:v>
                </c:pt>
                <c:pt idx="816">
                  <c:v>F2F000</c:v>
                </c:pt>
                <c:pt idx="817">
                  <c:v>F30000</c:v>
                </c:pt>
                <c:pt idx="818">
                  <c:v>F31000</c:v>
                </c:pt>
                <c:pt idx="819">
                  <c:v>F32000</c:v>
                </c:pt>
                <c:pt idx="820">
                  <c:v>F33000</c:v>
                </c:pt>
                <c:pt idx="821">
                  <c:v>F34000</c:v>
                </c:pt>
                <c:pt idx="822">
                  <c:v>F35000</c:v>
                </c:pt>
                <c:pt idx="823">
                  <c:v>F36000</c:v>
                </c:pt>
                <c:pt idx="824">
                  <c:v>F37000</c:v>
                </c:pt>
                <c:pt idx="825">
                  <c:v>F38000</c:v>
                </c:pt>
                <c:pt idx="826">
                  <c:v>F39000</c:v>
                </c:pt>
                <c:pt idx="827">
                  <c:v>F3A000</c:v>
                </c:pt>
                <c:pt idx="828">
                  <c:v>F3B000</c:v>
                </c:pt>
                <c:pt idx="829">
                  <c:v>F3C000</c:v>
                </c:pt>
                <c:pt idx="830">
                  <c:v>F3D000</c:v>
                </c:pt>
                <c:pt idx="831">
                  <c:v>F3E000</c:v>
                </c:pt>
                <c:pt idx="832">
                  <c:v>F3F000</c:v>
                </c:pt>
                <c:pt idx="833">
                  <c:v>F40000</c:v>
                </c:pt>
                <c:pt idx="834">
                  <c:v>F41000</c:v>
                </c:pt>
                <c:pt idx="835">
                  <c:v>F42000</c:v>
                </c:pt>
                <c:pt idx="836">
                  <c:v>F43000</c:v>
                </c:pt>
                <c:pt idx="837">
                  <c:v>F44000</c:v>
                </c:pt>
                <c:pt idx="838">
                  <c:v>F45000</c:v>
                </c:pt>
                <c:pt idx="839">
                  <c:v>F46000</c:v>
                </c:pt>
                <c:pt idx="840">
                  <c:v>F47000</c:v>
                </c:pt>
                <c:pt idx="841">
                  <c:v>F48000</c:v>
                </c:pt>
                <c:pt idx="842">
                  <c:v>F49000</c:v>
                </c:pt>
                <c:pt idx="843">
                  <c:v>F4A000</c:v>
                </c:pt>
                <c:pt idx="844">
                  <c:v>F4B000</c:v>
                </c:pt>
                <c:pt idx="845">
                  <c:v>F4C000</c:v>
                </c:pt>
                <c:pt idx="846">
                  <c:v>F4D000</c:v>
                </c:pt>
                <c:pt idx="847">
                  <c:v>F4E000</c:v>
                </c:pt>
                <c:pt idx="848">
                  <c:v>F4F000</c:v>
                </c:pt>
                <c:pt idx="849">
                  <c:v>F50000</c:v>
                </c:pt>
                <c:pt idx="850">
                  <c:v>F51000</c:v>
                </c:pt>
                <c:pt idx="851">
                  <c:v>F52000</c:v>
                </c:pt>
                <c:pt idx="852">
                  <c:v>F53000</c:v>
                </c:pt>
                <c:pt idx="853">
                  <c:v>F54000</c:v>
                </c:pt>
                <c:pt idx="854">
                  <c:v>F55000</c:v>
                </c:pt>
                <c:pt idx="855">
                  <c:v>F56000</c:v>
                </c:pt>
                <c:pt idx="856">
                  <c:v>F57000</c:v>
                </c:pt>
                <c:pt idx="857">
                  <c:v>F58000</c:v>
                </c:pt>
                <c:pt idx="858">
                  <c:v>F59000</c:v>
                </c:pt>
                <c:pt idx="859">
                  <c:v>F5A000</c:v>
                </c:pt>
                <c:pt idx="860">
                  <c:v>F5B000</c:v>
                </c:pt>
                <c:pt idx="861">
                  <c:v>F5C000</c:v>
                </c:pt>
                <c:pt idx="862">
                  <c:v>F5D000</c:v>
                </c:pt>
                <c:pt idx="863">
                  <c:v>F5E000</c:v>
                </c:pt>
                <c:pt idx="864">
                  <c:v>F5F000</c:v>
                </c:pt>
                <c:pt idx="865">
                  <c:v>F60000</c:v>
                </c:pt>
                <c:pt idx="866">
                  <c:v>F61000</c:v>
                </c:pt>
                <c:pt idx="867">
                  <c:v>F62000</c:v>
                </c:pt>
                <c:pt idx="868">
                  <c:v>F63000</c:v>
                </c:pt>
                <c:pt idx="869">
                  <c:v>F64000</c:v>
                </c:pt>
                <c:pt idx="870">
                  <c:v>F65000</c:v>
                </c:pt>
                <c:pt idx="871">
                  <c:v>F66000</c:v>
                </c:pt>
                <c:pt idx="872">
                  <c:v>F67000</c:v>
                </c:pt>
                <c:pt idx="873">
                  <c:v>F68000</c:v>
                </c:pt>
                <c:pt idx="874">
                  <c:v>F69000</c:v>
                </c:pt>
                <c:pt idx="875">
                  <c:v>F6A000</c:v>
                </c:pt>
                <c:pt idx="876">
                  <c:v>F6B000</c:v>
                </c:pt>
                <c:pt idx="877">
                  <c:v>F6C000</c:v>
                </c:pt>
                <c:pt idx="878">
                  <c:v>F6D000</c:v>
                </c:pt>
                <c:pt idx="879">
                  <c:v>F6E000</c:v>
                </c:pt>
                <c:pt idx="880">
                  <c:v>F6F000</c:v>
                </c:pt>
                <c:pt idx="881">
                  <c:v>F70000</c:v>
                </c:pt>
                <c:pt idx="882">
                  <c:v>F71000</c:v>
                </c:pt>
                <c:pt idx="883">
                  <c:v>F72000</c:v>
                </c:pt>
                <c:pt idx="884">
                  <c:v>F73000</c:v>
                </c:pt>
                <c:pt idx="885">
                  <c:v>F74000</c:v>
                </c:pt>
                <c:pt idx="886">
                  <c:v>F75000</c:v>
                </c:pt>
                <c:pt idx="887">
                  <c:v>F76000</c:v>
                </c:pt>
                <c:pt idx="888">
                  <c:v>F77000</c:v>
                </c:pt>
                <c:pt idx="889">
                  <c:v>F78000</c:v>
                </c:pt>
                <c:pt idx="890">
                  <c:v>F79000</c:v>
                </c:pt>
                <c:pt idx="891">
                  <c:v>F7A000</c:v>
                </c:pt>
                <c:pt idx="892">
                  <c:v>F7B000</c:v>
                </c:pt>
                <c:pt idx="893">
                  <c:v>F7C000</c:v>
                </c:pt>
                <c:pt idx="894">
                  <c:v>F7D000</c:v>
                </c:pt>
                <c:pt idx="895">
                  <c:v>F7E000</c:v>
                </c:pt>
                <c:pt idx="896">
                  <c:v>F7F000</c:v>
                </c:pt>
                <c:pt idx="897">
                  <c:v>F80000</c:v>
                </c:pt>
                <c:pt idx="898">
                  <c:v>F81000</c:v>
                </c:pt>
                <c:pt idx="899">
                  <c:v>F82000</c:v>
                </c:pt>
                <c:pt idx="900">
                  <c:v>F83000</c:v>
                </c:pt>
                <c:pt idx="901">
                  <c:v>F84000</c:v>
                </c:pt>
                <c:pt idx="902">
                  <c:v>F85000</c:v>
                </c:pt>
                <c:pt idx="903">
                  <c:v>F86000</c:v>
                </c:pt>
                <c:pt idx="904">
                  <c:v>F87000</c:v>
                </c:pt>
                <c:pt idx="905">
                  <c:v>F88000</c:v>
                </c:pt>
                <c:pt idx="906">
                  <c:v>F89000</c:v>
                </c:pt>
                <c:pt idx="907">
                  <c:v>F8A000</c:v>
                </c:pt>
                <c:pt idx="908">
                  <c:v>F8B000</c:v>
                </c:pt>
                <c:pt idx="909">
                  <c:v>F8C000</c:v>
                </c:pt>
                <c:pt idx="910">
                  <c:v>F8D000</c:v>
                </c:pt>
                <c:pt idx="911">
                  <c:v>F8E000</c:v>
                </c:pt>
                <c:pt idx="912">
                  <c:v>F8F000</c:v>
                </c:pt>
                <c:pt idx="913">
                  <c:v>F90000</c:v>
                </c:pt>
                <c:pt idx="914">
                  <c:v>F91000</c:v>
                </c:pt>
                <c:pt idx="915">
                  <c:v>F92000</c:v>
                </c:pt>
                <c:pt idx="916">
                  <c:v>F93000</c:v>
                </c:pt>
                <c:pt idx="917">
                  <c:v>F94000</c:v>
                </c:pt>
                <c:pt idx="918">
                  <c:v>F95000</c:v>
                </c:pt>
                <c:pt idx="919">
                  <c:v>F96000</c:v>
                </c:pt>
                <c:pt idx="920">
                  <c:v>F97000</c:v>
                </c:pt>
                <c:pt idx="921">
                  <c:v>F98000</c:v>
                </c:pt>
                <c:pt idx="922">
                  <c:v>F99000</c:v>
                </c:pt>
                <c:pt idx="923">
                  <c:v>F9A000</c:v>
                </c:pt>
                <c:pt idx="924">
                  <c:v>F9B000</c:v>
                </c:pt>
                <c:pt idx="925">
                  <c:v>F9C000</c:v>
                </c:pt>
                <c:pt idx="926">
                  <c:v>F9D000</c:v>
                </c:pt>
                <c:pt idx="927">
                  <c:v>F9E000</c:v>
                </c:pt>
                <c:pt idx="928">
                  <c:v>F9F000</c:v>
                </c:pt>
                <c:pt idx="929">
                  <c:v>FA0000</c:v>
                </c:pt>
                <c:pt idx="930">
                  <c:v>FA1000</c:v>
                </c:pt>
                <c:pt idx="931">
                  <c:v>FA2000</c:v>
                </c:pt>
                <c:pt idx="932">
                  <c:v>FA3000</c:v>
                </c:pt>
                <c:pt idx="933">
                  <c:v>FA4000</c:v>
                </c:pt>
                <c:pt idx="934">
                  <c:v>FA5000</c:v>
                </c:pt>
                <c:pt idx="935">
                  <c:v>FA6000</c:v>
                </c:pt>
                <c:pt idx="936">
                  <c:v>FA7000</c:v>
                </c:pt>
                <c:pt idx="937">
                  <c:v>FA8000</c:v>
                </c:pt>
                <c:pt idx="938">
                  <c:v>FA9000</c:v>
                </c:pt>
                <c:pt idx="939">
                  <c:v>FAA000</c:v>
                </c:pt>
                <c:pt idx="940">
                  <c:v>FAB000</c:v>
                </c:pt>
                <c:pt idx="941">
                  <c:v>FAC000</c:v>
                </c:pt>
                <c:pt idx="942">
                  <c:v>FAD000</c:v>
                </c:pt>
                <c:pt idx="943">
                  <c:v>FAE000</c:v>
                </c:pt>
                <c:pt idx="944">
                  <c:v>FAF000</c:v>
                </c:pt>
                <c:pt idx="945">
                  <c:v>FB0000</c:v>
                </c:pt>
                <c:pt idx="946">
                  <c:v>FB1000</c:v>
                </c:pt>
                <c:pt idx="947">
                  <c:v>FB2000</c:v>
                </c:pt>
                <c:pt idx="948">
                  <c:v>FB3000</c:v>
                </c:pt>
                <c:pt idx="949">
                  <c:v>FB4000</c:v>
                </c:pt>
                <c:pt idx="950">
                  <c:v>FB5000</c:v>
                </c:pt>
                <c:pt idx="951">
                  <c:v>FB6000</c:v>
                </c:pt>
                <c:pt idx="952">
                  <c:v>FB7000</c:v>
                </c:pt>
                <c:pt idx="953">
                  <c:v>FB8000</c:v>
                </c:pt>
                <c:pt idx="954">
                  <c:v>FB9000</c:v>
                </c:pt>
                <c:pt idx="955">
                  <c:v>FBA000</c:v>
                </c:pt>
                <c:pt idx="956">
                  <c:v>FBB000</c:v>
                </c:pt>
                <c:pt idx="957">
                  <c:v>FBC000</c:v>
                </c:pt>
                <c:pt idx="958">
                  <c:v>FBD000</c:v>
                </c:pt>
                <c:pt idx="959">
                  <c:v>FBE000</c:v>
                </c:pt>
                <c:pt idx="960">
                  <c:v>FBF000</c:v>
                </c:pt>
                <c:pt idx="961">
                  <c:v>FC0000</c:v>
                </c:pt>
                <c:pt idx="962">
                  <c:v>FC1000</c:v>
                </c:pt>
                <c:pt idx="963">
                  <c:v>FC2000</c:v>
                </c:pt>
                <c:pt idx="964">
                  <c:v>FC3000</c:v>
                </c:pt>
                <c:pt idx="965">
                  <c:v>FC4000</c:v>
                </c:pt>
                <c:pt idx="966">
                  <c:v>FC5000</c:v>
                </c:pt>
                <c:pt idx="967">
                  <c:v>FC6000</c:v>
                </c:pt>
                <c:pt idx="968">
                  <c:v>FC7000</c:v>
                </c:pt>
                <c:pt idx="969">
                  <c:v>FC8000</c:v>
                </c:pt>
                <c:pt idx="970">
                  <c:v>FC9000</c:v>
                </c:pt>
                <c:pt idx="971">
                  <c:v>FCA000</c:v>
                </c:pt>
                <c:pt idx="972">
                  <c:v>FCB000</c:v>
                </c:pt>
                <c:pt idx="973">
                  <c:v>FCC000</c:v>
                </c:pt>
                <c:pt idx="974">
                  <c:v>FCD000</c:v>
                </c:pt>
                <c:pt idx="975">
                  <c:v>FCE000</c:v>
                </c:pt>
                <c:pt idx="976">
                  <c:v>FCF000</c:v>
                </c:pt>
                <c:pt idx="977">
                  <c:v>FD0000</c:v>
                </c:pt>
                <c:pt idx="978">
                  <c:v>FD1000</c:v>
                </c:pt>
                <c:pt idx="979">
                  <c:v>FD2000</c:v>
                </c:pt>
                <c:pt idx="980">
                  <c:v>FD3000</c:v>
                </c:pt>
                <c:pt idx="981">
                  <c:v>FD4000</c:v>
                </c:pt>
                <c:pt idx="982">
                  <c:v>FD5000</c:v>
                </c:pt>
                <c:pt idx="983">
                  <c:v>FD6000</c:v>
                </c:pt>
                <c:pt idx="984">
                  <c:v>FD7000</c:v>
                </c:pt>
                <c:pt idx="985">
                  <c:v>FD8000</c:v>
                </c:pt>
                <c:pt idx="986">
                  <c:v>FD9000</c:v>
                </c:pt>
                <c:pt idx="987">
                  <c:v>FDA000</c:v>
                </c:pt>
                <c:pt idx="988">
                  <c:v>FDB000</c:v>
                </c:pt>
                <c:pt idx="989">
                  <c:v>FDC000</c:v>
                </c:pt>
                <c:pt idx="990">
                  <c:v>FDD000</c:v>
                </c:pt>
                <c:pt idx="991">
                  <c:v>FDE000</c:v>
                </c:pt>
                <c:pt idx="992">
                  <c:v>FDF000</c:v>
                </c:pt>
                <c:pt idx="993">
                  <c:v>FE0000</c:v>
                </c:pt>
                <c:pt idx="994">
                  <c:v>FE1000</c:v>
                </c:pt>
                <c:pt idx="995">
                  <c:v>FE2000</c:v>
                </c:pt>
                <c:pt idx="996">
                  <c:v>FE3000</c:v>
                </c:pt>
                <c:pt idx="997">
                  <c:v>FE4000</c:v>
                </c:pt>
                <c:pt idx="998">
                  <c:v>FE5000</c:v>
                </c:pt>
                <c:pt idx="999">
                  <c:v>FE6000</c:v>
                </c:pt>
                <c:pt idx="1000">
                  <c:v>FE7000</c:v>
                </c:pt>
                <c:pt idx="1001">
                  <c:v>FE8000</c:v>
                </c:pt>
                <c:pt idx="1002">
                  <c:v>FE9000</c:v>
                </c:pt>
                <c:pt idx="1003">
                  <c:v>FEA000</c:v>
                </c:pt>
                <c:pt idx="1004">
                  <c:v>FEB000</c:v>
                </c:pt>
                <c:pt idx="1005">
                  <c:v>FEC000</c:v>
                </c:pt>
                <c:pt idx="1006">
                  <c:v>FED000</c:v>
                </c:pt>
                <c:pt idx="1007">
                  <c:v>FEE000</c:v>
                </c:pt>
                <c:pt idx="1008">
                  <c:v>FEF000</c:v>
                </c:pt>
                <c:pt idx="1009">
                  <c:v>FF0000</c:v>
                </c:pt>
                <c:pt idx="1010">
                  <c:v>FF1000</c:v>
                </c:pt>
                <c:pt idx="1011">
                  <c:v>FF2000</c:v>
                </c:pt>
                <c:pt idx="1012">
                  <c:v>FF3000</c:v>
                </c:pt>
                <c:pt idx="1013">
                  <c:v>FF4000</c:v>
                </c:pt>
                <c:pt idx="1014">
                  <c:v>FF50000</c:v>
                </c:pt>
                <c:pt idx="1015">
                  <c:v>FF60000</c:v>
                </c:pt>
                <c:pt idx="1016">
                  <c:v>FF70000</c:v>
                </c:pt>
                <c:pt idx="1017">
                  <c:v>FF80000</c:v>
                </c:pt>
                <c:pt idx="1018">
                  <c:v>FF90000</c:v>
                </c:pt>
                <c:pt idx="1019">
                  <c:v>FFA0000</c:v>
                </c:pt>
                <c:pt idx="1020">
                  <c:v>FFB0000</c:v>
                </c:pt>
                <c:pt idx="1021">
                  <c:v>FFC0000</c:v>
                </c:pt>
                <c:pt idx="1022">
                  <c:v>FFD0000</c:v>
                </c:pt>
                <c:pt idx="1023">
                  <c:v>FFE0000</c:v>
                </c:pt>
                <c:pt idx="1024">
                  <c:v>FFF0000</c:v>
                </c:pt>
                <c:pt idx="1025">
                  <c:v>1000000</c:v>
                </c:pt>
                <c:pt idx="1026">
                  <c:v>1001000</c:v>
                </c:pt>
                <c:pt idx="1027">
                  <c:v>1002000</c:v>
                </c:pt>
                <c:pt idx="1028">
                  <c:v>1003000</c:v>
                </c:pt>
                <c:pt idx="1029">
                  <c:v>1004000</c:v>
                </c:pt>
                <c:pt idx="1030">
                  <c:v>1005000</c:v>
                </c:pt>
                <c:pt idx="1031">
                  <c:v>1006000</c:v>
                </c:pt>
                <c:pt idx="1032">
                  <c:v>1007000</c:v>
                </c:pt>
                <c:pt idx="1033">
                  <c:v>1008000</c:v>
                </c:pt>
                <c:pt idx="1034">
                  <c:v>1009000</c:v>
                </c:pt>
                <c:pt idx="1035">
                  <c:v>100A000</c:v>
                </c:pt>
                <c:pt idx="1036">
                  <c:v>100B000</c:v>
                </c:pt>
                <c:pt idx="1037">
                  <c:v>100C000</c:v>
                </c:pt>
                <c:pt idx="1038">
                  <c:v>100D000</c:v>
                </c:pt>
                <c:pt idx="1039">
                  <c:v>1.00E+02</c:v>
                </c:pt>
                <c:pt idx="1040">
                  <c:v>100F000</c:v>
                </c:pt>
                <c:pt idx="1041">
                  <c:v>1010000</c:v>
                </c:pt>
                <c:pt idx="1042">
                  <c:v>1011000</c:v>
                </c:pt>
                <c:pt idx="1043">
                  <c:v>1012000</c:v>
                </c:pt>
                <c:pt idx="1044">
                  <c:v>1013000</c:v>
                </c:pt>
                <c:pt idx="1045">
                  <c:v>1014000</c:v>
                </c:pt>
                <c:pt idx="1046">
                  <c:v>1015000</c:v>
                </c:pt>
                <c:pt idx="1047">
                  <c:v>1016000</c:v>
                </c:pt>
                <c:pt idx="1048">
                  <c:v>1017000</c:v>
                </c:pt>
                <c:pt idx="1049">
                  <c:v>1018000</c:v>
                </c:pt>
                <c:pt idx="1050">
                  <c:v>1019000</c:v>
                </c:pt>
                <c:pt idx="1051">
                  <c:v>101A000</c:v>
                </c:pt>
                <c:pt idx="1052">
                  <c:v>101B000</c:v>
                </c:pt>
                <c:pt idx="1053">
                  <c:v>101C000</c:v>
                </c:pt>
                <c:pt idx="1054">
                  <c:v>101D000</c:v>
                </c:pt>
                <c:pt idx="1055">
                  <c:v>1.01E+02</c:v>
                </c:pt>
                <c:pt idx="1056">
                  <c:v>101F000</c:v>
                </c:pt>
                <c:pt idx="1057">
                  <c:v>1020000</c:v>
                </c:pt>
                <c:pt idx="1058">
                  <c:v>1021000</c:v>
                </c:pt>
                <c:pt idx="1059">
                  <c:v>1022000</c:v>
                </c:pt>
                <c:pt idx="1060">
                  <c:v>1023000</c:v>
                </c:pt>
                <c:pt idx="1061">
                  <c:v>1024000</c:v>
                </c:pt>
                <c:pt idx="1062">
                  <c:v>1025000</c:v>
                </c:pt>
                <c:pt idx="1063">
                  <c:v>1026000</c:v>
                </c:pt>
                <c:pt idx="1064">
                  <c:v>1027000</c:v>
                </c:pt>
                <c:pt idx="1065">
                  <c:v>1028000</c:v>
                </c:pt>
                <c:pt idx="1066">
                  <c:v>1029000</c:v>
                </c:pt>
                <c:pt idx="1067">
                  <c:v>102A000</c:v>
                </c:pt>
                <c:pt idx="1068">
                  <c:v>102B000</c:v>
                </c:pt>
                <c:pt idx="1069">
                  <c:v>102C000</c:v>
                </c:pt>
                <c:pt idx="1070">
                  <c:v>102D000</c:v>
                </c:pt>
                <c:pt idx="1071">
                  <c:v>1.02E+02</c:v>
                </c:pt>
                <c:pt idx="1072">
                  <c:v>102F000</c:v>
                </c:pt>
                <c:pt idx="1073">
                  <c:v>1030000</c:v>
                </c:pt>
                <c:pt idx="1074">
                  <c:v>1031000</c:v>
                </c:pt>
                <c:pt idx="1075">
                  <c:v>1032000</c:v>
                </c:pt>
                <c:pt idx="1076">
                  <c:v>1033000</c:v>
                </c:pt>
                <c:pt idx="1077">
                  <c:v>1034000</c:v>
                </c:pt>
                <c:pt idx="1078">
                  <c:v>1035000</c:v>
                </c:pt>
                <c:pt idx="1079">
                  <c:v>1036000</c:v>
                </c:pt>
                <c:pt idx="1080">
                  <c:v>1037000</c:v>
                </c:pt>
                <c:pt idx="1081">
                  <c:v>1038000</c:v>
                </c:pt>
                <c:pt idx="1082">
                  <c:v>1039000</c:v>
                </c:pt>
                <c:pt idx="1083">
                  <c:v>103A000</c:v>
                </c:pt>
                <c:pt idx="1084">
                  <c:v>103B000</c:v>
                </c:pt>
                <c:pt idx="1085">
                  <c:v>103C000</c:v>
                </c:pt>
                <c:pt idx="1086">
                  <c:v>103D000</c:v>
                </c:pt>
                <c:pt idx="1087">
                  <c:v>1.03E+02</c:v>
                </c:pt>
                <c:pt idx="1088">
                  <c:v>103F000</c:v>
                </c:pt>
                <c:pt idx="1089">
                  <c:v>1040000</c:v>
                </c:pt>
                <c:pt idx="1090">
                  <c:v>1041000</c:v>
                </c:pt>
                <c:pt idx="1091">
                  <c:v>1042000</c:v>
                </c:pt>
                <c:pt idx="1092">
                  <c:v>1043000</c:v>
                </c:pt>
                <c:pt idx="1093">
                  <c:v>1044000</c:v>
                </c:pt>
                <c:pt idx="1094">
                  <c:v>1045000</c:v>
                </c:pt>
                <c:pt idx="1095">
                  <c:v>1046000</c:v>
                </c:pt>
                <c:pt idx="1096">
                  <c:v>1047000</c:v>
                </c:pt>
                <c:pt idx="1097">
                  <c:v>1048000</c:v>
                </c:pt>
                <c:pt idx="1098">
                  <c:v>1049000</c:v>
                </c:pt>
                <c:pt idx="1099">
                  <c:v>104A000</c:v>
                </c:pt>
                <c:pt idx="1100">
                  <c:v>104B000</c:v>
                </c:pt>
                <c:pt idx="1101">
                  <c:v>104C000</c:v>
                </c:pt>
                <c:pt idx="1102">
                  <c:v>104D000</c:v>
                </c:pt>
                <c:pt idx="1103">
                  <c:v>1.04E+02</c:v>
                </c:pt>
                <c:pt idx="1104">
                  <c:v>104F000</c:v>
                </c:pt>
                <c:pt idx="1105">
                  <c:v>1050000</c:v>
                </c:pt>
                <c:pt idx="1106">
                  <c:v>1051000</c:v>
                </c:pt>
                <c:pt idx="1107">
                  <c:v>1052000</c:v>
                </c:pt>
                <c:pt idx="1108">
                  <c:v>1053000</c:v>
                </c:pt>
                <c:pt idx="1109">
                  <c:v>1054000</c:v>
                </c:pt>
                <c:pt idx="1110">
                  <c:v>1055000</c:v>
                </c:pt>
                <c:pt idx="1111">
                  <c:v>1056000</c:v>
                </c:pt>
                <c:pt idx="1112">
                  <c:v>1057000</c:v>
                </c:pt>
                <c:pt idx="1113">
                  <c:v>1058000</c:v>
                </c:pt>
                <c:pt idx="1114">
                  <c:v>1059000</c:v>
                </c:pt>
                <c:pt idx="1115">
                  <c:v>105A000</c:v>
                </c:pt>
                <c:pt idx="1116">
                  <c:v>105B000</c:v>
                </c:pt>
                <c:pt idx="1117">
                  <c:v>105C000</c:v>
                </c:pt>
                <c:pt idx="1118">
                  <c:v>105D000</c:v>
                </c:pt>
                <c:pt idx="1119">
                  <c:v>1.05E+02</c:v>
                </c:pt>
                <c:pt idx="1120">
                  <c:v>105F000</c:v>
                </c:pt>
                <c:pt idx="1121">
                  <c:v>1060000</c:v>
                </c:pt>
                <c:pt idx="1122">
                  <c:v>1061000</c:v>
                </c:pt>
                <c:pt idx="1123">
                  <c:v>1062000</c:v>
                </c:pt>
                <c:pt idx="1124">
                  <c:v>1063000</c:v>
                </c:pt>
                <c:pt idx="1125">
                  <c:v>1064000</c:v>
                </c:pt>
                <c:pt idx="1126">
                  <c:v>1065000</c:v>
                </c:pt>
                <c:pt idx="1127">
                  <c:v>1066000</c:v>
                </c:pt>
                <c:pt idx="1128">
                  <c:v>1067000</c:v>
                </c:pt>
                <c:pt idx="1129">
                  <c:v>1068000</c:v>
                </c:pt>
                <c:pt idx="1130">
                  <c:v>1069000</c:v>
                </c:pt>
                <c:pt idx="1131">
                  <c:v>106A000</c:v>
                </c:pt>
                <c:pt idx="1132">
                  <c:v>106B000</c:v>
                </c:pt>
                <c:pt idx="1133">
                  <c:v>106C000</c:v>
                </c:pt>
                <c:pt idx="1134">
                  <c:v>106D000</c:v>
                </c:pt>
                <c:pt idx="1135">
                  <c:v>1.06E+02</c:v>
                </c:pt>
                <c:pt idx="1136">
                  <c:v>106F000</c:v>
                </c:pt>
                <c:pt idx="1137">
                  <c:v>1070000</c:v>
                </c:pt>
                <c:pt idx="1138">
                  <c:v>1071000</c:v>
                </c:pt>
                <c:pt idx="1139">
                  <c:v>1072000</c:v>
                </c:pt>
                <c:pt idx="1140">
                  <c:v>1073000</c:v>
                </c:pt>
                <c:pt idx="1141">
                  <c:v>1074000</c:v>
                </c:pt>
                <c:pt idx="1142">
                  <c:v>1075000</c:v>
                </c:pt>
                <c:pt idx="1143">
                  <c:v>1076000</c:v>
                </c:pt>
                <c:pt idx="1144">
                  <c:v>1077000</c:v>
                </c:pt>
                <c:pt idx="1145">
                  <c:v>1078000</c:v>
                </c:pt>
                <c:pt idx="1146">
                  <c:v>1079000</c:v>
                </c:pt>
                <c:pt idx="1147">
                  <c:v>107A000</c:v>
                </c:pt>
                <c:pt idx="1148">
                  <c:v>107B000</c:v>
                </c:pt>
                <c:pt idx="1149">
                  <c:v>107C000</c:v>
                </c:pt>
                <c:pt idx="1150">
                  <c:v>107D000</c:v>
                </c:pt>
                <c:pt idx="1151">
                  <c:v>1.07E+02</c:v>
                </c:pt>
                <c:pt idx="1152">
                  <c:v>107F000</c:v>
                </c:pt>
                <c:pt idx="1153">
                  <c:v>1080000</c:v>
                </c:pt>
                <c:pt idx="1154">
                  <c:v>1081000</c:v>
                </c:pt>
                <c:pt idx="1155">
                  <c:v>1082000</c:v>
                </c:pt>
                <c:pt idx="1156">
                  <c:v>1083000</c:v>
                </c:pt>
                <c:pt idx="1157">
                  <c:v>1084000</c:v>
                </c:pt>
                <c:pt idx="1158">
                  <c:v>1085000</c:v>
                </c:pt>
                <c:pt idx="1159">
                  <c:v>1086000</c:v>
                </c:pt>
                <c:pt idx="1160">
                  <c:v>1087000</c:v>
                </c:pt>
                <c:pt idx="1161">
                  <c:v>1088000</c:v>
                </c:pt>
                <c:pt idx="1162">
                  <c:v>1089000</c:v>
                </c:pt>
                <c:pt idx="1163">
                  <c:v>108A000</c:v>
                </c:pt>
                <c:pt idx="1164">
                  <c:v>108B000</c:v>
                </c:pt>
                <c:pt idx="1165">
                  <c:v>108C000</c:v>
                </c:pt>
                <c:pt idx="1166">
                  <c:v>108D000</c:v>
                </c:pt>
                <c:pt idx="1167">
                  <c:v>1.08E+02</c:v>
                </c:pt>
                <c:pt idx="1168">
                  <c:v>108F000</c:v>
                </c:pt>
                <c:pt idx="1169">
                  <c:v>1090000</c:v>
                </c:pt>
                <c:pt idx="1170">
                  <c:v>1091000</c:v>
                </c:pt>
                <c:pt idx="1171">
                  <c:v>1092000</c:v>
                </c:pt>
                <c:pt idx="1172">
                  <c:v>1093000</c:v>
                </c:pt>
                <c:pt idx="1173">
                  <c:v>1094000</c:v>
                </c:pt>
                <c:pt idx="1174">
                  <c:v>1095000</c:v>
                </c:pt>
                <c:pt idx="1175">
                  <c:v>1096000</c:v>
                </c:pt>
                <c:pt idx="1176">
                  <c:v>1097000</c:v>
                </c:pt>
                <c:pt idx="1177">
                  <c:v>1098000</c:v>
                </c:pt>
                <c:pt idx="1178">
                  <c:v>1099000</c:v>
                </c:pt>
                <c:pt idx="1179">
                  <c:v>109A000</c:v>
                </c:pt>
                <c:pt idx="1180">
                  <c:v>109B000</c:v>
                </c:pt>
                <c:pt idx="1181">
                  <c:v>109C000</c:v>
                </c:pt>
                <c:pt idx="1182">
                  <c:v>109D000</c:v>
                </c:pt>
                <c:pt idx="1183">
                  <c:v>1.09E+02</c:v>
                </c:pt>
                <c:pt idx="1184">
                  <c:v>109F000</c:v>
                </c:pt>
                <c:pt idx="1185">
                  <c:v>10A0000</c:v>
                </c:pt>
                <c:pt idx="1186">
                  <c:v>10A1000</c:v>
                </c:pt>
                <c:pt idx="1187">
                  <c:v>10A2000</c:v>
                </c:pt>
                <c:pt idx="1188">
                  <c:v>10A3000</c:v>
                </c:pt>
                <c:pt idx="1189">
                  <c:v>10A4000</c:v>
                </c:pt>
                <c:pt idx="1190">
                  <c:v>10A5000</c:v>
                </c:pt>
                <c:pt idx="1191">
                  <c:v>10A6000</c:v>
                </c:pt>
                <c:pt idx="1192">
                  <c:v>10A7000</c:v>
                </c:pt>
                <c:pt idx="1193">
                  <c:v>10A8000</c:v>
                </c:pt>
                <c:pt idx="1194">
                  <c:v>10A9000</c:v>
                </c:pt>
                <c:pt idx="1195">
                  <c:v>10AA000</c:v>
                </c:pt>
                <c:pt idx="1196">
                  <c:v>10AB000</c:v>
                </c:pt>
                <c:pt idx="1197">
                  <c:v>10AC000</c:v>
                </c:pt>
                <c:pt idx="1198">
                  <c:v>10AD000</c:v>
                </c:pt>
                <c:pt idx="1199">
                  <c:v>10AE000</c:v>
                </c:pt>
                <c:pt idx="1200">
                  <c:v>10AF000</c:v>
                </c:pt>
                <c:pt idx="1201">
                  <c:v>10B0000</c:v>
                </c:pt>
                <c:pt idx="1202">
                  <c:v>10B1000</c:v>
                </c:pt>
                <c:pt idx="1203">
                  <c:v>10B2000</c:v>
                </c:pt>
                <c:pt idx="1204">
                  <c:v>10B3000</c:v>
                </c:pt>
                <c:pt idx="1205">
                  <c:v>10B4000</c:v>
                </c:pt>
                <c:pt idx="1206">
                  <c:v>10B5000</c:v>
                </c:pt>
                <c:pt idx="1207">
                  <c:v>10B6000</c:v>
                </c:pt>
                <c:pt idx="1208">
                  <c:v>10B7000</c:v>
                </c:pt>
                <c:pt idx="1209">
                  <c:v>10B8000</c:v>
                </c:pt>
                <c:pt idx="1210">
                  <c:v>10B9000</c:v>
                </c:pt>
                <c:pt idx="1211">
                  <c:v>10BA000</c:v>
                </c:pt>
                <c:pt idx="1212">
                  <c:v>10BB000</c:v>
                </c:pt>
                <c:pt idx="1213">
                  <c:v>10BC000</c:v>
                </c:pt>
                <c:pt idx="1214">
                  <c:v>10BD000</c:v>
                </c:pt>
                <c:pt idx="1215">
                  <c:v>10BE000</c:v>
                </c:pt>
                <c:pt idx="1216">
                  <c:v>10BF000</c:v>
                </c:pt>
                <c:pt idx="1217">
                  <c:v>10C0000</c:v>
                </c:pt>
                <c:pt idx="1218">
                  <c:v>10C1000</c:v>
                </c:pt>
                <c:pt idx="1219">
                  <c:v>10C2000</c:v>
                </c:pt>
                <c:pt idx="1220">
                  <c:v>10C3000</c:v>
                </c:pt>
                <c:pt idx="1221">
                  <c:v>10C4000</c:v>
                </c:pt>
                <c:pt idx="1222">
                  <c:v>10C5000</c:v>
                </c:pt>
                <c:pt idx="1223">
                  <c:v>10C6000</c:v>
                </c:pt>
                <c:pt idx="1224">
                  <c:v>10C7000</c:v>
                </c:pt>
                <c:pt idx="1225">
                  <c:v>10C8000</c:v>
                </c:pt>
                <c:pt idx="1226">
                  <c:v>10C9000</c:v>
                </c:pt>
                <c:pt idx="1227">
                  <c:v>10CA000</c:v>
                </c:pt>
                <c:pt idx="1228">
                  <c:v>10CB000</c:v>
                </c:pt>
                <c:pt idx="1229">
                  <c:v>10CC000</c:v>
                </c:pt>
                <c:pt idx="1230">
                  <c:v>10CD000</c:v>
                </c:pt>
                <c:pt idx="1231">
                  <c:v>10CE000</c:v>
                </c:pt>
                <c:pt idx="1232">
                  <c:v>10CF000</c:v>
                </c:pt>
                <c:pt idx="1233">
                  <c:v>10D0000</c:v>
                </c:pt>
                <c:pt idx="1234">
                  <c:v>10D1000</c:v>
                </c:pt>
                <c:pt idx="1235">
                  <c:v>10D2000</c:v>
                </c:pt>
                <c:pt idx="1236">
                  <c:v>10D3000</c:v>
                </c:pt>
                <c:pt idx="1237">
                  <c:v>10D4000</c:v>
                </c:pt>
                <c:pt idx="1238">
                  <c:v>10D5000</c:v>
                </c:pt>
                <c:pt idx="1239">
                  <c:v>10D6000</c:v>
                </c:pt>
                <c:pt idx="1240">
                  <c:v>10D7000</c:v>
                </c:pt>
                <c:pt idx="1241">
                  <c:v>10D8000</c:v>
                </c:pt>
                <c:pt idx="1242">
                  <c:v>10D9000</c:v>
                </c:pt>
                <c:pt idx="1243">
                  <c:v>10DA000</c:v>
                </c:pt>
                <c:pt idx="1244">
                  <c:v>10DB000</c:v>
                </c:pt>
                <c:pt idx="1245">
                  <c:v>10DC000</c:v>
                </c:pt>
                <c:pt idx="1246">
                  <c:v>10DD000</c:v>
                </c:pt>
                <c:pt idx="1247">
                  <c:v>10DE000</c:v>
                </c:pt>
                <c:pt idx="1248">
                  <c:v>10DF000</c:v>
                </c:pt>
                <c:pt idx="1249">
                  <c:v>1.00E+01</c:v>
                </c:pt>
                <c:pt idx="1250">
                  <c:v>10E1000</c:v>
                </c:pt>
                <c:pt idx="1251">
                  <c:v>10E2000</c:v>
                </c:pt>
                <c:pt idx="1252">
                  <c:v>10E3000</c:v>
                </c:pt>
                <c:pt idx="1253">
                  <c:v>10E4000</c:v>
                </c:pt>
                <c:pt idx="1254">
                  <c:v>10E5000</c:v>
                </c:pt>
                <c:pt idx="1255">
                  <c:v>10E6000</c:v>
                </c:pt>
                <c:pt idx="1256">
                  <c:v>10E7000</c:v>
                </c:pt>
                <c:pt idx="1257">
                  <c:v>10E8000</c:v>
                </c:pt>
                <c:pt idx="1258">
                  <c:v>10E9000</c:v>
                </c:pt>
                <c:pt idx="1259">
                  <c:v>10EA000</c:v>
                </c:pt>
                <c:pt idx="1260">
                  <c:v>10EB000</c:v>
                </c:pt>
                <c:pt idx="1261">
                  <c:v>10EC000</c:v>
                </c:pt>
                <c:pt idx="1262">
                  <c:v>10ED000</c:v>
                </c:pt>
                <c:pt idx="1263">
                  <c:v>10EE000</c:v>
                </c:pt>
                <c:pt idx="1264">
                  <c:v>10EF000</c:v>
                </c:pt>
                <c:pt idx="1265">
                  <c:v>10F0000</c:v>
                </c:pt>
                <c:pt idx="1266">
                  <c:v>10F1000</c:v>
                </c:pt>
                <c:pt idx="1267">
                  <c:v>10F2000</c:v>
                </c:pt>
                <c:pt idx="1268">
                  <c:v>10F3000</c:v>
                </c:pt>
                <c:pt idx="1269">
                  <c:v>10F4000</c:v>
                </c:pt>
                <c:pt idx="1270">
                  <c:v>10F5000</c:v>
                </c:pt>
                <c:pt idx="1271">
                  <c:v>10F6000</c:v>
                </c:pt>
                <c:pt idx="1272">
                  <c:v>10F7000</c:v>
                </c:pt>
                <c:pt idx="1273">
                  <c:v>10F8000</c:v>
                </c:pt>
                <c:pt idx="1274">
                  <c:v>10F9000</c:v>
                </c:pt>
                <c:pt idx="1275">
                  <c:v>10FA000</c:v>
                </c:pt>
                <c:pt idx="1276">
                  <c:v>10FB000</c:v>
                </c:pt>
                <c:pt idx="1277">
                  <c:v>10FC000</c:v>
                </c:pt>
                <c:pt idx="1278">
                  <c:v>10FD000</c:v>
                </c:pt>
                <c:pt idx="1279">
                  <c:v>10FE000</c:v>
                </c:pt>
                <c:pt idx="1280">
                  <c:v>10FF000</c:v>
                </c:pt>
                <c:pt idx="1281">
                  <c:v>1100000</c:v>
                </c:pt>
                <c:pt idx="1282">
                  <c:v>1101000</c:v>
                </c:pt>
                <c:pt idx="1283">
                  <c:v>1102000</c:v>
                </c:pt>
                <c:pt idx="1284">
                  <c:v>1103000</c:v>
                </c:pt>
                <c:pt idx="1285">
                  <c:v>1104000</c:v>
                </c:pt>
                <c:pt idx="1286">
                  <c:v>1105000</c:v>
                </c:pt>
                <c:pt idx="1287">
                  <c:v>1106000</c:v>
                </c:pt>
                <c:pt idx="1288">
                  <c:v>1107000</c:v>
                </c:pt>
                <c:pt idx="1289">
                  <c:v>1108000</c:v>
                </c:pt>
                <c:pt idx="1290">
                  <c:v>1109000</c:v>
                </c:pt>
                <c:pt idx="1291">
                  <c:v>110A000</c:v>
                </c:pt>
                <c:pt idx="1292">
                  <c:v>110B000</c:v>
                </c:pt>
                <c:pt idx="1293">
                  <c:v>110C000</c:v>
                </c:pt>
                <c:pt idx="1294">
                  <c:v>110D000</c:v>
                </c:pt>
                <c:pt idx="1295">
                  <c:v>1.10E+02</c:v>
                </c:pt>
                <c:pt idx="1296">
                  <c:v>110F000</c:v>
                </c:pt>
                <c:pt idx="1297">
                  <c:v>1110000</c:v>
                </c:pt>
                <c:pt idx="1298">
                  <c:v>1111000</c:v>
                </c:pt>
                <c:pt idx="1299">
                  <c:v>1112000</c:v>
                </c:pt>
                <c:pt idx="1300">
                  <c:v>1113000</c:v>
                </c:pt>
                <c:pt idx="1301">
                  <c:v>1114000</c:v>
                </c:pt>
                <c:pt idx="1302">
                  <c:v>1115000</c:v>
                </c:pt>
                <c:pt idx="1303">
                  <c:v>1116000</c:v>
                </c:pt>
                <c:pt idx="1304">
                  <c:v>1117000</c:v>
                </c:pt>
                <c:pt idx="1305">
                  <c:v>1118000</c:v>
                </c:pt>
                <c:pt idx="1306">
                  <c:v>1119000</c:v>
                </c:pt>
                <c:pt idx="1307">
                  <c:v>111A000</c:v>
                </c:pt>
                <c:pt idx="1308">
                  <c:v>111B000</c:v>
                </c:pt>
                <c:pt idx="1309">
                  <c:v>111C000</c:v>
                </c:pt>
                <c:pt idx="1310">
                  <c:v>111D000</c:v>
                </c:pt>
                <c:pt idx="1311">
                  <c:v>1.11E+02</c:v>
                </c:pt>
                <c:pt idx="1312">
                  <c:v>111F000</c:v>
                </c:pt>
                <c:pt idx="1313">
                  <c:v>1120000</c:v>
                </c:pt>
                <c:pt idx="1314">
                  <c:v>1121000</c:v>
                </c:pt>
                <c:pt idx="1315">
                  <c:v>1122000</c:v>
                </c:pt>
                <c:pt idx="1316">
                  <c:v>1123000</c:v>
                </c:pt>
                <c:pt idx="1317">
                  <c:v>1124000</c:v>
                </c:pt>
                <c:pt idx="1318">
                  <c:v>1125000</c:v>
                </c:pt>
                <c:pt idx="1319">
                  <c:v>1126000</c:v>
                </c:pt>
                <c:pt idx="1320">
                  <c:v>1127000</c:v>
                </c:pt>
                <c:pt idx="1321">
                  <c:v>1128000</c:v>
                </c:pt>
                <c:pt idx="1322">
                  <c:v>1129000</c:v>
                </c:pt>
                <c:pt idx="1323">
                  <c:v>112A000</c:v>
                </c:pt>
                <c:pt idx="1324">
                  <c:v>112B000</c:v>
                </c:pt>
                <c:pt idx="1325">
                  <c:v>112C000</c:v>
                </c:pt>
                <c:pt idx="1326">
                  <c:v>112D000</c:v>
                </c:pt>
                <c:pt idx="1327">
                  <c:v>1.12E+02</c:v>
                </c:pt>
                <c:pt idx="1328">
                  <c:v>112F000</c:v>
                </c:pt>
                <c:pt idx="1329">
                  <c:v>1130000</c:v>
                </c:pt>
                <c:pt idx="1330">
                  <c:v>1131000</c:v>
                </c:pt>
                <c:pt idx="1331">
                  <c:v>1132000</c:v>
                </c:pt>
                <c:pt idx="1332">
                  <c:v>1133000</c:v>
                </c:pt>
                <c:pt idx="1333">
                  <c:v>1134000</c:v>
                </c:pt>
                <c:pt idx="1334">
                  <c:v>1135000</c:v>
                </c:pt>
                <c:pt idx="1335">
                  <c:v>1136000</c:v>
                </c:pt>
                <c:pt idx="1336">
                  <c:v>1137000</c:v>
                </c:pt>
                <c:pt idx="1337">
                  <c:v>1138000</c:v>
                </c:pt>
                <c:pt idx="1338">
                  <c:v>1139000</c:v>
                </c:pt>
                <c:pt idx="1339">
                  <c:v>113A000</c:v>
                </c:pt>
                <c:pt idx="1340">
                  <c:v>113B000</c:v>
                </c:pt>
                <c:pt idx="1341">
                  <c:v>113C000</c:v>
                </c:pt>
                <c:pt idx="1342">
                  <c:v>113D000</c:v>
                </c:pt>
                <c:pt idx="1343">
                  <c:v>1.13E+02</c:v>
                </c:pt>
                <c:pt idx="1344">
                  <c:v>113F000</c:v>
                </c:pt>
                <c:pt idx="1345">
                  <c:v>1140000</c:v>
                </c:pt>
                <c:pt idx="1346">
                  <c:v>1141000</c:v>
                </c:pt>
                <c:pt idx="1347">
                  <c:v>1142000</c:v>
                </c:pt>
                <c:pt idx="1348">
                  <c:v>1143000</c:v>
                </c:pt>
                <c:pt idx="1349">
                  <c:v>1144000</c:v>
                </c:pt>
                <c:pt idx="1350">
                  <c:v>1145000</c:v>
                </c:pt>
                <c:pt idx="1351">
                  <c:v>1146000</c:v>
                </c:pt>
                <c:pt idx="1352">
                  <c:v>1147000</c:v>
                </c:pt>
                <c:pt idx="1353">
                  <c:v>1148000</c:v>
                </c:pt>
                <c:pt idx="1354">
                  <c:v>1149000</c:v>
                </c:pt>
                <c:pt idx="1355">
                  <c:v>114A000</c:v>
                </c:pt>
                <c:pt idx="1356">
                  <c:v>114B000</c:v>
                </c:pt>
                <c:pt idx="1357">
                  <c:v>114C000</c:v>
                </c:pt>
                <c:pt idx="1358">
                  <c:v>114D000</c:v>
                </c:pt>
                <c:pt idx="1359">
                  <c:v>1.14E+02</c:v>
                </c:pt>
                <c:pt idx="1360">
                  <c:v>114F000</c:v>
                </c:pt>
                <c:pt idx="1361">
                  <c:v>1150000</c:v>
                </c:pt>
                <c:pt idx="1362">
                  <c:v>1151000</c:v>
                </c:pt>
                <c:pt idx="1363">
                  <c:v>1152000</c:v>
                </c:pt>
                <c:pt idx="1364">
                  <c:v>1153000</c:v>
                </c:pt>
                <c:pt idx="1365">
                  <c:v>1154000</c:v>
                </c:pt>
                <c:pt idx="1366">
                  <c:v>1155000</c:v>
                </c:pt>
                <c:pt idx="1367">
                  <c:v>1156000</c:v>
                </c:pt>
                <c:pt idx="1368">
                  <c:v>1157000</c:v>
                </c:pt>
                <c:pt idx="1369">
                  <c:v>1158000</c:v>
                </c:pt>
                <c:pt idx="1370">
                  <c:v>1159000</c:v>
                </c:pt>
                <c:pt idx="1371">
                  <c:v>115A000</c:v>
                </c:pt>
                <c:pt idx="1372">
                  <c:v>115B000</c:v>
                </c:pt>
                <c:pt idx="1373">
                  <c:v>115C000</c:v>
                </c:pt>
                <c:pt idx="1374">
                  <c:v>115D000</c:v>
                </c:pt>
                <c:pt idx="1375">
                  <c:v>1.15E+02</c:v>
                </c:pt>
                <c:pt idx="1376">
                  <c:v>115F000</c:v>
                </c:pt>
                <c:pt idx="1377">
                  <c:v>1160000</c:v>
                </c:pt>
                <c:pt idx="1378">
                  <c:v>1161000</c:v>
                </c:pt>
                <c:pt idx="1379">
                  <c:v>1162000</c:v>
                </c:pt>
                <c:pt idx="1380">
                  <c:v>1163000</c:v>
                </c:pt>
                <c:pt idx="1381">
                  <c:v>1164000</c:v>
                </c:pt>
                <c:pt idx="1382">
                  <c:v>1165000</c:v>
                </c:pt>
                <c:pt idx="1383">
                  <c:v>1166000</c:v>
                </c:pt>
                <c:pt idx="1384">
                  <c:v>1167000</c:v>
                </c:pt>
                <c:pt idx="1385">
                  <c:v>1168000</c:v>
                </c:pt>
                <c:pt idx="1386">
                  <c:v>1169000</c:v>
                </c:pt>
                <c:pt idx="1387">
                  <c:v>116A000</c:v>
                </c:pt>
                <c:pt idx="1388">
                  <c:v>116B000</c:v>
                </c:pt>
                <c:pt idx="1389">
                  <c:v>116C000</c:v>
                </c:pt>
                <c:pt idx="1390">
                  <c:v>116D000</c:v>
                </c:pt>
                <c:pt idx="1391">
                  <c:v>1.16E+02</c:v>
                </c:pt>
                <c:pt idx="1392">
                  <c:v>116F000</c:v>
                </c:pt>
                <c:pt idx="1393">
                  <c:v>1170000</c:v>
                </c:pt>
                <c:pt idx="1394">
                  <c:v>1171000</c:v>
                </c:pt>
                <c:pt idx="1395">
                  <c:v>1172000</c:v>
                </c:pt>
                <c:pt idx="1396">
                  <c:v>1173000</c:v>
                </c:pt>
                <c:pt idx="1397">
                  <c:v>1174000</c:v>
                </c:pt>
                <c:pt idx="1398">
                  <c:v>1175000</c:v>
                </c:pt>
                <c:pt idx="1399">
                  <c:v>1176000</c:v>
                </c:pt>
                <c:pt idx="1400">
                  <c:v>1177000</c:v>
                </c:pt>
                <c:pt idx="1401">
                  <c:v>1178000</c:v>
                </c:pt>
                <c:pt idx="1402">
                  <c:v>1179000</c:v>
                </c:pt>
                <c:pt idx="1403">
                  <c:v>117A000</c:v>
                </c:pt>
                <c:pt idx="1404">
                  <c:v>117B000</c:v>
                </c:pt>
                <c:pt idx="1405">
                  <c:v>117C000</c:v>
                </c:pt>
                <c:pt idx="1406">
                  <c:v>117D000</c:v>
                </c:pt>
                <c:pt idx="1407">
                  <c:v>1.17E+02</c:v>
                </c:pt>
                <c:pt idx="1408">
                  <c:v>117F000</c:v>
                </c:pt>
                <c:pt idx="1409">
                  <c:v>1180000</c:v>
                </c:pt>
                <c:pt idx="1410">
                  <c:v>1181000</c:v>
                </c:pt>
                <c:pt idx="1411">
                  <c:v>1182000</c:v>
                </c:pt>
                <c:pt idx="1412">
                  <c:v>1183000</c:v>
                </c:pt>
                <c:pt idx="1413">
                  <c:v>1184000</c:v>
                </c:pt>
                <c:pt idx="1414">
                  <c:v>1185000</c:v>
                </c:pt>
                <c:pt idx="1415">
                  <c:v>1186000</c:v>
                </c:pt>
                <c:pt idx="1416">
                  <c:v>1187000</c:v>
                </c:pt>
                <c:pt idx="1417">
                  <c:v>1188000</c:v>
                </c:pt>
                <c:pt idx="1418">
                  <c:v>1189000</c:v>
                </c:pt>
                <c:pt idx="1419">
                  <c:v>118A000</c:v>
                </c:pt>
                <c:pt idx="1420">
                  <c:v>118B000</c:v>
                </c:pt>
                <c:pt idx="1421">
                  <c:v>118C000</c:v>
                </c:pt>
                <c:pt idx="1422">
                  <c:v>118D000</c:v>
                </c:pt>
                <c:pt idx="1423">
                  <c:v>1.18E+02</c:v>
                </c:pt>
                <c:pt idx="1424">
                  <c:v>118F000</c:v>
                </c:pt>
                <c:pt idx="1425">
                  <c:v>1190000</c:v>
                </c:pt>
                <c:pt idx="1426">
                  <c:v>1191000</c:v>
                </c:pt>
                <c:pt idx="1427">
                  <c:v>1192000</c:v>
                </c:pt>
                <c:pt idx="1428">
                  <c:v>1193000</c:v>
                </c:pt>
                <c:pt idx="1429">
                  <c:v>1194000</c:v>
                </c:pt>
                <c:pt idx="1430">
                  <c:v>1195000</c:v>
                </c:pt>
                <c:pt idx="1431">
                  <c:v>1196000</c:v>
                </c:pt>
                <c:pt idx="1432">
                  <c:v>1197000</c:v>
                </c:pt>
                <c:pt idx="1433">
                  <c:v>1198000</c:v>
                </c:pt>
                <c:pt idx="1434">
                  <c:v>1199000</c:v>
                </c:pt>
                <c:pt idx="1435">
                  <c:v>119A000</c:v>
                </c:pt>
                <c:pt idx="1436">
                  <c:v>119B000</c:v>
                </c:pt>
                <c:pt idx="1437">
                  <c:v>119C000</c:v>
                </c:pt>
                <c:pt idx="1438">
                  <c:v>119D000</c:v>
                </c:pt>
                <c:pt idx="1439">
                  <c:v>1.19E+02</c:v>
                </c:pt>
                <c:pt idx="1440">
                  <c:v>119F000</c:v>
                </c:pt>
                <c:pt idx="1441">
                  <c:v>11A0000</c:v>
                </c:pt>
                <c:pt idx="1442">
                  <c:v>11A1000</c:v>
                </c:pt>
                <c:pt idx="1443">
                  <c:v>11A2000</c:v>
                </c:pt>
                <c:pt idx="1444">
                  <c:v>11A3000</c:v>
                </c:pt>
                <c:pt idx="1445">
                  <c:v>11A4000</c:v>
                </c:pt>
                <c:pt idx="1446">
                  <c:v>11A5000</c:v>
                </c:pt>
                <c:pt idx="1447">
                  <c:v>11A6000</c:v>
                </c:pt>
                <c:pt idx="1448">
                  <c:v>11A7000</c:v>
                </c:pt>
                <c:pt idx="1449">
                  <c:v>11A8000</c:v>
                </c:pt>
                <c:pt idx="1450">
                  <c:v>11A9000</c:v>
                </c:pt>
                <c:pt idx="1451">
                  <c:v>11AA000</c:v>
                </c:pt>
                <c:pt idx="1452">
                  <c:v>11AB000</c:v>
                </c:pt>
                <c:pt idx="1453">
                  <c:v>11AC000</c:v>
                </c:pt>
                <c:pt idx="1454">
                  <c:v>11AD000</c:v>
                </c:pt>
                <c:pt idx="1455">
                  <c:v>11AE000</c:v>
                </c:pt>
                <c:pt idx="1456">
                  <c:v>11AF000</c:v>
                </c:pt>
                <c:pt idx="1457">
                  <c:v>11B0000</c:v>
                </c:pt>
                <c:pt idx="1458">
                  <c:v>11B1000</c:v>
                </c:pt>
                <c:pt idx="1459">
                  <c:v>11B2000</c:v>
                </c:pt>
                <c:pt idx="1460">
                  <c:v>11B3000</c:v>
                </c:pt>
                <c:pt idx="1461">
                  <c:v>11B4000</c:v>
                </c:pt>
                <c:pt idx="1462">
                  <c:v>11B5000</c:v>
                </c:pt>
                <c:pt idx="1463">
                  <c:v>11B6000</c:v>
                </c:pt>
                <c:pt idx="1464">
                  <c:v>11B7000</c:v>
                </c:pt>
                <c:pt idx="1465">
                  <c:v>11B8000</c:v>
                </c:pt>
                <c:pt idx="1466">
                  <c:v>11B9000</c:v>
                </c:pt>
                <c:pt idx="1467">
                  <c:v>11BA000</c:v>
                </c:pt>
                <c:pt idx="1468">
                  <c:v>11BB000</c:v>
                </c:pt>
                <c:pt idx="1469">
                  <c:v>11BC000</c:v>
                </c:pt>
                <c:pt idx="1470">
                  <c:v>11BD000</c:v>
                </c:pt>
                <c:pt idx="1471">
                  <c:v>11BE000</c:v>
                </c:pt>
                <c:pt idx="1472">
                  <c:v>11BF000</c:v>
                </c:pt>
                <c:pt idx="1473">
                  <c:v>11C0000</c:v>
                </c:pt>
                <c:pt idx="1474">
                  <c:v>11C1000</c:v>
                </c:pt>
                <c:pt idx="1475">
                  <c:v>11C2000</c:v>
                </c:pt>
                <c:pt idx="1476">
                  <c:v>11C3000</c:v>
                </c:pt>
                <c:pt idx="1477">
                  <c:v>11C4000</c:v>
                </c:pt>
                <c:pt idx="1478">
                  <c:v>11C5000</c:v>
                </c:pt>
                <c:pt idx="1479">
                  <c:v>11C6000</c:v>
                </c:pt>
                <c:pt idx="1480">
                  <c:v>11C7000</c:v>
                </c:pt>
                <c:pt idx="1481">
                  <c:v>11C8000</c:v>
                </c:pt>
                <c:pt idx="1482">
                  <c:v>11C9000</c:v>
                </c:pt>
                <c:pt idx="1483">
                  <c:v>11CA000</c:v>
                </c:pt>
                <c:pt idx="1484">
                  <c:v>11CB000</c:v>
                </c:pt>
                <c:pt idx="1485">
                  <c:v>11CC000</c:v>
                </c:pt>
                <c:pt idx="1486">
                  <c:v>11CD000</c:v>
                </c:pt>
                <c:pt idx="1487">
                  <c:v>11CE000</c:v>
                </c:pt>
                <c:pt idx="1488">
                  <c:v>11CF000</c:v>
                </c:pt>
                <c:pt idx="1489">
                  <c:v>11D0000</c:v>
                </c:pt>
                <c:pt idx="1490">
                  <c:v>11D1000</c:v>
                </c:pt>
                <c:pt idx="1491">
                  <c:v>11D2000</c:v>
                </c:pt>
                <c:pt idx="1492">
                  <c:v>11D3000</c:v>
                </c:pt>
                <c:pt idx="1493">
                  <c:v>11D4000</c:v>
                </c:pt>
                <c:pt idx="1494">
                  <c:v>11D5000</c:v>
                </c:pt>
                <c:pt idx="1495">
                  <c:v>11D6000</c:v>
                </c:pt>
                <c:pt idx="1496">
                  <c:v>11D7000</c:v>
                </c:pt>
                <c:pt idx="1497">
                  <c:v>11D8000</c:v>
                </c:pt>
                <c:pt idx="1498">
                  <c:v>11D9000</c:v>
                </c:pt>
                <c:pt idx="1499">
                  <c:v>11DA000</c:v>
                </c:pt>
                <c:pt idx="1500">
                  <c:v>11DB000</c:v>
                </c:pt>
                <c:pt idx="1501">
                  <c:v>11DC000</c:v>
                </c:pt>
                <c:pt idx="1502">
                  <c:v>11DD000</c:v>
                </c:pt>
                <c:pt idx="1503">
                  <c:v>11DE000</c:v>
                </c:pt>
                <c:pt idx="1504">
                  <c:v>11DF000</c:v>
                </c:pt>
                <c:pt idx="1505">
                  <c:v>1.10E+01</c:v>
                </c:pt>
                <c:pt idx="1506">
                  <c:v>11E1000</c:v>
                </c:pt>
                <c:pt idx="1507">
                  <c:v>11E2000</c:v>
                </c:pt>
                <c:pt idx="1508">
                  <c:v>11E3000</c:v>
                </c:pt>
                <c:pt idx="1509">
                  <c:v>11E4000</c:v>
                </c:pt>
                <c:pt idx="1510">
                  <c:v>11E5000</c:v>
                </c:pt>
                <c:pt idx="1511">
                  <c:v>11E6000</c:v>
                </c:pt>
                <c:pt idx="1512">
                  <c:v>11E7000</c:v>
                </c:pt>
                <c:pt idx="1513">
                  <c:v>11E8000</c:v>
                </c:pt>
                <c:pt idx="1514">
                  <c:v>11E9000</c:v>
                </c:pt>
                <c:pt idx="1515">
                  <c:v>11EA000</c:v>
                </c:pt>
                <c:pt idx="1516">
                  <c:v>11EB000</c:v>
                </c:pt>
                <c:pt idx="1517">
                  <c:v>11EC000</c:v>
                </c:pt>
                <c:pt idx="1518">
                  <c:v>11ED000</c:v>
                </c:pt>
                <c:pt idx="1519">
                  <c:v>11EE000</c:v>
                </c:pt>
                <c:pt idx="1520">
                  <c:v>11EF000</c:v>
                </c:pt>
                <c:pt idx="1521">
                  <c:v>11F0000</c:v>
                </c:pt>
                <c:pt idx="1522">
                  <c:v>11F1000</c:v>
                </c:pt>
                <c:pt idx="1523">
                  <c:v>11F2000</c:v>
                </c:pt>
                <c:pt idx="1524">
                  <c:v>11F3000</c:v>
                </c:pt>
                <c:pt idx="1525">
                  <c:v>11F4000</c:v>
                </c:pt>
                <c:pt idx="1526">
                  <c:v>11F5000</c:v>
                </c:pt>
                <c:pt idx="1527">
                  <c:v>11F6000</c:v>
                </c:pt>
                <c:pt idx="1528">
                  <c:v>11F7000</c:v>
                </c:pt>
                <c:pt idx="1529">
                  <c:v>11F8000</c:v>
                </c:pt>
                <c:pt idx="1530">
                  <c:v>11F9000</c:v>
                </c:pt>
                <c:pt idx="1531">
                  <c:v>11FA000</c:v>
                </c:pt>
                <c:pt idx="1532">
                  <c:v>11FB000</c:v>
                </c:pt>
                <c:pt idx="1533">
                  <c:v>11FC000</c:v>
                </c:pt>
                <c:pt idx="1534">
                  <c:v>11FD000</c:v>
                </c:pt>
                <c:pt idx="1535">
                  <c:v>11FE000</c:v>
                </c:pt>
                <c:pt idx="1536">
                  <c:v>11FF000</c:v>
                </c:pt>
                <c:pt idx="1537">
                  <c:v>1200000</c:v>
                </c:pt>
                <c:pt idx="1538">
                  <c:v>1201000</c:v>
                </c:pt>
                <c:pt idx="1539">
                  <c:v>1202000</c:v>
                </c:pt>
                <c:pt idx="1540">
                  <c:v>1203000</c:v>
                </c:pt>
                <c:pt idx="1541">
                  <c:v>1204000</c:v>
                </c:pt>
                <c:pt idx="1542">
                  <c:v>1205000</c:v>
                </c:pt>
                <c:pt idx="1543">
                  <c:v>1206000</c:v>
                </c:pt>
                <c:pt idx="1544">
                  <c:v>1207000</c:v>
                </c:pt>
                <c:pt idx="1545">
                  <c:v>1208000</c:v>
                </c:pt>
                <c:pt idx="1546">
                  <c:v>1209000</c:v>
                </c:pt>
                <c:pt idx="1547">
                  <c:v>120A000</c:v>
                </c:pt>
                <c:pt idx="1548">
                  <c:v>120B000</c:v>
                </c:pt>
                <c:pt idx="1549">
                  <c:v>120C000</c:v>
                </c:pt>
                <c:pt idx="1550">
                  <c:v>120D000</c:v>
                </c:pt>
                <c:pt idx="1551">
                  <c:v>1.20E+02</c:v>
                </c:pt>
                <c:pt idx="1552">
                  <c:v>120F000</c:v>
                </c:pt>
                <c:pt idx="1553">
                  <c:v>1210000</c:v>
                </c:pt>
                <c:pt idx="1554">
                  <c:v>1211000</c:v>
                </c:pt>
                <c:pt idx="1555">
                  <c:v>1212000</c:v>
                </c:pt>
                <c:pt idx="1556">
                  <c:v>1213000</c:v>
                </c:pt>
                <c:pt idx="1557">
                  <c:v>1214000</c:v>
                </c:pt>
                <c:pt idx="1558">
                  <c:v>1215000</c:v>
                </c:pt>
                <c:pt idx="1559">
                  <c:v>1216000</c:v>
                </c:pt>
                <c:pt idx="1560">
                  <c:v>1217000</c:v>
                </c:pt>
                <c:pt idx="1561">
                  <c:v>1218000</c:v>
                </c:pt>
                <c:pt idx="1562">
                  <c:v>1219000</c:v>
                </c:pt>
                <c:pt idx="1563">
                  <c:v>121A000</c:v>
                </c:pt>
                <c:pt idx="1564">
                  <c:v>121B000</c:v>
                </c:pt>
                <c:pt idx="1565">
                  <c:v>121C000</c:v>
                </c:pt>
                <c:pt idx="1566">
                  <c:v>121D000</c:v>
                </c:pt>
                <c:pt idx="1567">
                  <c:v>1.21E+02</c:v>
                </c:pt>
                <c:pt idx="1568">
                  <c:v>121F000</c:v>
                </c:pt>
                <c:pt idx="1569">
                  <c:v>1220000</c:v>
                </c:pt>
                <c:pt idx="1570">
                  <c:v>1221000</c:v>
                </c:pt>
                <c:pt idx="1571">
                  <c:v>1222000</c:v>
                </c:pt>
                <c:pt idx="1572">
                  <c:v>1223000</c:v>
                </c:pt>
                <c:pt idx="1573">
                  <c:v>1224000</c:v>
                </c:pt>
                <c:pt idx="1574">
                  <c:v>1225000</c:v>
                </c:pt>
                <c:pt idx="1575">
                  <c:v>1226000</c:v>
                </c:pt>
                <c:pt idx="1576">
                  <c:v>1227000</c:v>
                </c:pt>
                <c:pt idx="1577">
                  <c:v>1228000</c:v>
                </c:pt>
                <c:pt idx="1578">
                  <c:v>1229000</c:v>
                </c:pt>
                <c:pt idx="1579">
                  <c:v>122A000</c:v>
                </c:pt>
                <c:pt idx="1580">
                  <c:v>122B000</c:v>
                </c:pt>
                <c:pt idx="1581">
                  <c:v>122C000</c:v>
                </c:pt>
                <c:pt idx="1582">
                  <c:v>122D000</c:v>
                </c:pt>
                <c:pt idx="1583">
                  <c:v>1.22E+02</c:v>
                </c:pt>
                <c:pt idx="1584">
                  <c:v>122F000</c:v>
                </c:pt>
                <c:pt idx="1585">
                  <c:v>1230000</c:v>
                </c:pt>
                <c:pt idx="1586">
                  <c:v>1231000</c:v>
                </c:pt>
                <c:pt idx="1587">
                  <c:v>1232000</c:v>
                </c:pt>
                <c:pt idx="1588">
                  <c:v>1233000</c:v>
                </c:pt>
                <c:pt idx="1589">
                  <c:v>1234000</c:v>
                </c:pt>
                <c:pt idx="1590">
                  <c:v>1235000</c:v>
                </c:pt>
                <c:pt idx="1591">
                  <c:v>1236000</c:v>
                </c:pt>
                <c:pt idx="1592">
                  <c:v>1237000</c:v>
                </c:pt>
                <c:pt idx="1593">
                  <c:v>1238000</c:v>
                </c:pt>
                <c:pt idx="1594">
                  <c:v>1239000</c:v>
                </c:pt>
                <c:pt idx="1595">
                  <c:v>123A000</c:v>
                </c:pt>
                <c:pt idx="1596">
                  <c:v>123B000</c:v>
                </c:pt>
                <c:pt idx="1597">
                  <c:v>123C000</c:v>
                </c:pt>
                <c:pt idx="1598">
                  <c:v>123D000</c:v>
                </c:pt>
                <c:pt idx="1599">
                  <c:v>1.23E+02</c:v>
                </c:pt>
                <c:pt idx="1600">
                  <c:v>123F000</c:v>
                </c:pt>
                <c:pt idx="1601">
                  <c:v>1240000</c:v>
                </c:pt>
                <c:pt idx="1602">
                  <c:v>1241000</c:v>
                </c:pt>
                <c:pt idx="1603">
                  <c:v>1242000</c:v>
                </c:pt>
                <c:pt idx="1604">
                  <c:v>1243000</c:v>
                </c:pt>
                <c:pt idx="1605">
                  <c:v>1244000</c:v>
                </c:pt>
                <c:pt idx="1606">
                  <c:v>1245000</c:v>
                </c:pt>
                <c:pt idx="1607">
                  <c:v>1246000</c:v>
                </c:pt>
                <c:pt idx="1608">
                  <c:v>1247000</c:v>
                </c:pt>
                <c:pt idx="1609">
                  <c:v>1248000</c:v>
                </c:pt>
                <c:pt idx="1610">
                  <c:v>1249000</c:v>
                </c:pt>
                <c:pt idx="1611">
                  <c:v>124A000</c:v>
                </c:pt>
                <c:pt idx="1612">
                  <c:v>124B000</c:v>
                </c:pt>
                <c:pt idx="1613">
                  <c:v>124C000</c:v>
                </c:pt>
                <c:pt idx="1614">
                  <c:v>124D000</c:v>
                </c:pt>
                <c:pt idx="1615">
                  <c:v>1.24E+02</c:v>
                </c:pt>
                <c:pt idx="1616">
                  <c:v>124F000</c:v>
                </c:pt>
                <c:pt idx="1617">
                  <c:v>1250000</c:v>
                </c:pt>
                <c:pt idx="1618">
                  <c:v>1251000</c:v>
                </c:pt>
                <c:pt idx="1619">
                  <c:v>1252000</c:v>
                </c:pt>
                <c:pt idx="1620">
                  <c:v>1253000</c:v>
                </c:pt>
                <c:pt idx="1621">
                  <c:v>1254000</c:v>
                </c:pt>
                <c:pt idx="1622">
                  <c:v>1255000</c:v>
                </c:pt>
                <c:pt idx="1623">
                  <c:v>1256000</c:v>
                </c:pt>
                <c:pt idx="1624">
                  <c:v>1257000</c:v>
                </c:pt>
                <c:pt idx="1625">
                  <c:v>1258000</c:v>
                </c:pt>
                <c:pt idx="1626">
                  <c:v>1259000</c:v>
                </c:pt>
                <c:pt idx="1627">
                  <c:v>125A000</c:v>
                </c:pt>
                <c:pt idx="1628">
                  <c:v>125B000</c:v>
                </c:pt>
                <c:pt idx="1629">
                  <c:v>125C000</c:v>
                </c:pt>
                <c:pt idx="1630">
                  <c:v>125D000</c:v>
                </c:pt>
                <c:pt idx="1631">
                  <c:v>1.25E+02</c:v>
                </c:pt>
                <c:pt idx="1632">
                  <c:v>125F000</c:v>
                </c:pt>
                <c:pt idx="1633">
                  <c:v>1260000</c:v>
                </c:pt>
                <c:pt idx="1634">
                  <c:v>1261000</c:v>
                </c:pt>
                <c:pt idx="1635">
                  <c:v>1262000</c:v>
                </c:pt>
                <c:pt idx="1636">
                  <c:v>1263000</c:v>
                </c:pt>
                <c:pt idx="1637">
                  <c:v>1264000</c:v>
                </c:pt>
                <c:pt idx="1638">
                  <c:v>1265000</c:v>
                </c:pt>
                <c:pt idx="1639">
                  <c:v>1266000</c:v>
                </c:pt>
                <c:pt idx="1640">
                  <c:v>1267000</c:v>
                </c:pt>
                <c:pt idx="1641">
                  <c:v>1268000</c:v>
                </c:pt>
                <c:pt idx="1642">
                  <c:v>1269000</c:v>
                </c:pt>
                <c:pt idx="1643">
                  <c:v>126A000</c:v>
                </c:pt>
                <c:pt idx="1644">
                  <c:v>126B000</c:v>
                </c:pt>
                <c:pt idx="1645">
                  <c:v>126C000</c:v>
                </c:pt>
                <c:pt idx="1646">
                  <c:v>126D000</c:v>
                </c:pt>
                <c:pt idx="1647">
                  <c:v>1.26E+02</c:v>
                </c:pt>
                <c:pt idx="1648">
                  <c:v>126F000</c:v>
                </c:pt>
                <c:pt idx="1649">
                  <c:v>1270000</c:v>
                </c:pt>
                <c:pt idx="1650">
                  <c:v>1271000</c:v>
                </c:pt>
                <c:pt idx="1651">
                  <c:v>1272000</c:v>
                </c:pt>
                <c:pt idx="1652">
                  <c:v>1273000</c:v>
                </c:pt>
                <c:pt idx="1653">
                  <c:v>1274000</c:v>
                </c:pt>
                <c:pt idx="1654">
                  <c:v>1275000</c:v>
                </c:pt>
                <c:pt idx="1655">
                  <c:v>1276000</c:v>
                </c:pt>
                <c:pt idx="1656">
                  <c:v>1277000</c:v>
                </c:pt>
                <c:pt idx="1657">
                  <c:v>1278000</c:v>
                </c:pt>
                <c:pt idx="1658">
                  <c:v>1279000</c:v>
                </c:pt>
                <c:pt idx="1659">
                  <c:v>127A000</c:v>
                </c:pt>
                <c:pt idx="1660">
                  <c:v>127B000</c:v>
                </c:pt>
                <c:pt idx="1661">
                  <c:v>127C000</c:v>
                </c:pt>
                <c:pt idx="1662">
                  <c:v>127D000</c:v>
                </c:pt>
                <c:pt idx="1663">
                  <c:v>1.27E+02</c:v>
                </c:pt>
                <c:pt idx="1664">
                  <c:v>127F000</c:v>
                </c:pt>
                <c:pt idx="1665">
                  <c:v>1280000</c:v>
                </c:pt>
                <c:pt idx="1666">
                  <c:v>1281000</c:v>
                </c:pt>
                <c:pt idx="1667">
                  <c:v>1282000</c:v>
                </c:pt>
                <c:pt idx="1668">
                  <c:v>1283000</c:v>
                </c:pt>
                <c:pt idx="1669">
                  <c:v>1284000</c:v>
                </c:pt>
                <c:pt idx="1670">
                  <c:v>1285000</c:v>
                </c:pt>
                <c:pt idx="1671">
                  <c:v>1286000</c:v>
                </c:pt>
                <c:pt idx="1672">
                  <c:v>1287000</c:v>
                </c:pt>
                <c:pt idx="1673">
                  <c:v>1288000</c:v>
                </c:pt>
                <c:pt idx="1674">
                  <c:v>1289000</c:v>
                </c:pt>
                <c:pt idx="1675">
                  <c:v>128A000</c:v>
                </c:pt>
                <c:pt idx="1676">
                  <c:v>128B000</c:v>
                </c:pt>
                <c:pt idx="1677">
                  <c:v>128C000</c:v>
                </c:pt>
                <c:pt idx="1678">
                  <c:v>128D000</c:v>
                </c:pt>
                <c:pt idx="1679">
                  <c:v>1.28E+02</c:v>
                </c:pt>
                <c:pt idx="1680">
                  <c:v>128F000</c:v>
                </c:pt>
                <c:pt idx="1681">
                  <c:v>1290000</c:v>
                </c:pt>
                <c:pt idx="1682">
                  <c:v>1291000</c:v>
                </c:pt>
                <c:pt idx="1683">
                  <c:v>1292000</c:v>
                </c:pt>
                <c:pt idx="1684">
                  <c:v>1293000</c:v>
                </c:pt>
                <c:pt idx="1685">
                  <c:v>1294000</c:v>
                </c:pt>
                <c:pt idx="1686">
                  <c:v>1295000</c:v>
                </c:pt>
                <c:pt idx="1687">
                  <c:v>1296000</c:v>
                </c:pt>
                <c:pt idx="1688">
                  <c:v>1297000</c:v>
                </c:pt>
                <c:pt idx="1689">
                  <c:v>1298000</c:v>
                </c:pt>
                <c:pt idx="1690">
                  <c:v>1299000</c:v>
                </c:pt>
                <c:pt idx="1691">
                  <c:v>129A000</c:v>
                </c:pt>
                <c:pt idx="1692">
                  <c:v>129B000</c:v>
                </c:pt>
                <c:pt idx="1693">
                  <c:v>129C000</c:v>
                </c:pt>
                <c:pt idx="1694">
                  <c:v>129D000</c:v>
                </c:pt>
                <c:pt idx="1695">
                  <c:v>1.29E+02</c:v>
                </c:pt>
                <c:pt idx="1696">
                  <c:v>129F000</c:v>
                </c:pt>
                <c:pt idx="1697">
                  <c:v>12A0000</c:v>
                </c:pt>
                <c:pt idx="1698">
                  <c:v>12A1000</c:v>
                </c:pt>
                <c:pt idx="1699">
                  <c:v>12A2000</c:v>
                </c:pt>
                <c:pt idx="1700">
                  <c:v>12A3000</c:v>
                </c:pt>
                <c:pt idx="1701">
                  <c:v>12A4000</c:v>
                </c:pt>
                <c:pt idx="1702">
                  <c:v>12A5000</c:v>
                </c:pt>
                <c:pt idx="1703">
                  <c:v>12A6000</c:v>
                </c:pt>
                <c:pt idx="1704">
                  <c:v>12A7000</c:v>
                </c:pt>
                <c:pt idx="1705">
                  <c:v>12A8000</c:v>
                </c:pt>
                <c:pt idx="1706">
                  <c:v>12A9000</c:v>
                </c:pt>
                <c:pt idx="1707">
                  <c:v>12AA000</c:v>
                </c:pt>
                <c:pt idx="1708">
                  <c:v>12AB000</c:v>
                </c:pt>
                <c:pt idx="1709">
                  <c:v>12AC000</c:v>
                </c:pt>
                <c:pt idx="1710">
                  <c:v>12AD000</c:v>
                </c:pt>
                <c:pt idx="1711">
                  <c:v>12AE000</c:v>
                </c:pt>
                <c:pt idx="1712">
                  <c:v>12AF000</c:v>
                </c:pt>
                <c:pt idx="1713">
                  <c:v>12B0000</c:v>
                </c:pt>
                <c:pt idx="1714">
                  <c:v>12B1000</c:v>
                </c:pt>
                <c:pt idx="1715">
                  <c:v>12B2000</c:v>
                </c:pt>
                <c:pt idx="1716">
                  <c:v>12B3000</c:v>
                </c:pt>
                <c:pt idx="1717">
                  <c:v>12B4000</c:v>
                </c:pt>
                <c:pt idx="1718">
                  <c:v>12B5000</c:v>
                </c:pt>
                <c:pt idx="1719">
                  <c:v>12B6000</c:v>
                </c:pt>
                <c:pt idx="1720">
                  <c:v>12B7000</c:v>
                </c:pt>
                <c:pt idx="1721">
                  <c:v>12B8000</c:v>
                </c:pt>
                <c:pt idx="1722">
                  <c:v>12B9000</c:v>
                </c:pt>
                <c:pt idx="1723">
                  <c:v>12BA000</c:v>
                </c:pt>
                <c:pt idx="1724">
                  <c:v>12BB000</c:v>
                </c:pt>
                <c:pt idx="1725">
                  <c:v>12BC000</c:v>
                </c:pt>
                <c:pt idx="1726">
                  <c:v>12BD000</c:v>
                </c:pt>
                <c:pt idx="1727">
                  <c:v>12BE000</c:v>
                </c:pt>
                <c:pt idx="1728">
                  <c:v>12BF000</c:v>
                </c:pt>
                <c:pt idx="1729">
                  <c:v>12C0000</c:v>
                </c:pt>
                <c:pt idx="1730">
                  <c:v>12C1000</c:v>
                </c:pt>
                <c:pt idx="1731">
                  <c:v>12C2000</c:v>
                </c:pt>
                <c:pt idx="1732">
                  <c:v>12C3000</c:v>
                </c:pt>
                <c:pt idx="1733">
                  <c:v>12C4000</c:v>
                </c:pt>
                <c:pt idx="1734">
                  <c:v>12C5000</c:v>
                </c:pt>
                <c:pt idx="1735">
                  <c:v>12C6000</c:v>
                </c:pt>
                <c:pt idx="1736">
                  <c:v>12C7000</c:v>
                </c:pt>
                <c:pt idx="1737">
                  <c:v>12C8000</c:v>
                </c:pt>
                <c:pt idx="1738">
                  <c:v>12C9000</c:v>
                </c:pt>
                <c:pt idx="1739">
                  <c:v>12CA000</c:v>
                </c:pt>
                <c:pt idx="1740">
                  <c:v>12CB000</c:v>
                </c:pt>
                <c:pt idx="1741">
                  <c:v>12CC000</c:v>
                </c:pt>
                <c:pt idx="1742">
                  <c:v>12CD000</c:v>
                </c:pt>
                <c:pt idx="1743">
                  <c:v>12CE000</c:v>
                </c:pt>
                <c:pt idx="1744">
                  <c:v>12CF000</c:v>
                </c:pt>
                <c:pt idx="1745">
                  <c:v>12D0000</c:v>
                </c:pt>
                <c:pt idx="1746">
                  <c:v>12D1000</c:v>
                </c:pt>
                <c:pt idx="1747">
                  <c:v>12D2000</c:v>
                </c:pt>
                <c:pt idx="1748">
                  <c:v>12D3000</c:v>
                </c:pt>
                <c:pt idx="1749">
                  <c:v>12D4000</c:v>
                </c:pt>
                <c:pt idx="1750">
                  <c:v>12D5000</c:v>
                </c:pt>
                <c:pt idx="1751">
                  <c:v>12D6000</c:v>
                </c:pt>
                <c:pt idx="1752">
                  <c:v>12D7000</c:v>
                </c:pt>
                <c:pt idx="1753">
                  <c:v>12D8000</c:v>
                </c:pt>
                <c:pt idx="1754">
                  <c:v>12D9000</c:v>
                </c:pt>
                <c:pt idx="1755">
                  <c:v>12DA000</c:v>
                </c:pt>
                <c:pt idx="1756">
                  <c:v>12DB000</c:v>
                </c:pt>
                <c:pt idx="1757">
                  <c:v>12DC000</c:v>
                </c:pt>
                <c:pt idx="1758">
                  <c:v>12DD000</c:v>
                </c:pt>
                <c:pt idx="1759">
                  <c:v>12DE000</c:v>
                </c:pt>
                <c:pt idx="1760">
                  <c:v>12DF000</c:v>
                </c:pt>
                <c:pt idx="1761">
                  <c:v>1.20E+01</c:v>
                </c:pt>
                <c:pt idx="1762">
                  <c:v>12E1000</c:v>
                </c:pt>
                <c:pt idx="1763">
                  <c:v>12E2000</c:v>
                </c:pt>
                <c:pt idx="1764">
                  <c:v>12E3000</c:v>
                </c:pt>
                <c:pt idx="1765">
                  <c:v>12E4000</c:v>
                </c:pt>
                <c:pt idx="1766">
                  <c:v>12E5000</c:v>
                </c:pt>
                <c:pt idx="1767">
                  <c:v>12E6000</c:v>
                </c:pt>
                <c:pt idx="1768">
                  <c:v>12E7000</c:v>
                </c:pt>
                <c:pt idx="1769">
                  <c:v>12E8000</c:v>
                </c:pt>
                <c:pt idx="1770">
                  <c:v>12E9000</c:v>
                </c:pt>
                <c:pt idx="1771">
                  <c:v>12EA000</c:v>
                </c:pt>
                <c:pt idx="1772">
                  <c:v>12EB000</c:v>
                </c:pt>
                <c:pt idx="1773">
                  <c:v>12EC000</c:v>
                </c:pt>
                <c:pt idx="1774">
                  <c:v>12ED000</c:v>
                </c:pt>
                <c:pt idx="1775">
                  <c:v>12EE000</c:v>
                </c:pt>
                <c:pt idx="1776">
                  <c:v>12EF000</c:v>
                </c:pt>
                <c:pt idx="1777">
                  <c:v>12F0000</c:v>
                </c:pt>
                <c:pt idx="1778">
                  <c:v>12F1000</c:v>
                </c:pt>
                <c:pt idx="1779">
                  <c:v>12F2000</c:v>
                </c:pt>
                <c:pt idx="1780">
                  <c:v>12F3000</c:v>
                </c:pt>
                <c:pt idx="1781">
                  <c:v>12F4000</c:v>
                </c:pt>
                <c:pt idx="1782">
                  <c:v>12F5000</c:v>
                </c:pt>
                <c:pt idx="1783">
                  <c:v>12F6000</c:v>
                </c:pt>
                <c:pt idx="1784">
                  <c:v>12F7000</c:v>
                </c:pt>
                <c:pt idx="1785">
                  <c:v>12F8000</c:v>
                </c:pt>
                <c:pt idx="1786">
                  <c:v>12F9000</c:v>
                </c:pt>
                <c:pt idx="1787">
                  <c:v>12FA000</c:v>
                </c:pt>
                <c:pt idx="1788">
                  <c:v>12FB000</c:v>
                </c:pt>
                <c:pt idx="1789">
                  <c:v>12FC000</c:v>
                </c:pt>
                <c:pt idx="1790">
                  <c:v>12FD000</c:v>
                </c:pt>
                <c:pt idx="1791">
                  <c:v>12FE000</c:v>
                </c:pt>
                <c:pt idx="1792">
                  <c:v>12FF000</c:v>
                </c:pt>
                <c:pt idx="1793">
                  <c:v>1300000</c:v>
                </c:pt>
                <c:pt idx="1794">
                  <c:v>1301000</c:v>
                </c:pt>
                <c:pt idx="1795">
                  <c:v>1302000</c:v>
                </c:pt>
                <c:pt idx="1796">
                  <c:v>1303000</c:v>
                </c:pt>
                <c:pt idx="1797">
                  <c:v>1304000</c:v>
                </c:pt>
                <c:pt idx="1798">
                  <c:v>1305000</c:v>
                </c:pt>
                <c:pt idx="1799">
                  <c:v>1306000</c:v>
                </c:pt>
                <c:pt idx="1800">
                  <c:v>1307000</c:v>
                </c:pt>
                <c:pt idx="1801">
                  <c:v>1308000</c:v>
                </c:pt>
                <c:pt idx="1802">
                  <c:v>1309000</c:v>
                </c:pt>
                <c:pt idx="1803">
                  <c:v>130A000</c:v>
                </c:pt>
                <c:pt idx="1804">
                  <c:v>130B000</c:v>
                </c:pt>
                <c:pt idx="1805">
                  <c:v>130C000</c:v>
                </c:pt>
                <c:pt idx="1806">
                  <c:v>130D000</c:v>
                </c:pt>
                <c:pt idx="1807">
                  <c:v>1.30E+02</c:v>
                </c:pt>
                <c:pt idx="1808">
                  <c:v>130F000</c:v>
                </c:pt>
                <c:pt idx="1809">
                  <c:v>1310000</c:v>
                </c:pt>
                <c:pt idx="1810">
                  <c:v>1311000</c:v>
                </c:pt>
                <c:pt idx="1811">
                  <c:v>1312000</c:v>
                </c:pt>
                <c:pt idx="1812">
                  <c:v>1313000</c:v>
                </c:pt>
                <c:pt idx="1813">
                  <c:v>1314000</c:v>
                </c:pt>
                <c:pt idx="1814">
                  <c:v>1315000</c:v>
                </c:pt>
                <c:pt idx="1815">
                  <c:v>1316000</c:v>
                </c:pt>
                <c:pt idx="1816">
                  <c:v>1317000</c:v>
                </c:pt>
                <c:pt idx="1817">
                  <c:v>1318000</c:v>
                </c:pt>
                <c:pt idx="1818">
                  <c:v>1319000</c:v>
                </c:pt>
                <c:pt idx="1819">
                  <c:v>131A000</c:v>
                </c:pt>
                <c:pt idx="1820">
                  <c:v>131B000</c:v>
                </c:pt>
                <c:pt idx="1821">
                  <c:v>131C000</c:v>
                </c:pt>
                <c:pt idx="1822">
                  <c:v>131D000</c:v>
                </c:pt>
                <c:pt idx="1823">
                  <c:v>1.31E+02</c:v>
                </c:pt>
                <c:pt idx="1824">
                  <c:v>131F000</c:v>
                </c:pt>
                <c:pt idx="1825">
                  <c:v>1320000</c:v>
                </c:pt>
                <c:pt idx="1826">
                  <c:v>1321000</c:v>
                </c:pt>
                <c:pt idx="1827">
                  <c:v>1322000</c:v>
                </c:pt>
                <c:pt idx="1828">
                  <c:v>1323000</c:v>
                </c:pt>
                <c:pt idx="1829">
                  <c:v>1324000</c:v>
                </c:pt>
                <c:pt idx="1830">
                  <c:v>1325000</c:v>
                </c:pt>
                <c:pt idx="1831">
                  <c:v>1326000</c:v>
                </c:pt>
                <c:pt idx="1832">
                  <c:v>1327000</c:v>
                </c:pt>
                <c:pt idx="1833">
                  <c:v>1328000</c:v>
                </c:pt>
                <c:pt idx="1834">
                  <c:v>1329000</c:v>
                </c:pt>
                <c:pt idx="1835">
                  <c:v>132A000</c:v>
                </c:pt>
                <c:pt idx="1836">
                  <c:v>132B000</c:v>
                </c:pt>
                <c:pt idx="1837">
                  <c:v>132C000</c:v>
                </c:pt>
                <c:pt idx="1838">
                  <c:v>132D000</c:v>
                </c:pt>
                <c:pt idx="1839">
                  <c:v>1.32E+02</c:v>
                </c:pt>
                <c:pt idx="1840">
                  <c:v>132F000</c:v>
                </c:pt>
                <c:pt idx="1841">
                  <c:v>1330000</c:v>
                </c:pt>
                <c:pt idx="1842">
                  <c:v>1331000</c:v>
                </c:pt>
                <c:pt idx="1843">
                  <c:v>1332000</c:v>
                </c:pt>
                <c:pt idx="1844">
                  <c:v>1333000</c:v>
                </c:pt>
                <c:pt idx="1845">
                  <c:v>1334000</c:v>
                </c:pt>
                <c:pt idx="1846">
                  <c:v>1335000</c:v>
                </c:pt>
                <c:pt idx="1847">
                  <c:v>1336000</c:v>
                </c:pt>
                <c:pt idx="1848">
                  <c:v>1337000</c:v>
                </c:pt>
                <c:pt idx="1849">
                  <c:v>1338000</c:v>
                </c:pt>
                <c:pt idx="1850">
                  <c:v>1339000</c:v>
                </c:pt>
                <c:pt idx="1851">
                  <c:v>133A000</c:v>
                </c:pt>
                <c:pt idx="1852">
                  <c:v>133B000</c:v>
                </c:pt>
                <c:pt idx="1853">
                  <c:v>133C000</c:v>
                </c:pt>
                <c:pt idx="1854">
                  <c:v>133D000</c:v>
                </c:pt>
                <c:pt idx="1855">
                  <c:v>1.33E+02</c:v>
                </c:pt>
                <c:pt idx="1856">
                  <c:v>133F000</c:v>
                </c:pt>
                <c:pt idx="1857">
                  <c:v>1340000</c:v>
                </c:pt>
                <c:pt idx="1858">
                  <c:v>1341000</c:v>
                </c:pt>
                <c:pt idx="1859">
                  <c:v>1342000</c:v>
                </c:pt>
                <c:pt idx="1860">
                  <c:v>1343000</c:v>
                </c:pt>
                <c:pt idx="1861">
                  <c:v>1344000</c:v>
                </c:pt>
                <c:pt idx="1862">
                  <c:v>1345000</c:v>
                </c:pt>
                <c:pt idx="1863">
                  <c:v>1346000</c:v>
                </c:pt>
                <c:pt idx="1864">
                  <c:v>1347000</c:v>
                </c:pt>
                <c:pt idx="1865">
                  <c:v>1348000</c:v>
                </c:pt>
                <c:pt idx="1866">
                  <c:v>1349000</c:v>
                </c:pt>
                <c:pt idx="1867">
                  <c:v>134A000</c:v>
                </c:pt>
                <c:pt idx="1868">
                  <c:v>134B000</c:v>
                </c:pt>
                <c:pt idx="1869">
                  <c:v>134C000</c:v>
                </c:pt>
                <c:pt idx="1870">
                  <c:v>134D000</c:v>
                </c:pt>
                <c:pt idx="1871">
                  <c:v>1.34E+02</c:v>
                </c:pt>
                <c:pt idx="1872">
                  <c:v>134F000</c:v>
                </c:pt>
                <c:pt idx="1873">
                  <c:v>1350000</c:v>
                </c:pt>
                <c:pt idx="1874">
                  <c:v>1351000</c:v>
                </c:pt>
                <c:pt idx="1875">
                  <c:v>1352000</c:v>
                </c:pt>
                <c:pt idx="1876">
                  <c:v>1353000</c:v>
                </c:pt>
                <c:pt idx="1877">
                  <c:v>1354000</c:v>
                </c:pt>
                <c:pt idx="1878">
                  <c:v>1355000</c:v>
                </c:pt>
                <c:pt idx="1879">
                  <c:v>1356000</c:v>
                </c:pt>
                <c:pt idx="1880">
                  <c:v>1357000</c:v>
                </c:pt>
                <c:pt idx="1881">
                  <c:v>1358000</c:v>
                </c:pt>
                <c:pt idx="1882">
                  <c:v>1359000</c:v>
                </c:pt>
                <c:pt idx="1883">
                  <c:v>135A000</c:v>
                </c:pt>
                <c:pt idx="1884">
                  <c:v>135B000</c:v>
                </c:pt>
                <c:pt idx="1885">
                  <c:v>135C000</c:v>
                </c:pt>
                <c:pt idx="1886">
                  <c:v>135D000</c:v>
                </c:pt>
                <c:pt idx="1887">
                  <c:v>1.35E+02</c:v>
                </c:pt>
                <c:pt idx="1888">
                  <c:v>135F000</c:v>
                </c:pt>
                <c:pt idx="1889">
                  <c:v>1360000</c:v>
                </c:pt>
                <c:pt idx="1890">
                  <c:v>1361000</c:v>
                </c:pt>
                <c:pt idx="1891">
                  <c:v>1362000</c:v>
                </c:pt>
                <c:pt idx="1892">
                  <c:v>1363000</c:v>
                </c:pt>
                <c:pt idx="1893">
                  <c:v>1364000</c:v>
                </c:pt>
                <c:pt idx="1894">
                  <c:v>1365000</c:v>
                </c:pt>
                <c:pt idx="1895">
                  <c:v>1366000</c:v>
                </c:pt>
                <c:pt idx="1896">
                  <c:v>1367000</c:v>
                </c:pt>
                <c:pt idx="1897">
                  <c:v>1368000</c:v>
                </c:pt>
                <c:pt idx="1898">
                  <c:v>1369000</c:v>
                </c:pt>
                <c:pt idx="1899">
                  <c:v>136A000</c:v>
                </c:pt>
                <c:pt idx="1900">
                  <c:v>136B000</c:v>
                </c:pt>
                <c:pt idx="1901">
                  <c:v>136C000</c:v>
                </c:pt>
                <c:pt idx="1902">
                  <c:v>136D000</c:v>
                </c:pt>
                <c:pt idx="1903">
                  <c:v>1.36E+02</c:v>
                </c:pt>
                <c:pt idx="1904">
                  <c:v>136F000</c:v>
                </c:pt>
                <c:pt idx="1905">
                  <c:v>1370000</c:v>
                </c:pt>
                <c:pt idx="1906">
                  <c:v>1371000</c:v>
                </c:pt>
                <c:pt idx="1907">
                  <c:v>1372000</c:v>
                </c:pt>
                <c:pt idx="1908">
                  <c:v>1373000</c:v>
                </c:pt>
                <c:pt idx="1909">
                  <c:v>1374000</c:v>
                </c:pt>
                <c:pt idx="1910">
                  <c:v>1375000</c:v>
                </c:pt>
                <c:pt idx="1911">
                  <c:v>1376000</c:v>
                </c:pt>
                <c:pt idx="1912">
                  <c:v>1377000</c:v>
                </c:pt>
                <c:pt idx="1913">
                  <c:v>1378000</c:v>
                </c:pt>
                <c:pt idx="1914">
                  <c:v>1379000</c:v>
                </c:pt>
                <c:pt idx="1915">
                  <c:v>137A000</c:v>
                </c:pt>
                <c:pt idx="1916">
                  <c:v>137B000</c:v>
                </c:pt>
                <c:pt idx="1917">
                  <c:v>137C000</c:v>
                </c:pt>
                <c:pt idx="1918">
                  <c:v>137D000</c:v>
                </c:pt>
                <c:pt idx="1919">
                  <c:v>1.37E+02</c:v>
                </c:pt>
                <c:pt idx="1920">
                  <c:v>137F000</c:v>
                </c:pt>
                <c:pt idx="1921">
                  <c:v>1380000</c:v>
                </c:pt>
                <c:pt idx="1922">
                  <c:v>1381000</c:v>
                </c:pt>
                <c:pt idx="1923">
                  <c:v>1382000</c:v>
                </c:pt>
                <c:pt idx="1924">
                  <c:v>1383000</c:v>
                </c:pt>
                <c:pt idx="1925">
                  <c:v>1384000</c:v>
                </c:pt>
                <c:pt idx="1926">
                  <c:v>1385000</c:v>
                </c:pt>
                <c:pt idx="1927">
                  <c:v>1386000</c:v>
                </c:pt>
                <c:pt idx="1928">
                  <c:v>1387000</c:v>
                </c:pt>
                <c:pt idx="1929">
                  <c:v>1388000</c:v>
                </c:pt>
                <c:pt idx="1930">
                  <c:v>1389000</c:v>
                </c:pt>
                <c:pt idx="1931">
                  <c:v>138A000</c:v>
                </c:pt>
                <c:pt idx="1932">
                  <c:v>138B000</c:v>
                </c:pt>
                <c:pt idx="1933">
                  <c:v>138C000</c:v>
                </c:pt>
                <c:pt idx="1934">
                  <c:v>138D000</c:v>
                </c:pt>
                <c:pt idx="1935">
                  <c:v>1.38E+02</c:v>
                </c:pt>
                <c:pt idx="1936">
                  <c:v>138F000</c:v>
                </c:pt>
                <c:pt idx="1937">
                  <c:v>1390000</c:v>
                </c:pt>
                <c:pt idx="1938">
                  <c:v>1391000</c:v>
                </c:pt>
                <c:pt idx="1939">
                  <c:v>1392000</c:v>
                </c:pt>
                <c:pt idx="1940">
                  <c:v>1393000</c:v>
                </c:pt>
                <c:pt idx="1941">
                  <c:v>1394000</c:v>
                </c:pt>
                <c:pt idx="1942">
                  <c:v>1395000</c:v>
                </c:pt>
                <c:pt idx="1943">
                  <c:v>1396000</c:v>
                </c:pt>
                <c:pt idx="1944">
                  <c:v>1397000</c:v>
                </c:pt>
                <c:pt idx="1945">
                  <c:v>1398000</c:v>
                </c:pt>
                <c:pt idx="1946">
                  <c:v>1399000</c:v>
                </c:pt>
                <c:pt idx="1947">
                  <c:v>139A000</c:v>
                </c:pt>
                <c:pt idx="1948">
                  <c:v>139B000</c:v>
                </c:pt>
                <c:pt idx="1949">
                  <c:v>139C000</c:v>
                </c:pt>
                <c:pt idx="1950">
                  <c:v>139D000</c:v>
                </c:pt>
                <c:pt idx="1951">
                  <c:v>1.39E+02</c:v>
                </c:pt>
                <c:pt idx="1952">
                  <c:v>139F000</c:v>
                </c:pt>
                <c:pt idx="1953">
                  <c:v>13A0000</c:v>
                </c:pt>
                <c:pt idx="1954">
                  <c:v>13A1000</c:v>
                </c:pt>
                <c:pt idx="1955">
                  <c:v>13A2000</c:v>
                </c:pt>
                <c:pt idx="1956">
                  <c:v>13A3000</c:v>
                </c:pt>
                <c:pt idx="1957">
                  <c:v>13A4000</c:v>
                </c:pt>
                <c:pt idx="1958">
                  <c:v>13A5000</c:v>
                </c:pt>
                <c:pt idx="1959">
                  <c:v>13A6000</c:v>
                </c:pt>
                <c:pt idx="1960">
                  <c:v>13A7000</c:v>
                </c:pt>
                <c:pt idx="1961">
                  <c:v>13A8000</c:v>
                </c:pt>
                <c:pt idx="1962">
                  <c:v>13A9000</c:v>
                </c:pt>
                <c:pt idx="1963">
                  <c:v>13AA000</c:v>
                </c:pt>
                <c:pt idx="1964">
                  <c:v>13AB000</c:v>
                </c:pt>
                <c:pt idx="1965">
                  <c:v>13AC000</c:v>
                </c:pt>
                <c:pt idx="1966">
                  <c:v>13AD000</c:v>
                </c:pt>
                <c:pt idx="1967">
                  <c:v>13AE000</c:v>
                </c:pt>
                <c:pt idx="1968">
                  <c:v>13AF000</c:v>
                </c:pt>
                <c:pt idx="1969">
                  <c:v>13B0000</c:v>
                </c:pt>
                <c:pt idx="1970">
                  <c:v>13B1000</c:v>
                </c:pt>
                <c:pt idx="1971">
                  <c:v>13B2000</c:v>
                </c:pt>
                <c:pt idx="1972">
                  <c:v>13B3000</c:v>
                </c:pt>
                <c:pt idx="1973">
                  <c:v>13B4000</c:v>
                </c:pt>
                <c:pt idx="1974">
                  <c:v>13B5000</c:v>
                </c:pt>
                <c:pt idx="1975">
                  <c:v>13B6000</c:v>
                </c:pt>
                <c:pt idx="1976">
                  <c:v>13B7000</c:v>
                </c:pt>
                <c:pt idx="1977">
                  <c:v>13B8000</c:v>
                </c:pt>
                <c:pt idx="1978">
                  <c:v>13B9000</c:v>
                </c:pt>
                <c:pt idx="1979">
                  <c:v>13BA000</c:v>
                </c:pt>
                <c:pt idx="1980">
                  <c:v>13BB000</c:v>
                </c:pt>
                <c:pt idx="1981">
                  <c:v>13BC000</c:v>
                </c:pt>
                <c:pt idx="1982">
                  <c:v>13BD000</c:v>
                </c:pt>
                <c:pt idx="1983">
                  <c:v>13BE000</c:v>
                </c:pt>
                <c:pt idx="1984">
                  <c:v>13BF000</c:v>
                </c:pt>
                <c:pt idx="1985">
                  <c:v>13C0000</c:v>
                </c:pt>
                <c:pt idx="1986">
                  <c:v>13C1000</c:v>
                </c:pt>
                <c:pt idx="1987">
                  <c:v>13C2000</c:v>
                </c:pt>
                <c:pt idx="1988">
                  <c:v>13C3000</c:v>
                </c:pt>
                <c:pt idx="1989">
                  <c:v>13C4000</c:v>
                </c:pt>
                <c:pt idx="1990">
                  <c:v>13C5000</c:v>
                </c:pt>
                <c:pt idx="1991">
                  <c:v>13C6000</c:v>
                </c:pt>
                <c:pt idx="1992">
                  <c:v>13C7000</c:v>
                </c:pt>
                <c:pt idx="1993">
                  <c:v>13C8000</c:v>
                </c:pt>
                <c:pt idx="1994">
                  <c:v>13C9000</c:v>
                </c:pt>
                <c:pt idx="1995">
                  <c:v>13CA000</c:v>
                </c:pt>
                <c:pt idx="1996">
                  <c:v>13CB000</c:v>
                </c:pt>
                <c:pt idx="1997">
                  <c:v>13CC000</c:v>
                </c:pt>
                <c:pt idx="1998">
                  <c:v>13CD000</c:v>
                </c:pt>
                <c:pt idx="1999">
                  <c:v>13CE000</c:v>
                </c:pt>
                <c:pt idx="2000">
                  <c:v>13CF000</c:v>
                </c:pt>
                <c:pt idx="2001">
                  <c:v>13D0000</c:v>
                </c:pt>
                <c:pt idx="2002">
                  <c:v>13D1000</c:v>
                </c:pt>
                <c:pt idx="2003">
                  <c:v>13D2000</c:v>
                </c:pt>
                <c:pt idx="2004">
                  <c:v>13D3000</c:v>
                </c:pt>
                <c:pt idx="2005">
                  <c:v>13D4000</c:v>
                </c:pt>
                <c:pt idx="2006">
                  <c:v>13D5000</c:v>
                </c:pt>
                <c:pt idx="2007">
                  <c:v>13D6000</c:v>
                </c:pt>
                <c:pt idx="2008">
                  <c:v>13D7000</c:v>
                </c:pt>
                <c:pt idx="2009">
                  <c:v>13D8000</c:v>
                </c:pt>
                <c:pt idx="2010">
                  <c:v>13D9000</c:v>
                </c:pt>
                <c:pt idx="2011">
                  <c:v>13DA000</c:v>
                </c:pt>
                <c:pt idx="2012">
                  <c:v>13DB000</c:v>
                </c:pt>
                <c:pt idx="2013">
                  <c:v>13DC000</c:v>
                </c:pt>
                <c:pt idx="2014">
                  <c:v>13DD000</c:v>
                </c:pt>
                <c:pt idx="2015">
                  <c:v>13DE000</c:v>
                </c:pt>
                <c:pt idx="2016">
                  <c:v>13DF000</c:v>
                </c:pt>
                <c:pt idx="2017">
                  <c:v>1.30E+01</c:v>
                </c:pt>
                <c:pt idx="2018">
                  <c:v>13E1000</c:v>
                </c:pt>
                <c:pt idx="2019">
                  <c:v>13E2000</c:v>
                </c:pt>
                <c:pt idx="2020">
                  <c:v>13E3000</c:v>
                </c:pt>
                <c:pt idx="2021">
                  <c:v>13E4000</c:v>
                </c:pt>
                <c:pt idx="2022">
                  <c:v>13E5000</c:v>
                </c:pt>
                <c:pt idx="2023">
                  <c:v>13E6000</c:v>
                </c:pt>
                <c:pt idx="2024">
                  <c:v>13E7000</c:v>
                </c:pt>
                <c:pt idx="2025">
                  <c:v>13E8000</c:v>
                </c:pt>
                <c:pt idx="2026">
                  <c:v>13E9000</c:v>
                </c:pt>
                <c:pt idx="2027">
                  <c:v>13EA000</c:v>
                </c:pt>
                <c:pt idx="2028">
                  <c:v>13EB000</c:v>
                </c:pt>
                <c:pt idx="2029">
                  <c:v>13EC000</c:v>
                </c:pt>
                <c:pt idx="2030">
                  <c:v>13ED000</c:v>
                </c:pt>
                <c:pt idx="2031">
                  <c:v>13EE000</c:v>
                </c:pt>
                <c:pt idx="2032">
                  <c:v>13EF000</c:v>
                </c:pt>
                <c:pt idx="2033">
                  <c:v>13F0000</c:v>
                </c:pt>
                <c:pt idx="2034">
                  <c:v>13F1000</c:v>
                </c:pt>
                <c:pt idx="2035">
                  <c:v>13F2000</c:v>
                </c:pt>
                <c:pt idx="2036">
                  <c:v>13F3000</c:v>
                </c:pt>
                <c:pt idx="2037">
                  <c:v>13F4000</c:v>
                </c:pt>
                <c:pt idx="2038">
                  <c:v>13F5000</c:v>
                </c:pt>
                <c:pt idx="2039">
                  <c:v>13F6000</c:v>
                </c:pt>
                <c:pt idx="2040">
                  <c:v>13F7000</c:v>
                </c:pt>
                <c:pt idx="2041">
                  <c:v>13F8000</c:v>
                </c:pt>
                <c:pt idx="2042">
                  <c:v>13F9000</c:v>
                </c:pt>
                <c:pt idx="2043">
                  <c:v>13FA000</c:v>
                </c:pt>
                <c:pt idx="2044">
                  <c:v>13FB000</c:v>
                </c:pt>
                <c:pt idx="2045">
                  <c:v>13FC000</c:v>
                </c:pt>
                <c:pt idx="2046">
                  <c:v>13FD000</c:v>
                </c:pt>
                <c:pt idx="2047">
                  <c:v>13FE000</c:v>
                </c:pt>
                <c:pt idx="2048">
                  <c:v>13FF000</c:v>
                </c:pt>
                <c:pt idx="2049">
                  <c:v>1400000</c:v>
                </c:pt>
                <c:pt idx="2050">
                  <c:v>1401000</c:v>
                </c:pt>
                <c:pt idx="2051">
                  <c:v>1402000</c:v>
                </c:pt>
                <c:pt idx="2052">
                  <c:v>1403000</c:v>
                </c:pt>
                <c:pt idx="2053">
                  <c:v>1404000</c:v>
                </c:pt>
                <c:pt idx="2054">
                  <c:v>1405000</c:v>
                </c:pt>
                <c:pt idx="2055">
                  <c:v>1406000</c:v>
                </c:pt>
                <c:pt idx="2056">
                  <c:v>1407000</c:v>
                </c:pt>
                <c:pt idx="2057">
                  <c:v>1408000</c:v>
                </c:pt>
                <c:pt idx="2058">
                  <c:v>1409000</c:v>
                </c:pt>
                <c:pt idx="2059">
                  <c:v>140A000</c:v>
                </c:pt>
                <c:pt idx="2060">
                  <c:v>140B000</c:v>
                </c:pt>
                <c:pt idx="2061">
                  <c:v>140C000</c:v>
                </c:pt>
                <c:pt idx="2062">
                  <c:v>140D000</c:v>
                </c:pt>
                <c:pt idx="2063">
                  <c:v>1.40E+02</c:v>
                </c:pt>
                <c:pt idx="2064">
                  <c:v>140F000</c:v>
                </c:pt>
                <c:pt idx="2065">
                  <c:v>1410000</c:v>
                </c:pt>
                <c:pt idx="2066">
                  <c:v>1411000</c:v>
                </c:pt>
                <c:pt idx="2067">
                  <c:v>1412000</c:v>
                </c:pt>
                <c:pt idx="2068">
                  <c:v>1413000</c:v>
                </c:pt>
                <c:pt idx="2069">
                  <c:v>1414000</c:v>
                </c:pt>
                <c:pt idx="2070">
                  <c:v>1415000</c:v>
                </c:pt>
                <c:pt idx="2071">
                  <c:v>1416000</c:v>
                </c:pt>
                <c:pt idx="2072">
                  <c:v>1417000</c:v>
                </c:pt>
                <c:pt idx="2073">
                  <c:v>1418000</c:v>
                </c:pt>
                <c:pt idx="2074">
                  <c:v>1419000</c:v>
                </c:pt>
                <c:pt idx="2075">
                  <c:v>141A000</c:v>
                </c:pt>
                <c:pt idx="2076">
                  <c:v>141B000</c:v>
                </c:pt>
                <c:pt idx="2077">
                  <c:v>141C000</c:v>
                </c:pt>
                <c:pt idx="2078">
                  <c:v>141D000</c:v>
                </c:pt>
                <c:pt idx="2079">
                  <c:v>1.41E+02</c:v>
                </c:pt>
                <c:pt idx="2080">
                  <c:v>141F000</c:v>
                </c:pt>
                <c:pt idx="2081">
                  <c:v>1420000</c:v>
                </c:pt>
                <c:pt idx="2082">
                  <c:v>1421000</c:v>
                </c:pt>
                <c:pt idx="2083">
                  <c:v>1422000</c:v>
                </c:pt>
                <c:pt idx="2084">
                  <c:v>1423000</c:v>
                </c:pt>
                <c:pt idx="2085">
                  <c:v>1424000</c:v>
                </c:pt>
                <c:pt idx="2086">
                  <c:v>1425000</c:v>
                </c:pt>
                <c:pt idx="2087">
                  <c:v>1426000</c:v>
                </c:pt>
                <c:pt idx="2088">
                  <c:v>1427000</c:v>
                </c:pt>
                <c:pt idx="2089">
                  <c:v>1428000</c:v>
                </c:pt>
                <c:pt idx="2090">
                  <c:v>1429000</c:v>
                </c:pt>
                <c:pt idx="2091">
                  <c:v>142A000</c:v>
                </c:pt>
                <c:pt idx="2092">
                  <c:v>142B000</c:v>
                </c:pt>
                <c:pt idx="2093">
                  <c:v>142C000</c:v>
                </c:pt>
                <c:pt idx="2094">
                  <c:v>142D000</c:v>
                </c:pt>
                <c:pt idx="2095">
                  <c:v>1.42E+02</c:v>
                </c:pt>
                <c:pt idx="2096">
                  <c:v>142F000</c:v>
                </c:pt>
                <c:pt idx="2097">
                  <c:v>1430000</c:v>
                </c:pt>
                <c:pt idx="2098">
                  <c:v>1431000</c:v>
                </c:pt>
                <c:pt idx="2099">
                  <c:v>1432000</c:v>
                </c:pt>
                <c:pt idx="2100">
                  <c:v>1433000</c:v>
                </c:pt>
                <c:pt idx="2101">
                  <c:v>1434000</c:v>
                </c:pt>
                <c:pt idx="2102">
                  <c:v>1435000</c:v>
                </c:pt>
                <c:pt idx="2103">
                  <c:v>1436000</c:v>
                </c:pt>
                <c:pt idx="2104">
                  <c:v>1437000</c:v>
                </c:pt>
                <c:pt idx="2105">
                  <c:v>1438000</c:v>
                </c:pt>
                <c:pt idx="2106">
                  <c:v>1439000</c:v>
                </c:pt>
                <c:pt idx="2107">
                  <c:v>143A000</c:v>
                </c:pt>
                <c:pt idx="2108">
                  <c:v>143B000</c:v>
                </c:pt>
                <c:pt idx="2109">
                  <c:v>143C000</c:v>
                </c:pt>
                <c:pt idx="2110">
                  <c:v>143D000</c:v>
                </c:pt>
                <c:pt idx="2111">
                  <c:v>1.43E+02</c:v>
                </c:pt>
                <c:pt idx="2112">
                  <c:v>143F000</c:v>
                </c:pt>
                <c:pt idx="2113">
                  <c:v>1440000</c:v>
                </c:pt>
                <c:pt idx="2114">
                  <c:v>1441000</c:v>
                </c:pt>
                <c:pt idx="2115">
                  <c:v>1442000</c:v>
                </c:pt>
                <c:pt idx="2116">
                  <c:v>1443000</c:v>
                </c:pt>
                <c:pt idx="2117">
                  <c:v>1444000</c:v>
                </c:pt>
                <c:pt idx="2118">
                  <c:v>1445000</c:v>
                </c:pt>
                <c:pt idx="2119">
                  <c:v>1446000</c:v>
                </c:pt>
                <c:pt idx="2120">
                  <c:v>1447000</c:v>
                </c:pt>
                <c:pt idx="2121">
                  <c:v>1448000</c:v>
                </c:pt>
                <c:pt idx="2122">
                  <c:v>1449000</c:v>
                </c:pt>
                <c:pt idx="2123">
                  <c:v>144A000</c:v>
                </c:pt>
                <c:pt idx="2124">
                  <c:v>144B000</c:v>
                </c:pt>
                <c:pt idx="2125">
                  <c:v>144C000</c:v>
                </c:pt>
                <c:pt idx="2126">
                  <c:v>144D000</c:v>
                </c:pt>
                <c:pt idx="2127">
                  <c:v>1.44E+02</c:v>
                </c:pt>
                <c:pt idx="2128">
                  <c:v>144F000</c:v>
                </c:pt>
                <c:pt idx="2129">
                  <c:v>1450000</c:v>
                </c:pt>
                <c:pt idx="2130">
                  <c:v>1451000</c:v>
                </c:pt>
                <c:pt idx="2131">
                  <c:v>1452000</c:v>
                </c:pt>
                <c:pt idx="2132">
                  <c:v>1453000</c:v>
                </c:pt>
                <c:pt idx="2133">
                  <c:v>1454000</c:v>
                </c:pt>
                <c:pt idx="2134">
                  <c:v>1455000</c:v>
                </c:pt>
                <c:pt idx="2135">
                  <c:v>1456000</c:v>
                </c:pt>
                <c:pt idx="2136">
                  <c:v>1457000</c:v>
                </c:pt>
                <c:pt idx="2137">
                  <c:v>1458000</c:v>
                </c:pt>
                <c:pt idx="2138">
                  <c:v>1459000</c:v>
                </c:pt>
                <c:pt idx="2139">
                  <c:v>145A000</c:v>
                </c:pt>
                <c:pt idx="2140">
                  <c:v>145B000</c:v>
                </c:pt>
                <c:pt idx="2141">
                  <c:v>145C000</c:v>
                </c:pt>
                <c:pt idx="2142">
                  <c:v>145D000</c:v>
                </c:pt>
                <c:pt idx="2143">
                  <c:v>1.45E+02</c:v>
                </c:pt>
                <c:pt idx="2144">
                  <c:v>145F000</c:v>
                </c:pt>
                <c:pt idx="2145">
                  <c:v>1460000</c:v>
                </c:pt>
                <c:pt idx="2146">
                  <c:v>1461000</c:v>
                </c:pt>
                <c:pt idx="2147">
                  <c:v>1462000</c:v>
                </c:pt>
                <c:pt idx="2148">
                  <c:v>1463000</c:v>
                </c:pt>
                <c:pt idx="2149">
                  <c:v>1464000</c:v>
                </c:pt>
                <c:pt idx="2150">
                  <c:v>1465000</c:v>
                </c:pt>
                <c:pt idx="2151">
                  <c:v>1466000</c:v>
                </c:pt>
                <c:pt idx="2152">
                  <c:v>1467000</c:v>
                </c:pt>
                <c:pt idx="2153">
                  <c:v>1468000</c:v>
                </c:pt>
                <c:pt idx="2154">
                  <c:v>1469000</c:v>
                </c:pt>
                <c:pt idx="2155">
                  <c:v>146A000</c:v>
                </c:pt>
                <c:pt idx="2156">
                  <c:v>146B000</c:v>
                </c:pt>
                <c:pt idx="2157">
                  <c:v>146C000</c:v>
                </c:pt>
                <c:pt idx="2158">
                  <c:v>146D000</c:v>
                </c:pt>
                <c:pt idx="2159">
                  <c:v>1.46E+02</c:v>
                </c:pt>
                <c:pt idx="2160">
                  <c:v>146F000</c:v>
                </c:pt>
                <c:pt idx="2161">
                  <c:v>1470000</c:v>
                </c:pt>
                <c:pt idx="2162">
                  <c:v>1471000</c:v>
                </c:pt>
                <c:pt idx="2163">
                  <c:v>1472000</c:v>
                </c:pt>
                <c:pt idx="2164">
                  <c:v>1473000</c:v>
                </c:pt>
                <c:pt idx="2165">
                  <c:v>1474000</c:v>
                </c:pt>
                <c:pt idx="2166">
                  <c:v>1475000</c:v>
                </c:pt>
                <c:pt idx="2167">
                  <c:v>1476000</c:v>
                </c:pt>
                <c:pt idx="2168">
                  <c:v>1477000</c:v>
                </c:pt>
                <c:pt idx="2169">
                  <c:v>1478000</c:v>
                </c:pt>
                <c:pt idx="2170">
                  <c:v>1479000</c:v>
                </c:pt>
                <c:pt idx="2171">
                  <c:v>147A000</c:v>
                </c:pt>
                <c:pt idx="2172">
                  <c:v>147B000</c:v>
                </c:pt>
                <c:pt idx="2173">
                  <c:v>147C000</c:v>
                </c:pt>
                <c:pt idx="2174">
                  <c:v>147D000</c:v>
                </c:pt>
                <c:pt idx="2175">
                  <c:v>1.47E+02</c:v>
                </c:pt>
                <c:pt idx="2176">
                  <c:v>147F000</c:v>
                </c:pt>
                <c:pt idx="2177">
                  <c:v>1480000</c:v>
                </c:pt>
                <c:pt idx="2178">
                  <c:v>1481000</c:v>
                </c:pt>
                <c:pt idx="2179">
                  <c:v>1482000</c:v>
                </c:pt>
                <c:pt idx="2180">
                  <c:v>1483000</c:v>
                </c:pt>
                <c:pt idx="2181">
                  <c:v>1484000</c:v>
                </c:pt>
                <c:pt idx="2182">
                  <c:v>1485000</c:v>
                </c:pt>
                <c:pt idx="2183">
                  <c:v>1486000</c:v>
                </c:pt>
                <c:pt idx="2184">
                  <c:v>1487000</c:v>
                </c:pt>
                <c:pt idx="2185">
                  <c:v>1488000</c:v>
                </c:pt>
                <c:pt idx="2186">
                  <c:v>1489000</c:v>
                </c:pt>
                <c:pt idx="2187">
                  <c:v>148A000</c:v>
                </c:pt>
                <c:pt idx="2188">
                  <c:v>148B000</c:v>
                </c:pt>
                <c:pt idx="2189">
                  <c:v>148C000</c:v>
                </c:pt>
                <c:pt idx="2190">
                  <c:v>148D000</c:v>
                </c:pt>
                <c:pt idx="2191">
                  <c:v>1.48E+02</c:v>
                </c:pt>
                <c:pt idx="2192">
                  <c:v>148F000</c:v>
                </c:pt>
                <c:pt idx="2193">
                  <c:v>1490000</c:v>
                </c:pt>
                <c:pt idx="2194">
                  <c:v>1491000</c:v>
                </c:pt>
                <c:pt idx="2195">
                  <c:v>1492000</c:v>
                </c:pt>
                <c:pt idx="2196">
                  <c:v>1493000</c:v>
                </c:pt>
                <c:pt idx="2197">
                  <c:v>1494000</c:v>
                </c:pt>
                <c:pt idx="2198">
                  <c:v>1495000</c:v>
                </c:pt>
                <c:pt idx="2199">
                  <c:v>1496000</c:v>
                </c:pt>
                <c:pt idx="2200">
                  <c:v>1497000</c:v>
                </c:pt>
                <c:pt idx="2201">
                  <c:v>1498000</c:v>
                </c:pt>
                <c:pt idx="2202">
                  <c:v>1499000</c:v>
                </c:pt>
                <c:pt idx="2203">
                  <c:v>149A000</c:v>
                </c:pt>
                <c:pt idx="2204">
                  <c:v>149B000</c:v>
                </c:pt>
                <c:pt idx="2205">
                  <c:v>149C000</c:v>
                </c:pt>
                <c:pt idx="2206">
                  <c:v>149D000</c:v>
                </c:pt>
                <c:pt idx="2207">
                  <c:v>1.49E+02</c:v>
                </c:pt>
                <c:pt idx="2208">
                  <c:v>149F000</c:v>
                </c:pt>
                <c:pt idx="2209">
                  <c:v>14A0000</c:v>
                </c:pt>
                <c:pt idx="2210">
                  <c:v>14A1000</c:v>
                </c:pt>
                <c:pt idx="2211">
                  <c:v>14A2000</c:v>
                </c:pt>
                <c:pt idx="2212">
                  <c:v>14A3000</c:v>
                </c:pt>
                <c:pt idx="2213">
                  <c:v>14A4000</c:v>
                </c:pt>
                <c:pt idx="2214">
                  <c:v>14A5000</c:v>
                </c:pt>
                <c:pt idx="2215">
                  <c:v>14A6000</c:v>
                </c:pt>
                <c:pt idx="2216">
                  <c:v>14A7000</c:v>
                </c:pt>
                <c:pt idx="2217">
                  <c:v>14A8000</c:v>
                </c:pt>
                <c:pt idx="2218">
                  <c:v>14A9000</c:v>
                </c:pt>
                <c:pt idx="2219">
                  <c:v>14AA000</c:v>
                </c:pt>
                <c:pt idx="2220">
                  <c:v>14AB000</c:v>
                </c:pt>
                <c:pt idx="2221">
                  <c:v>14AC000</c:v>
                </c:pt>
                <c:pt idx="2222">
                  <c:v>14AD000</c:v>
                </c:pt>
                <c:pt idx="2223">
                  <c:v>14AE000</c:v>
                </c:pt>
                <c:pt idx="2224">
                  <c:v>14AF000</c:v>
                </c:pt>
                <c:pt idx="2225">
                  <c:v>14B0000</c:v>
                </c:pt>
                <c:pt idx="2226">
                  <c:v>14B1000</c:v>
                </c:pt>
                <c:pt idx="2227">
                  <c:v>14B2000</c:v>
                </c:pt>
                <c:pt idx="2228">
                  <c:v>14B3000</c:v>
                </c:pt>
                <c:pt idx="2229">
                  <c:v>14B4000</c:v>
                </c:pt>
                <c:pt idx="2230">
                  <c:v>14B5000</c:v>
                </c:pt>
                <c:pt idx="2231">
                  <c:v>14B6000</c:v>
                </c:pt>
                <c:pt idx="2232">
                  <c:v>14B7000</c:v>
                </c:pt>
                <c:pt idx="2233">
                  <c:v>14B8000</c:v>
                </c:pt>
                <c:pt idx="2234">
                  <c:v>14B9000</c:v>
                </c:pt>
                <c:pt idx="2235">
                  <c:v>14BA000</c:v>
                </c:pt>
                <c:pt idx="2236">
                  <c:v>14BB000</c:v>
                </c:pt>
                <c:pt idx="2237">
                  <c:v>14BC000</c:v>
                </c:pt>
                <c:pt idx="2238">
                  <c:v>14BD000</c:v>
                </c:pt>
                <c:pt idx="2239">
                  <c:v>14BE000</c:v>
                </c:pt>
                <c:pt idx="2240">
                  <c:v>14BF000</c:v>
                </c:pt>
                <c:pt idx="2241">
                  <c:v>14C0000</c:v>
                </c:pt>
                <c:pt idx="2242">
                  <c:v>14C1000</c:v>
                </c:pt>
                <c:pt idx="2243">
                  <c:v>14C2000</c:v>
                </c:pt>
                <c:pt idx="2244">
                  <c:v>14C3000</c:v>
                </c:pt>
                <c:pt idx="2245">
                  <c:v>14C4000</c:v>
                </c:pt>
                <c:pt idx="2246">
                  <c:v>14C5000</c:v>
                </c:pt>
                <c:pt idx="2247">
                  <c:v>14C6000</c:v>
                </c:pt>
                <c:pt idx="2248">
                  <c:v>14C7000</c:v>
                </c:pt>
                <c:pt idx="2249">
                  <c:v>14C8000</c:v>
                </c:pt>
                <c:pt idx="2250">
                  <c:v>14C9000</c:v>
                </c:pt>
                <c:pt idx="2251">
                  <c:v>14CA000</c:v>
                </c:pt>
                <c:pt idx="2252">
                  <c:v>14CB000</c:v>
                </c:pt>
                <c:pt idx="2253">
                  <c:v>14CC000</c:v>
                </c:pt>
                <c:pt idx="2254">
                  <c:v>14CD000</c:v>
                </c:pt>
                <c:pt idx="2255">
                  <c:v>14CE000</c:v>
                </c:pt>
                <c:pt idx="2256">
                  <c:v>14CF000</c:v>
                </c:pt>
                <c:pt idx="2257">
                  <c:v>14D0000</c:v>
                </c:pt>
                <c:pt idx="2258">
                  <c:v>14D1000</c:v>
                </c:pt>
                <c:pt idx="2259">
                  <c:v>14D2000</c:v>
                </c:pt>
                <c:pt idx="2260">
                  <c:v>14D3000</c:v>
                </c:pt>
                <c:pt idx="2261">
                  <c:v>14D4000</c:v>
                </c:pt>
                <c:pt idx="2262">
                  <c:v>14D5000</c:v>
                </c:pt>
                <c:pt idx="2263">
                  <c:v>14D6000</c:v>
                </c:pt>
                <c:pt idx="2264">
                  <c:v>14D7000</c:v>
                </c:pt>
                <c:pt idx="2265">
                  <c:v>14D8000</c:v>
                </c:pt>
                <c:pt idx="2266">
                  <c:v>14D9000</c:v>
                </c:pt>
                <c:pt idx="2267">
                  <c:v>14DA000</c:v>
                </c:pt>
                <c:pt idx="2268">
                  <c:v>14DB000</c:v>
                </c:pt>
                <c:pt idx="2269">
                  <c:v>14DC000</c:v>
                </c:pt>
                <c:pt idx="2270">
                  <c:v>14DD000</c:v>
                </c:pt>
                <c:pt idx="2271">
                  <c:v>14DE000</c:v>
                </c:pt>
                <c:pt idx="2272">
                  <c:v>14DF000</c:v>
                </c:pt>
                <c:pt idx="2273">
                  <c:v>1.40E+01</c:v>
                </c:pt>
                <c:pt idx="2274">
                  <c:v>14E1000</c:v>
                </c:pt>
                <c:pt idx="2275">
                  <c:v>14E2000</c:v>
                </c:pt>
                <c:pt idx="2276">
                  <c:v>14E3000</c:v>
                </c:pt>
                <c:pt idx="2277">
                  <c:v>14E4000</c:v>
                </c:pt>
                <c:pt idx="2278">
                  <c:v>14E5000</c:v>
                </c:pt>
                <c:pt idx="2279">
                  <c:v>14E6000</c:v>
                </c:pt>
                <c:pt idx="2280">
                  <c:v>14E7000</c:v>
                </c:pt>
                <c:pt idx="2281">
                  <c:v>14E8000</c:v>
                </c:pt>
                <c:pt idx="2282">
                  <c:v>14E9000</c:v>
                </c:pt>
                <c:pt idx="2283">
                  <c:v>14EA000</c:v>
                </c:pt>
                <c:pt idx="2284">
                  <c:v>14EB000</c:v>
                </c:pt>
                <c:pt idx="2285">
                  <c:v>14EC000</c:v>
                </c:pt>
                <c:pt idx="2286">
                  <c:v>14ED000</c:v>
                </c:pt>
                <c:pt idx="2287">
                  <c:v>14EE000</c:v>
                </c:pt>
                <c:pt idx="2288">
                  <c:v>14EF000</c:v>
                </c:pt>
                <c:pt idx="2289">
                  <c:v>14F0000</c:v>
                </c:pt>
                <c:pt idx="2290">
                  <c:v>14F1000</c:v>
                </c:pt>
                <c:pt idx="2291">
                  <c:v>14F2000</c:v>
                </c:pt>
                <c:pt idx="2292">
                  <c:v>14F3000</c:v>
                </c:pt>
                <c:pt idx="2293">
                  <c:v>14F4000</c:v>
                </c:pt>
                <c:pt idx="2294">
                  <c:v>14F5000</c:v>
                </c:pt>
                <c:pt idx="2295">
                  <c:v>14F6000</c:v>
                </c:pt>
                <c:pt idx="2296">
                  <c:v>14F7000</c:v>
                </c:pt>
                <c:pt idx="2297">
                  <c:v>14F8000</c:v>
                </c:pt>
                <c:pt idx="2298">
                  <c:v>14F9000</c:v>
                </c:pt>
                <c:pt idx="2299">
                  <c:v>14FA000</c:v>
                </c:pt>
                <c:pt idx="2300">
                  <c:v>14FB000</c:v>
                </c:pt>
                <c:pt idx="2301">
                  <c:v>14FC000</c:v>
                </c:pt>
                <c:pt idx="2302">
                  <c:v>14FD000</c:v>
                </c:pt>
                <c:pt idx="2303">
                  <c:v>14FE000</c:v>
                </c:pt>
                <c:pt idx="2304">
                  <c:v>14FF000</c:v>
                </c:pt>
                <c:pt idx="2305">
                  <c:v>1500000</c:v>
                </c:pt>
                <c:pt idx="2306">
                  <c:v>1501000</c:v>
                </c:pt>
                <c:pt idx="2307">
                  <c:v>1502000</c:v>
                </c:pt>
                <c:pt idx="2308">
                  <c:v>1503000</c:v>
                </c:pt>
                <c:pt idx="2309">
                  <c:v>1504000</c:v>
                </c:pt>
                <c:pt idx="2310">
                  <c:v>1505000</c:v>
                </c:pt>
                <c:pt idx="2311">
                  <c:v>1506000</c:v>
                </c:pt>
                <c:pt idx="2312">
                  <c:v>1507000</c:v>
                </c:pt>
                <c:pt idx="2313">
                  <c:v>1508000</c:v>
                </c:pt>
                <c:pt idx="2314">
                  <c:v>1509000</c:v>
                </c:pt>
                <c:pt idx="2315">
                  <c:v>150A000</c:v>
                </c:pt>
                <c:pt idx="2316">
                  <c:v>150B000</c:v>
                </c:pt>
                <c:pt idx="2317">
                  <c:v>150C000</c:v>
                </c:pt>
                <c:pt idx="2318">
                  <c:v>150D000</c:v>
                </c:pt>
                <c:pt idx="2319">
                  <c:v>1.50E+02</c:v>
                </c:pt>
                <c:pt idx="2320">
                  <c:v>150F000</c:v>
                </c:pt>
                <c:pt idx="2321">
                  <c:v>1510000</c:v>
                </c:pt>
                <c:pt idx="2322">
                  <c:v>1511000</c:v>
                </c:pt>
                <c:pt idx="2323">
                  <c:v>1512000</c:v>
                </c:pt>
                <c:pt idx="2324">
                  <c:v>1513000</c:v>
                </c:pt>
                <c:pt idx="2325">
                  <c:v>1514000</c:v>
                </c:pt>
                <c:pt idx="2326">
                  <c:v>1515000</c:v>
                </c:pt>
                <c:pt idx="2327">
                  <c:v>1516000</c:v>
                </c:pt>
                <c:pt idx="2328">
                  <c:v>1517000</c:v>
                </c:pt>
                <c:pt idx="2329">
                  <c:v>1518000</c:v>
                </c:pt>
                <c:pt idx="2330">
                  <c:v>1519000</c:v>
                </c:pt>
                <c:pt idx="2331">
                  <c:v>151A000</c:v>
                </c:pt>
                <c:pt idx="2332">
                  <c:v>151B000</c:v>
                </c:pt>
                <c:pt idx="2333">
                  <c:v>151C000</c:v>
                </c:pt>
                <c:pt idx="2334">
                  <c:v>151D000</c:v>
                </c:pt>
                <c:pt idx="2335">
                  <c:v>1.51E+02</c:v>
                </c:pt>
                <c:pt idx="2336">
                  <c:v>151F000</c:v>
                </c:pt>
                <c:pt idx="2337">
                  <c:v>1520000</c:v>
                </c:pt>
                <c:pt idx="2338">
                  <c:v>1521000</c:v>
                </c:pt>
                <c:pt idx="2339">
                  <c:v>1522000</c:v>
                </c:pt>
                <c:pt idx="2340">
                  <c:v>1523000</c:v>
                </c:pt>
                <c:pt idx="2341">
                  <c:v>1524000</c:v>
                </c:pt>
                <c:pt idx="2342">
                  <c:v>1525000</c:v>
                </c:pt>
                <c:pt idx="2343">
                  <c:v>1526000</c:v>
                </c:pt>
                <c:pt idx="2344">
                  <c:v>1527000</c:v>
                </c:pt>
                <c:pt idx="2345">
                  <c:v>1528000</c:v>
                </c:pt>
                <c:pt idx="2346">
                  <c:v>1529000</c:v>
                </c:pt>
                <c:pt idx="2347">
                  <c:v>152A000</c:v>
                </c:pt>
                <c:pt idx="2348">
                  <c:v>152B000</c:v>
                </c:pt>
                <c:pt idx="2349">
                  <c:v>152C000</c:v>
                </c:pt>
                <c:pt idx="2350">
                  <c:v>152D000</c:v>
                </c:pt>
                <c:pt idx="2351">
                  <c:v>1.52E+02</c:v>
                </c:pt>
                <c:pt idx="2352">
                  <c:v>152F000</c:v>
                </c:pt>
                <c:pt idx="2353">
                  <c:v>1530000</c:v>
                </c:pt>
                <c:pt idx="2354">
                  <c:v>1531000</c:v>
                </c:pt>
                <c:pt idx="2355">
                  <c:v>1532000</c:v>
                </c:pt>
                <c:pt idx="2356">
                  <c:v>1533000</c:v>
                </c:pt>
                <c:pt idx="2357">
                  <c:v>1534000</c:v>
                </c:pt>
                <c:pt idx="2358">
                  <c:v>1535000</c:v>
                </c:pt>
                <c:pt idx="2359">
                  <c:v>1536000</c:v>
                </c:pt>
                <c:pt idx="2360">
                  <c:v>1537000</c:v>
                </c:pt>
                <c:pt idx="2361">
                  <c:v>1538000</c:v>
                </c:pt>
                <c:pt idx="2362">
                  <c:v>1539000</c:v>
                </c:pt>
                <c:pt idx="2363">
                  <c:v>153A000</c:v>
                </c:pt>
                <c:pt idx="2364">
                  <c:v>153B000</c:v>
                </c:pt>
                <c:pt idx="2365">
                  <c:v>153C000</c:v>
                </c:pt>
                <c:pt idx="2366">
                  <c:v>153D000</c:v>
                </c:pt>
                <c:pt idx="2367">
                  <c:v>1.53E+02</c:v>
                </c:pt>
                <c:pt idx="2368">
                  <c:v>153F000</c:v>
                </c:pt>
                <c:pt idx="2369">
                  <c:v>1540000</c:v>
                </c:pt>
                <c:pt idx="2370">
                  <c:v>1541000</c:v>
                </c:pt>
                <c:pt idx="2371">
                  <c:v>1542000</c:v>
                </c:pt>
                <c:pt idx="2372">
                  <c:v>1543000</c:v>
                </c:pt>
                <c:pt idx="2373">
                  <c:v>1544000</c:v>
                </c:pt>
                <c:pt idx="2374">
                  <c:v>1545000</c:v>
                </c:pt>
                <c:pt idx="2375">
                  <c:v>1546000</c:v>
                </c:pt>
                <c:pt idx="2376">
                  <c:v>1547000</c:v>
                </c:pt>
                <c:pt idx="2377">
                  <c:v>1548000</c:v>
                </c:pt>
                <c:pt idx="2378">
                  <c:v>1549000</c:v>
                </c:pt>
                <c:pt idx="2379">
                  <c:v>154A000</c:v>
                </c:pt>
                <c:pt idx="2380">
                  <c:v>154B000</c:v>
                </c:pt>
                <c:pt idx="2381">
                  <c:v>154C000</c:v>
                </c:pt>
                <c:pt idx="2382">
                  <c:v>154D000</c:v>
                </c:pt>
                <c:pt idx="2383">
                  <c:v>1.54E+02</c:v>
                </c:pt>
                <c:pt idx="2384">
                  <c:v>154F000</c:v>
                </c:pt>
                <c:pt idx="2385">
                  <c:v>1550000</c:v>
                </c:pt>
                <c:pt idx="2386">
                  <c:v>1551000</c:v>
                </c:pt>
                <c:pt idx="2387">
                  <c:v>1552000</c:v>
                </c:pt>
                <c:pt idx="2388">
                  <c:v>1553000</c:v>
                </c:pt>
                <c:pt idx="2389">
                  <c:v>1554000</c:v>
                </c:pt>
                <c:pt idx="2390">
                  <c:v>1555000</c:v>
                </c:pt>
                <c:pt idx="2391">
                  <c:v>1556000</c:v>
                </c:pt>
                <c:pt idx="2392">
                  <c:v>1557000</c:v>
                </c:pt>
                <c:pt idx="2393">
                  <c:v>1558000</c:v>
                </c:pt>
                <c:pt idx="2394">
                  <c:v>1559000</c:v>
                </c:pt>
                <c:pt idx="2395">
                  <c:v>155A000</c:v>
                </c:pt>
                <c:pt idx="2396">
                  <c:v>155B000</c:v>
                </c:pt>
                <c:pt idx="2397">
                  <c:v>155C000</c:v>
                </c:pt>
                <c:pt idx="2398">
                  <c:v>155D000</c:v>
                </c:pt>
                <c:pt idx="2399">
                  <c:v>1.55E+02</c:v>
                </c:pt>
                <c:pt idx="2400">
                  <c:v>155F000</c:v>
                </c:pt>
                <c:pt idx="2401">
                  <c:v>1560000</c:v>
                </c:pt>
                <c:pt idx="2402">
                  <c:v>1561000</c:v>
                </c:pt>
                <c:pt idx="2403">
                  <c:v>1562000</c:v>
                </c:pt>
                <c:pt idx="2404">
                  <c:v>1563000</c:v>
                </c:pt>
                <c:pt idx="2405">
                  <c:v>1564000</c:v>
                </c:pt>
                <c:pt idx="2406">
                  <c:v>1565000</c:v>
                </c:pt>
                <c:pt idx="2407">
                  <c:v>1566000</c:v>
                </c:pt>
                <c:pt idx="2408">
                  <c:v>1567000</c:v>
                </c:pt>
                <c:pt idx="2409">
                  <c:v>1568000</c:v>
                </c:pt>
                <c:pt idx="2410">
                  <c:v>1569000</c:v>
                </c:pt>
                <c:pt idx="2411">
                  <c:v>156A000</c:v>
                </c:pt>
                <c:pt idx="2412">
                  <c:v>156B000</c:v>
                </c:pt>
                <c:pt idx="2413">
                  <c:v>156C000</c:v>
                </c:pt>
                <c:pt idx="2414">
                  <c:v>156D000</c:v>
                </c:pt>
                <c:pt idx="2415">
                  <c:v>1.56E+02</c:v>
                </c:pt>
                <c:pt idx="2416">
                  <c:v>156F000</c:v>
                </c:pt>
                <c:pt idx="2417">
                  <c:v>1570000</c:v>
                </c:pt>
                <c:pt idx="2418">
                  <c:v>1571000</c:v>
                </c:pt>
                <c:pt idx="2419">
                  <c:v>1572000</c:v>
                </c:pt>
                <c:pt idx="2420">
                  <c:v>1573000</c:v>
                </c:pt>
                <c:pt idx="2421">
                  <c:v>1574000</c:v>
                </c:pt>
                <c:pt idx="2422">
                  <c:v>1575000</c:v>
                </c:pt>
                <c:pt idx="2423">
                  <c:v>1576000</c:v>
                </c:pt>
                <c:pt idx="2424">
                  <c:v>1577000</c:v>
                </c:pt>
                <c:pt idx="2425">
                  <c:v>1578000</c:v>
                </c:pt>
                <c:pt idx="2426">
                  <c:v>1579000</c:v>
                </c:pt>
                <c:pt idx="2427">
                  <c:v>157A000</c:v>
                </c:pt>
                <c:pt idx="2428">
                  <c:v>157B000</c:v>
                </c:pt>
                <c:pt idx="2429">
                  <c:v>157C000</c:v>
                </c:pt>
                <c:pt idx="2430">
                  <c:v>157D000</c:v>
                </c:pt>
                <c:pt idx="2431">
                  <c:v>1.57E+02</c:v>
                </c:pt>
                <c:pt idx="2432">
                  <c:v>157F000</c:v>
                </c:pt>
                <c:pt idx="2433">
                  <c:v>1580000</c:v>
                </c:pt>
                <c:pt idx="2434">
                  <c:v>1581000</c:v>
                </c:pt>
                <c:pt idx="2435">
                  <c:v>1582000</c:v>
                </c:pt>
                <c:pt idx="2436">
                  <c:v>1583000</c:v>
                </c:pt>
                <c:pt idx="2437">
                  <c:v>1584000</c:v>
                </c:pt>
                <c:pt idx="2438">
                  <c:v>1585000</c:v>
                </c:pt>
                <c:pt idx="2439">
                  <c:v>1586000</c:v>
                </c:pt>
                <c:pt idx="2440">
                  <c:v>1587000</c:v>
                </c:pt>
                <c:pt idx="2441">
                  <c:v>1588000</c:v>
                </c:pt>
                <c:pt idx="2442">
                  <c:v>1589000</c:v>
                </c:pt>
                <c:pt idx="2443">
                  <c:v>158A000</c:v>
                </c:pt>
                <c:pt idx="2444">
                  <c:v>158B000</c:v>
                </c:pt>
                <c:pt idx="2445">
                  <c:v>158C000</c:v>
                </c:pt>
                <c:pt idx="2446">
                  <c:v>158D000</c:v>
                </c:pt>
                <c:pt idx="2447">
                  <c:v>1.58E+02</c:v>
                </c:pt>
                <c:pt idx="2448">
                  <c:v>158F000</c:v>
                </c:pt>
                <c:pt idx="2449">
                  <c:v>1590000</c:v>
                </c:pt>
                <c:pt idx="2450">
                  <c:v>1591000</c:v>
                </c:pt>
                <c:pt idx="2451">
                  <c:v>1592000</c:v>
                </c:pt>
                <c:pt idx="2452">
                  <c:v>1593000</c:v>
                </c:pt>
                <c:pt idx="2453">
                  <c:v>1594000</c:v>
                </c:pt>
                <c:pt idx="2454">
                  <c:v>1595000</c:v>
                </c:pt>
                <c:pt idx="2455">
                  <c:v>1596000</c:v>
                </c:pt>
                <c:pt idx="2456">
                  <c:v>1597000</c:v>
                </c:pt>
                <c:pt idx="2457">
                  <c:v>1598000</c:v>
                </c:pt>
                <c:pt idx="2458">
                  <c:v>1599000</c:v>
                </c:pt>
                <c:pt idx="2459">
                  <c:v>159A000</c:v>
                </c:pt>
                <c:pt idx="2460">
                  <c:v>159B000</c:v>
                </c:pt>
                <c:pt idx="2461">
                  <c:v>159C000</c:v>
                </c:pt>
                <c:pt idx="2462">
                  <c:v>159D000</c:v>
                </c:pt>
                <c:pt idx="2463">
                  <c:v>1.59E+02</c:v>
                </c:pt>
                <c:pt idx="2464">
                  <c:v>159F000</c:v>
                </c:pt>
                <c:pt idx="2465">
                  <c:v>15A0000</c:v>
                </c:pt>
                <c:pt idx="2466">
                  <c:v>15A1000</c:v>
                </c:pt>
                <c:pt idx="2467">
                  <c:v>15A2000</c:v>
                </c:pt>
                <c:pt idx="2468">
                  <c:v>15A3000</c:v>
                </c:pt>
                <c:pt idx="2469">
                  <c:v>15A4000</c:v>
                </c:pt>
                <c:pt idx="2470">
                  <c:v>15A5000</c:v>
                </c:pt>
                <c:pt idx="2471">
                  <c:v>15A6000</c:v>
                </c:pt>
                <c:pt idx="2472">
                  <c:v>15A7000</c:v>
                </c:pt>
                <c:pt idx="2473">
                  <c:v>15A8000</c:v>
                </c:pt>
                <c:pt idx="2474">
                  <c:v>15A9000</c:v>
                </c:pt>
                <c:pt idx="2475">
                  <c:v>15AA000</c:v>
                </c:pt>
                <c:pt idx="2476">
                  <c:v>15AB000</c:v>
                </c:pt>
                <c:pt idx="2477">
                  <c:v>15AC000</c:v>
                </c:pt>
                <c:pt idx="2478">
                  <c:v>15AD000</c:v>
                </c:pt>
                <c:pt idx="2479">
                  <c:v>15AE000</c:v>
                </c:pt>
                <c:pt idx="2480">
                  <c:v>15AF000</c:v>
                </c:pt>
                <c:pt idx="2481">
                  <c:v>15B0000</c:v>
                </c:pt>
                <c:pt idx="2482">
                  <c:v>15B1000</c:v>
                </c:pt>
                <c:pt idx="2483">
                  <c:v>15B2000</c:v>
                </c:pt>
                <c:pt idx="2484">
                  <c:v>15B3000</c:v>
                </c:pt>
                <c:pt idx="2485">
                  <c:v>15B4000</c:v>
                </c:pt>
                <c:pt idx="2486">
                  <c:v>15B5000</c:v>
                </c:pt>
                <c:pt idx="2487">
                  <c:v>15B6000</c:v>
                </c:pt>
                <c:pt idx="2488">
                  <c:v>15B7000</c:v>
                </c:pt>
                <c:pt idx="2489">
                  <c:v>15B8000</c:v>
                </c:pt>
                <c:pt idx="2490">
                  <c:v>15B9000</c:v>
                </c:pt>
                <c:pt idx="2491">
                  <c:v>15BA000</c:v>
                </c:pt>
                <c:pt idx="2492">
                  <c:v>15BB000</c:v>
                </c:pt>
                <c:pt idx="2493">
                  <c:v>15BC000</c:v>
                </c:pt>
                <c:pt idx="2494">
                  <c:v>15BD000</c:v>
                </c:pt>
                <c:pt idx="2495">
                  <c:v>15BE000</c:v>
                </c:pt>
                <c:pt idx="2496">
                  <c:v>15BF000</c:v>
                </c:pt>
                <c:pt idx="2497">
                  <c:v>15C0000</c:v>
                </c:pt>
                <c:pt idx="2498">
                  <c:v>15C1000</c:v>
                </c:pt>
                <c:pt idx="2499">
                  <c:v>15C2000</c:v>
                </c:pt>
                <c:pt idx="2500">
                  <c:v>15C3000</c:v>
                </c:pt>
                <c:pt idx="2501">
                  <c:v>15C4000</c:v>
                </c:pt>
                <c:pt idx="2502">
                  <c:v>15C5000</c:v>
                </c:pt>
                <c:pt idx="2503">
                  <c:v>15C6000</c:v>
                </c:pt>
                <c:pt idx="2504">
                  <c:v>15C7000</c:v>
                </c:pt>
                <c:pt idx="2505">
                  <c:v>15C8000</c:v>
                </c:pt>
                <c:pt idx="2506">
                  <c:v>15C9000</c:v>
                </c:pt>
                <c:pt idx="2507">
                  <c:v>15CA000</c:v>
                </c:pt>
                <c:pt idx="2508">
                  <c:v>15CB000</c:v>
                </c:pt>
                <c:pt idx="2509">
                  <c:v>15CC000</c:v>
                </c:pt>
                <c:pt idx="2510">
                  <c:v>15CD000</c:v>
                </c:pt>
                <c:pt idx="2511">
                  <c:v>15CE000</c:v>
                </c:pt>
                <c:pt idx="2512">
                  <c:v>15CF000</c:v>
                </c:pt>
                <c:pt idx="2513">
                  <c:v>15D0000</c:v>
                </c:pt>
                <c:pt idx="2514">
                  <c:v>15D1000</c:v>
                </c:pt>
                <c:pt idx="2515">
                  <c:v>15D2000</c:v>
                </c:pt>
                <c:pt idx="2516">
                  <c:v>15D3000</c:v>
                </c:pt>
                <c:pt idx="2517">
                  <c:v>15D4000</c:v>
                </c:pt>
                <c:pt idx="2518">
                  <c:v>15D5000</c:v>
                </c:pt>
                <c:pt idx="2519">
                  <c:v>15D6000</c:v>
                </c:pt>
                <c:pt idx="2520">
                  <c:v>15D7000</c:v>
                </c:pt>
                <c:pt idx="2521">
                  <c:v>15D8000</c:v>
                </c:pt>
                <c:pt idx="2522">
                  <c:v>15D9000</c:v>
                </c:pt>
                <c:pt idx="2523">
                  <c:v>15DA000</c:v>
                </c:pt>
                <c:pt idx="2524">
                  <c:v>15DB000</c:v>
                </c:pt>
                <c:pt idx="2525">
                  <c:v>15DC000</c:v>
                </c:pt>
                <c:pt idx="2526">
                  <c:v>15DD000</c:v>
                </c:pt>
                <c:pt idx="2527">
                  <c:v>15DE000</c:v>
                </c:pt>
                <c:pt idx="2528">
                  <c:v>15DF000</c:v>
                </c:pt>
                <c:pt idx="2529">
                  <c:v>1.50E+01</c:v>
                </c:pt>
                <c:pt idx="2530">
                  <c:v>15E1000</c:v>
                </c:pt>
                <c:pt idx="2531">
                  <c:v>15E2000</c:v>
                </c:pt>
                <c:pt idx="2532">
                  <c:v>15E3000</c:v>
                </c:pt>
                <c:pt idx="2533">
                  <c:v>15E4000</c:v>
                </c:pt>
                <c:pt idx="2534">
                  <c:v>15E5000</c:v>
                </c:pt>
                <c:pt idx="2535">
                  <c:v>15E6000</c:v>
                </c:pt>
                <c:pt idx="2536">
                  <c:v>15E7000</c:v>
                </c:pt>
                <c:pt idx="2537">
                  <c:v>15E8000</c:v>
                </c:pt>
                <c:pt idx="2538">
                  <c:v>15E9000</c:v>
                </c:pt>
                <c:pt idx="2539">
                  <c:v>15EA000</c:v>
                </c:pt>
                <c:pt idx="2540">
                  <c:v>15EB000</c:v>
                </c:pt>
                <c:pt idx="2541">
                  <c:v>15EC000</c:v>
                </c:pt>
                <c:pt idx="2542">
                  <c:v>15ED000</c:v>
                </c:pt>
                <c:pt idx="2543">
                  <c:v>15EE000</c:v>
                </c:pt>
                <c:pt idx="2544">
                  <c:v>15EF000</c:v>
                </c:pt>
                <c:pt idx="2545">
                  <c:v>15F0000</c:v>
                </c:pt>
                <c:pt idx="2546">
                  <c:v>15F1000</c:v>
                </c:pt>
                <c:pt idx="2547">
                  <c:v>15F2000</c:v>
                </c:pt>
                <c:pt idx="2548">
                  <c:v>15F3000</c:v>
                </c:pt>
                <c:pt idx="2549">
                  <c:v>15F4000</c:v>
                </c:pt>
                <c:pt idx="2550">
                  <c:v>15F5000</c:v>
                </c:pt>
                <c:pt idx="2551">
                  <c:v>15F6000</c:v>
                </c:pt>
                <c:pt idx="2552">
                  <c:v>15F7000</c:v>
                </c:pt>
                <c:pt idx="2553">
                  <c:v>15F8000</c:v>
                </c:pt>
                <c:pt idx="2554">
                  <c:v>15F9000</c:v>
                </c:pt>
                <c:pt idx="2555">
                  <c:v>15FA000</c:v>
                </c:pt>
                <c:pt idx="2556">
                  <c:v>15FB000</c:v>
                </c:pt>
                <c:pt idx="2557">
                  <c:v>15FC000</c:v>
                </c:pt>
                <c:pt idx="2558">
                  <c:v>15FD000</c:v>
                </c:pt>
                <c:pt idx="2559">
                  <c:v>15FE000</c:v>
                </c:pt>
                <c:pt idx="2560">
                  <c:v>15FF000</c:v>
                </c:pt>
                <c:pt idx="2561">
                  <c:v>1600000</c:v>
                </c:pt>
                <c:pt idx="2562">
                  <c:v>1601000</c:v>
                </c:pt>
                <c:pt idx="2563">
                  <c:v>1602000</c:v>
                </c:pt>
                <c:pt idx="2564">
                  <c:v>1603000</c:v>
                </c:pt>
                <c:pt idx="2565">
                  <c:v>1604000</c:v>
                </c:pt>
                <c:pt idx="2566">
                  <c:v>1605000</c:v>
                </c:pt>
                <c:pt idx="2567">
                  <c:v>1606000</c:v>
                </c:pt>
                <c:pt idx="2568">
                  <c:v>1607000</c:v>
                </c:pt>
                <c:pt idx="2569">
                  <c:v>1608000</c:v>
                </c:pt>
                <c:pt idx="2570">
                  <c:v>1609000</c:v>
                </c:pt>
                <c:pt idx="2571">
                  <c:v>160A000</c:v>
                </c:pt>
                <c:pt idx="2572">
                  <c:v>160B000</c:v>
                </c:pt>
                <c:pt idx="2573">
                  <c:v>160C000</c:v>
                </c:pt>
                <c:pt idx="2574">
                  <c:v>160D000</c:v>
                </c:pt>
                <c:pt idx="2575">
                  <c:v>1.60E+02</c:v>
                </c:pt>
                <c:pt idx="2576">
                  <c:v>160F000</c:v>
                </c:pt>
                <c:pt idx="2577">
                  <c:v>1610000</c:v>
                </c:pt>
                <c:pt idx="2578">
                  <c:v>1611000</c:v>
                </c:pt>
                <c:pt idx="2579">
                  <c:v>1612000</c:v>
                </c:pt>
                <c:pt idx="2580">
                  <c:v>1613000</c:v>
                </c:pt>
                <c:pt idx="2581">
                  <c:v>1614000</c:v>
                </c:pt>
                <c:pt idx="2582">
                  <c:v>1615000</c:v>
                </c:pt>
                <c:pt idx="2583">
                  <c:v>1616000</c:v>
                </c:pt>
                <c:pt idx="2584">
                  <c:v>1617000</c:v>
                </c:pt>
                <c:pt idx="2585">
                  <c:v>1618000</c:v>
                </c:pt>
                <c:pt idx="2586">
                  <c:v>1619000</c:v>
                </c:pt>
                <c:pt idx="2587">
                  <c:v>161A000</c:v>
                </c:pt>
                <c:pt idx="2588">
                  <c:v>161B000</c:v>
                </c:pt>
                <c:pt idx="2589">
                  <c:v>161C000</c:v>
                </c:pt>
                <c:pt idx="2590">
                  <c:v>161D000</c:v>
                </c:pt>
                <c:pt idx="2591">
                  <c:v>1.61E+02</c:v>
                </c:pt>
                <c:pt idx="2592">
                  <c:v>161F000</c:v>
                </c:pt>
                <c:pt idx="2593">
                  <c:v>1620000</c:v>
                </c:pt>
                <c:pt idx="2594">
                  <c:v>1621000</c:v>
                </c:pt>
                <c:pt idx="2595">
                  <c:v>1622000</c:v>
                </c:pt>
                <c:pt idx="2596">
                  <c:v>1623000</c:v>
                </c:pt>
                <c:pt idx="2597">
                  <c:v>1624000</c:v>
                </c:pt>
                <c:pt idx="2598">
                  <c:v>1625000</c:v>
                </c:pt>
                <c:pt idx="2599">
                  <c:v>1626000</c:v>
                </c:pt>
                <c:pt idx="2600">
                  <c:v>1627000</c:v>
                </c:pt>
                <c:pt idx="2601">
                  <c:v>1628000</c:v>
                </c:pt>
                <c:pt idx="2602">
                  <c:v>1629000</c:v>
                </c:pt>
                <c:pt idx="2603">
                  <c:v>162A000</c:v>
                </c:pt>
                <c:pt idx="2604">
                  <c:v>162B000</c:v>
                </c:pt>
                <c:pt idx="2605">
                  <c:v>162C000</c:v>
                </c:pt>
                <c:pt idx="2606">
                  <c:v>162D000</c:v>
                </c:pt>
                <c:pt idx="2607">
                  <c:v>1.62E+02</c:v>
                </c:pt>
                <c:pt idx="2608">
                  <c:v>162F000</c:v>
                </c:pt>
                <c:pt idx="2609">
                  <c:v>1630000</c:v>
                </c:pt>
                <c:pt idx="2610">
                  <c:v>1631000</c:v>
                </c:pt>
                <c:pt idx="2611">
                  <c:v>1632000</c:v>
                </c:pt>
                <c:pt idx="2612">
                  <c:v>1633000</c:v>
                </c:pt>
                <c:pt idx="2613">
                  <c:v>1634000</c:v>
                </c:pt>
                <c:pt idx="2614">
                  <c:v>1635000</c:v>
                </c:pt>
                <c:pt idx="2615">
                  <c:v>1636000</c:v>
                </c:pt>
                <c:pt idx="2616">
                  <c:v>1637000</c:v>
                </c:pt>
                <c:pt idx="2617">
                  <c:v>1638000</c:v>
                </c:pt>
                <c:pt idx="2618">
                  <c:v>1639000</c:v>
                </c:pt>
                <c:pt idx="2619">
                  <c:v>163A000</c:v>
                </c:pt>
                <c:pt idx="2620">
                  <c:v>163B000</c:v>
                </c:pt>
                <c:pt idx="2621">
                  <c:v>163C000</c:v>
                </c:pt>
                <c:pt idx="2622">
                  <c:v>163D000</c:v>
                </c:pt>
                <c:pt idx="2623">
                  <c:v>1.63E+02</c:v>
                </c:pt>
                <c:pt idx="2624">
                  <c:v>163F000</c:v>
                </c:pt>
                <c:pt idx="2625">
                  <c:v>1640000</c:v>
                </c:pt>
                <c:pt idx="2626">
                  <c:v>1641000</c:v>
                </c:pt>
                <c:pt idx="2627">
                  <c:v>1642000</c:v>
                </c:pt>
                <c:pt idx="2628">
                  <c:v>1643000</c:v>
                </c:pt>
                <c:pt idx="2629">
                  <c:v>1644000</c:v>
                </c:pt>
                <c:pt idx="2630">
                  <c:v>1645000</c:v>
                </c:pt>
                <c:pt idx="2631">
                  <c:v>1646000</c:v>
                </c:pt>
                <c:pt idx="2632">
                  <c:v>1647000</c:v>
                </c:pt>
                <c:pt idx="2633">
                  <c:v>1648000</c:v>
                </c:pt>
                <c:pt idx="2634">
                  <c:v>1649000</c:v>
                </c:pt>
                <c:pt idx="2635">
                  <c:v>164A000</c:v>
                </c:pt>
                <c:pt idx="2636">
                  <c:v>164B000</c:v>
                </c:pt>
                <c:pt idx="2637">
                  <c:v>164C000</c:v>
                </c:pt>
                <c:pt idx="2638">
                  <c:v>164D000</c:v>
                </c:pt>
                <c:pt idx="2639">
                  <c:v>1.64E+02</c:v>
                </c:pt>
                <c:pt idx="2640">
                  <c:v>164F000</c:v>
                </c:pt>
                <c:pt idx="2641">
                  <c:v>1650000</c:v>
                </c:pt>
                <c:pt idx="2642">
                  <c:v>1651000</c:v>
                </c:pt>
                <c:pt idx="2643">
                  <c:v>1652000</c:v>
                </c:pt>
                <c:pt idx="2644">
                  <c:v>1653000</c:v>
                </c:pt>
                <c:pt idx="2645">
                  <c:v>1654000</c:v>
                </c:pt>
                <c:pt idx="2646">
                  <c:v>1655000</c:v>
                </c:pt>
                <c:pt idx="2647">
                  <c:v>1656000</c:v>
                </c:pt>
                <c:pt idx="2648">
                  <c:v>1657000</c:v>
                </c:pt>
                <c:pt idx="2649">
                  <c:v>1658000</c:v>
                </c:pt>
                <c:pt idx="2650">
                  <c:v>1659000</c:v>
                </c:pt>
                <c:pt idx="2651">
                  <c:v>165A000</c:v>
                </c:pt>
                <c:pt idx="2652">
                  <c:v>165B000</c:v>
                </c:pt>
                <c:pt idx="2653">
                  <c:v>165C000</c:v>
                </c:pt>
                <c:pt idx="2654">
                  <c:v>165D000</c:v>
                </c:pt>
                <c:pt idx="2655">
                  <c:v>1.65E+02</c:v>
                </c:pt>
                <c:pt idx="2656">
                  <c:v>165F000</c:v>
                </c:pt>
                <c:pt idx="2657">
                  <c:v>1660000</c:v>
                </c:pt>
                <c:pt idx="2658">
                  <c:v>1661000</c:v>
                </c:pt>
                <c:pt idx="2659">
                  <c:v>1662000</c:v>
                </c:pt>
                <c:pt idx="2660">
                  <c:v>1663000</c:v>
                </c:pt>
                <c:pt idx="2661">
                  <c:v>1664000</c:v>
                </c:pt>
                <c:pt idx="2662">
                  <c:v>1665000</c:v>
                </c:pt>
                <c:pt idx="2663">
                  <c:v>1666000</c:v>
                </c:pt>
                <c:pt idx="2664">
                  <c:v>1667000</c:v>
                </c:pt>
                <c:pt idx="2665">
                  <c:v>1668000</c:v>
                </c:pt>
                <c:pt idx="2666">
                  <c:v>1669000</c:v>
                </c:pt>
                <c:pt idx="2667">
                  <c:v>166A000</c:v>
                </c:pt>
                <c:pt idx="2668">
                  <c:v>166B000</c:v>
                </c:pt>
                <c:pt idx="2669">
                  <c:v>166C000</c:v>
                </c:pt>
                <c:pt idx="2670">
                  <c:v>166D000</c:v>
                </c:pt>
                <c:pt idx="2671">
                  <c:v>1.66E+02</c:v>
                </c:pt>
                <c:pt idx="2672">
                  <c:v>166F000</c:v>
                </c:pt>
                <c:pt idx="2673">
                  <c:v>1670000</c:v>
                </c:pt>
                <c:pt idx="2674">
                  <c:v>1671000</c:v>
                </c:pt>
                <c:pt idx="2675">
                  <c:v>1672000</c:v>
                </c:pt>
                <c:pt idx="2676">
                  <c:v>1673000</c:v>
                </c:pt>
                <c:pt idx="2677">
                  <c:v>1674000</c:v>
                </c:pt>
                <c:pt idx="2678">
                  <c:v>1675000</c:v>
                </c:pt>
                <c:pt idx="2679">
                  <c:v>1676000</c:v>
                </c:pt>
                <c:pt idx="2680">
                  <c:v>1677000</c:v>
                </c:pt>
                <c:pt idx="2681">
                  <c:v>1678000</c:v>
                </c:pt>
                <c:pt idx="2682">
                  <c:v>1679000</c:v>
                </c:pt>
                <c:pt idx="2683">
                  <c:v>167A000</c:v>
                </c:pt>
                <c:pt idx="2684">
                  <c:v>167B000</c:v>
                </c:pt>
                <c:pt idx="2685">
                  <c:v>167C000</c:v>
                </c:pt>
                <c:pt idx="2686">
                  <c:v>167D000</c:v>
                </c:pt>
                <c:pt idx="2687">
                  <c:v>1.67E+02</c:v>
                </c:pt>
                <c:pt idx="2688">
                  <c:v>167F000</c:v>
                </c:pt>
                <c:pt idx="2689">
                  <c:v>1680000</c:v>
                </c:pt>
                <c:pt idx="2690">
                  <c:v>1681000</c:v>
                </c:pt>
                <c:pt idx="2691">
                  <c:v>1682000</c:v>
                </c:pt>
                <c:pt idx="2692">
                  <c:v>1683000</c:v>
                </c:pt>
                <c:pt idx="2693">
                  <c:v>1684000</c:v>
                </c:pt>
                <c:pt idx="2694">
                  <c:v>1685000</c:v>
                </c:pt>
                <c:pt idx="2695">
                  <c:v>1686000</c:v>
                </c:pt>
                <c:pt idx="2696">
                  <c:v>1687000</c:v>
                </c:pt>
                <c:pt idx="2697">
                  <c:v>1688000</c:v>
                </c:pt>
                <c:pt idx="2698">
                  <c:v>1689000</c:v>
                </c:pt>
                <c:pt idx="2699">
                  <c:v>168A000</c:v>
                </c:pt>
                <c:pt idx="2700">
                  <c:v>168B000</c:v>
                </c:pt>
                <c:pt idx="2701">
                  <c:v>168C000</c:v>
                </c:pt>
                <c:pt idx="2702">
                  <c:v>168D000</c:v>
                </c:pt>
                <c:pt idx="2703">
                  <c:v>1.68E+02</c:v>
                </c:pt>
                <c:pt idx="2704">
                  <c:v>168F000</c:v>
                </c:pt>
                <c:pt idx="2705">
                  <c:v>1690000</c:v>
                </c:pt>
                <c:pt idx="2706">
                  <c:v>1691000</c:v>
                </c:pt>
                <c:pt idx="2707">
                  <c:v>1692000</c:v>
                </c:pt>
                <c:pt idx="2708">
                  <c:v>1693000</c:v>
                </c:pt>
                <c:pt idx="2709">
                  <c:v>1694000</c:v>
                </c:pt>
                <c:pt idx="2710">
                  <c:v>1695000</c:v>
                </c:pt>
                <c:pt idx="2711">
                  <c:v>1696000</c:v>
                </c:pt>
                <c:pt idx="2712">
                  <c:v>1697000</c:v>
                </c:pt>
                <c:pt idx="2713">
                  <c:v>1698000</c:v>
                </c:pt>
                <c:pt idx="2714">
                  <c:v>1699000</c:v>
                </c:pt>
                <c:pt idx="2715">
                  <c:v>169A000</c:v>
                </c:pt>
                <c:pt idx="2716">
                  <c:v>169B000</c:v>
                </c:pt>
                <c:pt idx="2717">
                  <c:v>169C000</c:v>
                </c:pt>
                <c:pt idx="2718">
                  <c:v>169D000</c:v>
                </c:pt>
                <c:pt idx="2719">
                  <c:v>1.69E+02</c:v>
                </c:pt>
                <c:pt idx="2720">
                  <c:v>169F000</c:v>
                </c:pt>
                <c:pt idx="2721">
                  <c:v>16A0000</c:v>
                </c:pt>
                <c:pt idx="2722">
                  <c:v>16A1000</c:v>
                </c:pt>
                <c:pt idx="2723">
                  <c:v>16A2000</c:v>
                </c:pt>
                <c:pt idx="2724">
                  <c:v>16A3000</c:v>
                </c:pt>
                <c:pt idx="2725">
                  <c:v>16A4000</c:v>
                </c:pt>
                <c:pt idx="2726">
                  <c:v>16A5000</c:v>
                </c:pt>
                <c:pt idx="2727">
                  <c:v>16A6000</c:v>
                </c:pt>
                <c:pt idx="2728">
                  <c:v>16A7000</c:v>
                </c:pt>
                <c:pt idx="2729">
                  <c:v>16A8000</c:v>
                </c:pt>
                <c:pt idx="2730">
                  <c:v>16A9000</c:v>
                </c:pt>
                <c:pt idx="2731">
                  <c:v>16AA000</c:v>
                </c:pt>
                <c:pt idx="2732">
                  <c:v>16AB000</c:v>
                </c:pt>
                <c:pt idx="2733">
                  <c:v>16AC000</c:v>
                </c:pt>
                <c:pt idx="2734">
                  <c:v>16AD000</c:v>
                </c:pt>
                <c:pt idx="2735">
                  <c:v>16AE000</c:v>
                </c:pt>
                <c:pt idx="2736">
                  <c:v>16AF000</c:v>
                </c:pt>
                <c:pt idx="2737">
                  <c:v>16B0000</c:v>
                </c:pt>
                <c:pt idx="2738">
                  <c:v>16B1000</c:v>
                </c:pt>
                <c:pt idx="2739">
                  <c:v>16B2000</c:v>
                </c:pt>
                <c:pt idx="2740">
                  <c:v>16B3000</c:v>
                </c:pt>
                <c:pt idx="2741">
                  <c:v>16B4000</c:v>
                </c:pt>
                <c:pt idx="2742">
                  <c:v>16B5000</c:v>
                </c:pt>
                <c:pt idx="2743">
                  <c:v>16B6000</c:v>
                </c:pt>
                <c:pt idx="2744">
                  <c:v>16B7000</c:v>
                </c:pt>
                <c:pt idx="2745">
                  <c:v>16B8000</c:v>
                </c:pt>
                <c:pt idx="2746">
                  <c:v>16B9000</c:v>
                </c:pt>
                <c:pt idx="2747">
                  <c:v>16BA000</c:v>
                </c:pt>
                <c:pt idx="2748">
                  <c:v>16BB000</c:v>
                </c:pt>
                <c:pt idx="2749">
                  <c:v>16BC000</c:v>
                </c:pt>
                <c:pt idx="2750">
                  <c:v>16BD000</c:v>
                </c:pt>
                <c:pt idx="2751">
                  <c:v>16BE000</c:v>
                </c:pt>
                <c:pt idx="2752">
                  <c:v>16BF000</c:v>
                </c:pt>
                <c:pt idx="2753">
                  <c:v>16C0000</c:v>
                </c:pt>
                <c:pt idx="2754">
                  <c:v>16C1000</c:v>
                </c:pt>
                <c:pt idx="2755">
                  <c:v>16C2000</c:v>
                </c:pt>
                <c:pt idx="2756">
                  <c:v>16C3000</c:v>
                </c:pt>
                <c:pt idx="2757">
                  <c:v>16C4000</c:v>
                </c:pt>
                <c:pt idx="2758">
                  <c:v>16C5000</c:v>
                </c:pt>
                <c:pt idx="2759">
                  <c:v>16C6000</c:v>
                </c:pt>
                <c:pt idx="2760">
                  <c:v>16C7000</c:v>
                </c:pt>
                <c:pt idx="2761">
                  <c:v>16C8000</c:v>
                </c:pt>
                <c:pt idx="2762">
                  <c:v>16C9000</c:v>
                </c:pt>
                <c:pt idx="2763">
                  <c:v>16CA000</c:v>
                </c:pt>
                <c:pt idx="2764">
                  <c:v>16CB000</c:v>
                </c:pt>
                <c:pt idx="2765">
                  <c:v>16CC000</c:v>
                </c:pt>
                <c:pt idx="2766">
                  <c:v>16CD000</c:v>
                </c:pt>
                <c:pt idx="2767">
                  <c:v>16CE000</c:v>
                </c:pt>
                <c:pt idx="2768">
                  <c:v>16CF000</c:v>
                </c:pt>
                <c:pt idx="2769">
                  <c:v>16D0000</c:v>
                </c:pt>
                <c:pt idx="2770">
                  <c:v>16D1000</c:v>
                </c:pt>
                <c:pt idx="2771">
                  <c:v>16D2000</c:v>
                </c:pt>
                <c:pt idx="2772">
                  <c:v>16D3000</c:v>
                </c:pt>
                <c:pt idx="2773">
                  <c:v>16D4000</c:v>
                </c:pt>
                <c:pt idx="2774">
                  <c:v>16D5000</c:v>
                </c:pt>
                <c:pt idx="2775">
                  <c:v>16D6000</c:v>
                </c:pt>
                <c:pt idx="2776">
                  <c:v>16D7000</c:v>
                </c:pt>
                <c:pt idx="2777">
                  <c:v>16D8000</c:v>
                </c:pt>
                <c:pt idx="2778">
                  <c:v>16D9000</c:v>
                </c:pt>
                <c:pt idx="2779">
                  <c:v>16DA000</c:v>
                </c:pt>
                <c:pt idx="2780">
                  <c:v>16DB000</c:v>
                </c:pt>
                <c:pt idx="2781">
                  <c:v>16DC000</c:v>
                </c:pt>
                <c:pt idx="2782">
                  <c:v>16DD000</c:v>
                </c:pt>
                <c:pt idx="2783">
                  <c:v>16DE000</c:v>
                </c:pt>
                <c:pt idx="2784">
                  <c:v>16DF000</c:v>
                </c:pt>
                <c:pt idx="2785">
                  <c:v>1.60E+01</c:v>
                </c:pt>
                <c:pt idx="2786">
                  <c:v>16E1000</c:v>
                </c:pt>
                <c:pt idx="2787">
                  <c:v>16E2000</c:v>
                </c:pt>
                <c:pt idx="2788">
                  <c:v>16E3000</c:v>
                </c:pt>
                <c:pt idx="2789">
                  <c:v>16E4000</c:v>
                </c:pt>
                <c:pt idx="2790">
                  <c:v>16E5000</c:v>
                </c:pt>
                <c:pt idx="2791">
                  <c:v>16E6000</c:v>
                </c:pt>
                <c:pt idx="2792">
                  <c:v>16E7000</c:v>
                </c:pt>
                <c:pt idx="2793">
                  <c:v>16E8000</c:v>
                </c:pt>
                <c:pt idx="2794">
                  <c:v>16E9000</c:v>
                </c:pt>
                <c:pt idx="2795">
                  <c:v>16EA000</c:v>
                </c:pt>
                <c:pt idx="2796">
                  <c:v>16EB000</c:v>
                </c:pt>
                <c:pt idx="2797">
                  <c:v>16EC000</c:v>
                </c:pt>
                <c:pt idx="2798">
                  <c:v>16ED000</c:v>
                </c:pt>
                <c:pt idx="2799">
                  <c:v>16EE000</c:v>
                </c:pt>
                <c:pt idx="2800">
                  <c:v>16EF000</c:v>
                </c:pt>
                <c:pt idx="2801">
                  <c:v>16F0000</c:v>
                </c:pt>
                <c:pt idx="2802">
                  <c:v>16F1000</c:v>
                </c:pt>
                <c:pt idx="2803">
                  <c:v>16F2000</c:v>
                </c:pt>
                <c:pt idx="2804">
                  <c:v>16F3000</c:v>
                </c:pt>
                <c:pt idx="2805">
                  <c:v>16F4000</c:v>
                </c:pt>
                <c:pt idx="2806">
                  <c:v>16F5000</c:v>
                </c:pt>
                <c:pt idx="2807">
                  <c:v>16F6000</c:v>
                </c:pt>
                <c:pt idx="2808">
                  <c:v>16F7000</c:v>
                </c:pt>
                <c:pt idx="2809">
                  <c:v>16F8000</c:v>
                </c:pt>
                <c:pt idx="2810">
                  <c:v>16F9000</c:v>
                </c:pt>
                <c:pt idx="2811">
                  <c:v>16FA000</c:v>
                </c:pt>
                <c:pt idx="2812">
                  <c:v>16FB000</c:v>
                </c:pt>
                <c:pt idx="2813">
                  <c:v>16FC000</c:v>
                </c:pt>
                <c:pt idx="2814">
                  <c:v>16FD000</c:v>
                </c:pt>
                <c:pt idx="2815">
                  <c:v>16FE000</c:v>
                </c:pt>
                <c:pt idx="2816">
                  <c:v>16FF000</c:v>
                </c:pt>
                <c:pt idx="2817">
                  <c:v>1700000</c:v>
                </c:pt>
                <c:pt idx="2818">
                  <c:v>1701000</c:v>
                </c:pt>
                <c:pt idx="2819">
                  <c:v>1702000</c:v>
                </c:pt>
                <c:pt idx="2820">
                  <c:v>1703000</c:v>
                </c:pt>
                <c:pt idx="2821">
                  <c:v>1704000</c:v>
                </c:pt>
                <c:pt idx="2822">
                  <c:v>1705000</c:v>
                </c:pt>
                <c:pt idx="2823">
                  <c:v>1706000</c:v>
                </c:pt>
                <c:pt idx="2824">
                  <c:v>1707000</c:v>
                </c:pt>
                <c:pt idx="2825">
                  <c:v>1708000</c:v>
                </c:pt>
                <c:pt idx="2826">
                  <c:v>1709000</c:v>
                </c:pt>
                <c:pt idx="2827">
                  <c:v>170A000</c:v>
                </c:pt>
                <c:pt idx="2828">
                  <c:v>170B000</c:v>
                </c:pt>
                <c:pt idx="2829">
                  <c:v>170C000</c:v>
                </c:pt>
                <c:pt idx="2830">
                  <c:v>170D000</c:v>
                </c:pt>
                <c:pt idx="2831">
                  <c:v>1.70E+02</c:v>
                </c:pt>
                <c:pt idx="2832">
                  <c:v>170F000</c:v>
                </c:pt>
                <c:pt idx="2833">
                  <c:v>1710000</c:v>
                </c:pt>
                <c:pt idx="2834">
                  <c:v>1711000</c:v>
                </c:pt>
                <c:pt idx="2835">
                  <c:v>1712000</c:v>
                </c:pt>
                <c:pt idx="2836">
                  <c:v>1713000</c:v>
                </c:pt>
                <c:pt idx="2837">
                  <c:v>1714000</c:v>
                </c:pt>
                <c:pt idx="2838">
                  <c:v>1715000</c:v>
                </c:pt>
                <c:pt idx="2839">
                  <c:v>1716000</c:v>
                </c:pt>
                <c:pt idx="2840">
                  <c:v>1717000</c:v>
                </c:pt>
                <c:pt idx="2841">
                  <c:v>1718000</c:v>
                </c:pt>
                <c:pt idx="2842">
                  <c:v>1719000</c:v>
                </c:pt>
                <c:pt idx="2843">
                  <c:v>171A000</c:v>
                </c:pt>
                <c:pt idx="2844">
                  <c:v>171B000</c:v>
                </c:pt>
                <c:pt idx="2845">
                  <c:v>171C000</c:v>
                </c:pt>
                <c:pt idx="2846">
                  <c:v>171D000</c:v>
                </c:pt>
                <c:pt idx="2847">
                  <c:v>1.71E+02</c:v>
                </c:pt>
                <c:pt idx="2848">
                  <c:v>171F000</c:v>
                </c:pt>
                <c:pt idx="2849">
                  <c:v>1720000</c:v>
                </c:pt>
                <c:pt idx="2850">
                  <c:v>1721000</c:v>
                </c:pt>
                <c:pt idx="2851">
                  <c:v>1722000</c:v>
                </c:pt>
                <c:pt idx="2852">
                  <c:v>1723000</c:v>
                </c:pt>
                <c:pt idx="2853">
                  <c:v>1724000</c:v>
                </c:pt>
                <c:pt idx="2854">
                  <c:v>1725000</c:v>
                </c:pt>
                <c:pt idx="2855">
                  <c:v>1726000</c:v>
                </c:pt>
                <c:pt idx="2856">
                  <c:v>1727000</c:v>
                </c:pt>
                <c:pt idx="2857">
                  <c:v>1728000</c:v>
                </c:pt>
                <c:pt idx="2858">
                  <c:v>1729000</c:v>
                </c:pt>
                <c:pt idx="2859">
                  <c:v>172A000</c:v>
                </c:pt>
                <c:pt idx="2860">
                  <c:v>172B000</c:v>
                </c:pt>
                <c:pt idx="2861">
                  <c:v>172C000</c:v>
                </c:pt>
                <c:pt idx="2862">
                  <c:v>172D000</c:v>
                </c:pt>
                <c:pt idx="2863">
                  <c:v>1.72E+02</c:v>
                </c:pt>
                <c:pt idx="2864">
                  <c:v>172F000</c:v>
                </c:pt>
                <c:pt idx="2865">
                  <c:v>1730000</c:v>
                </c:pt>
                <c:pt idx="2866">
                  <c:v>1731000</c:v>
                </c:pt>
                <c:pt idx="2867">
                  <c:v>1732000</c:v>
                </c:pt>
                <c:pt idx="2868">
                  <c:v>1733000</c:v>
                </c:pt>
                <c:pt idx="2869">
                  <c:v>1734000</c:v>
                </c:pt>
                <c:pt idx="2870">
                  <c:v>1735000</c:v>
                </c:pt>
                <c:pt idx="2871">
                  <c:v>1736000</c:v>
                </c:pt>
                <c:pt idx="2872">
                  <c:v>1737000</c:v>
                </c:pt>
                <c:pt idx="2873">
                  <c:v>1738000</c:v>
                </c:pt>
                <c:pt idx="2874">
                  <c:v>1739000</c:v>
                </c:pt>
                <c:pt idx="2875">
                  <c:v>173A000</c:v>
                </c:pt>
                <c:pt idx="2876">
                  <c:v>173B000</c:v>
                </c:pt>
                <c:pt idx="2877">
                  <c:v>173C000</c:v>
                </c:pt>
                <c:pt idx="2878">
                  <c:v>173D000</c:v>
                </c:pt>
                <c:pt idx="2879">
                  <c:v>1.73E+02</c:v>
                </c:pt>
                <c:pt idx="2880">
                  <c:v>173F000</c:v>
                </c:pt>
                <c:pt idx="2881">
                  <c:v>1740000</c:v>
                </c:pt>
                <c:pt idx="2882">
                  <c:v>1741000</c:v>
                </c:pt>
                <c:pt idx="2883">
                  <c:v>1742000</c:v>
                </c:pt>
                <c:pt idx="2884">
                  <c:v>1743000</c:v>
                </c:pt>
                <c:pt idx="2885">
                  <c:v>1744000</c:v>
                </c:pt>
                <c:pt idx="2886">
                  <c:v>1745000</c:v>
                </c:pt>
                <c:pt idx="2887">
                  <c:v>1746000</c:v>
                </c:pt>
                <c:pt idx="2888">
                  <c:v>1747000</c:v>
                </c:pt>
                <c:pt idx="2889">
                  <c:v>1748000</c:v>
                </c:pt>
                <c:pt idx="2890">
                  <c:v>1749000</c:v>
                </c:pt>
                <c:pt idx="2891">
                  <c:v>174A000</c:v>
                </c:pt>
                <c:pt idx="2892">
                  <c:v>174B000</c:v>
                </c:pt>
                <c:pt idx="2893">
                  <c:v>174C000</c:v>
                </c:pt>
                <c:pt idx="2894">
                  <c:v>174D000</c:v>
                </c:pt>
                <c:pt idx="2895">
                  <c:v>1.74E+02</c:v>
                </c:pt>
                <c:pt idx="2896">
                  <c:v>174F000</c:v>
                </c:pt>
                <c:pt idx="2897">
                  <c:v>1750000</c:v>
                </c:pt>
                <c:pt idx="2898">
                  <c:v>1751000</c:v>
                </c:pt>
                <c:pt idx="2899">
                  <c:v>1752000</c:v>
                </c:pt>
                <c:pt idx="2900">
                  <c:v>1753000</c:v>
                </c:pt>
                <c:pt idx="2901">
                  <c:v>1754000</c:v>
                </c:pt>
                <c:pt idx="2902">
                  <c:v>1755000</c:v>
                </c:pt>
                <c:pt idx="2903">
                  <c:v>1756000</c:v>
                </c:pt>
                <c:pt idx="2904">
                  <c:v>1757000</c:v>
                </c:pt>
                <c:pt idx="2905">
                  <c:v>1758000</c:v>
                </c:pt>
                <c:pt idx="2906">
                  <c:v>1759000</c:v>
                </c:pt>
                <c:pt idx="2907">
                  <c:v>175A000</c:v>
                </c:pt>
                <c:pt idx="2908">
                  <c:v>175B000</c:v>
                </c:pt>
                <c:pt idx="2909">
                  <c:v>175C000</c:v>
                </c:pt>
                <c:pt idx="2910">
                  <c:v>175D000</c:v>
                </c:pt>
                <c:pt idx="2911">
                  <c:v>1.75E+02</c:v>
                </c:pt>
                <c:pt idx="2912">
                  <c:v>175F000</c:v>
                </c:pt>
                <c:pt idx="2913">
                  <c:v>1760000</c:v>
                </c:pt>
                <c:pt idx="2914">
                  <c:v>1761000</c:v>
                </c:pt>
                <c:pt idx="2915">
                  <c:v>1762000</c:v>
                </c:pt>
                <c:pt idx="2916">
                  <c:v>1763000</c:v>
                </c:pt>
                <c:pt idx="2917">
                  <c:v>1764000</c:v>
                </c:pt>
                <c:pt idx="2918">
                  <c:v>1765000</c:v>
                </c:pt>
                <c:pt idx="2919">
                  <c:v>1766000</c:v>
                </c:pt>
                <c:pt idx="2920">
                  <c:v>1767000</c:v>
                </c:pt>
                <c:pt idx="2921">
                  <c:v>1768000</c:v>
                </c:pt>
                <c:pt idx="2922">
                  <c:v>1769000</c:v>
                </c:pt>
                <c:pt idx="2923">
                  <c:v>176A000</c:v>
                </c:pt>
                <c:pt idx="2924">
                  <c:v>176B000</c:v>
                </c:pt>
                <c:pt idx="2925">
                  <c:v>176C000</c:v>
                </c:pt>
                <c:pt idx="2926">
                  <c:v>176D000</c:v>
                </c:pt>
                <c:pt idx="2927">
                  <c:v>1.76E+02</c:v>
                </c:pt>
                <c:pt idx="2928">
                  <c:v>176F000</c:v>
                </c:pt>
                <c:pt idx="2929">
                  <c:v>1770000</c:v>
                </c:pt>
                <c:pt idx="2930">
                  <c:v>1771000</c:v>
                </c:pt>
                <c:pt idx="2931">
                  <c:v>1772000</c:v>
                </c:pt>
                <c:pt idx="2932">
                  <c:v>1773000</c:v>
                </c:pt>
                <c:pt idx="2933">
                  <c:v>1774000</c:v>
                </c:pt>
                <c:pt idx="2934">
                  <c:v>1775000</c:v>
                </c:pt>
                <c:pt idx="2935">
                  <c:v>1776000</c:v>
                </c:pt>
                <c:pt idx="2936">
                  <c:v>1777000</c:v>
                </c:pt>
                <c:pt idx="2937">
                  <c:v>1778000</c:v>
                </c:pt>
                <c:pt idx="2938">
                  <c:v>1779000</c:v>
                </c:pt>
                <c:pt idx="2939">
                  <c:v>177A000</c:v>
                </c:pt>
                <c:pt idx="2940">
                  <c:v>177B000</c:v>
                </c:pt>
                <c:pt idx="2941">
                  <c:v>177C000</c:v>
                </c:pt>
                <c:pt idx="2942">
                  <c:v>177D000</c:v>
                </c:pt>
                <c:pt idx="2943">
                  <c:v>1.77E+02</c:v>
                </c:pt>
                <c:pt idx="2944">
                  <c:v>177F000</c:v>
                </c:pt>
                <c:pt idx="2945">
                  <c:v>1780000</c:v>
                </c:pt>
                <c:pt idx="2946">
                  <c:v>1781000</c:v>
                </c:pt>
                <c:pt idx="2947">
                  <c:v>1782000</c:v>
                </c:pt>
                <c:pt idx="2948">
                  <c:v>1783000</c:v>
                </c:pt>
                <c:pt idx="2949">
                  <c:v>1784000</c:v>
                </c:pt>
                <c:pt idx="2950">
                  <c:v>1785000</c:v>
                </c:pt>
                <c:pt idx="2951">
                  <c:v>1786000</c:v>
                </c:pt>
                <c:pt idx="2952">
                  <c:v>1787000</c:v>
                </c:pt>
                <c:pt idx="2953">
                  <c:v>1788000</c:v>
                </c:pt>
                <c:pt idx="2954">
                  <c:v>1789000</c:v>
                </c:pt>
                <c:pt idx="2955">
                  <c:v>178A000</c:v>
                </c:pt>
                <c:pt idx="2956">
                  <c:v>178B000</c:v>
                </c:pt>
                <c:pt idx="2957">
                  <c:v>178C000</c:v>
                </c:pt>
                <c:pt idx="2958">
                  <c:v>178D000</c:v>
                </c:pt>
                <c:pt idx="2959">
                  <c:v>1.78E+02</c:v>
                </c:pt>
                <c:pt idx="2960">
                  <c:v>178F000</c:v>
                </c:pt>
                <c:pt idx="2961">
                  <c:v>1790000</c:v>
                </c:pt>
                <c:pt idx="2962">
                  <c:v>1791000</c:v>
                </c:pt>
                <c:pt idx="2963">
                  <c:v>1792000</c:v>
                </c:pt>
                <c:pt idx="2964">
                  <c:v>1793000</c:v>
                </c:pt>
                <c:pt idx="2965">
                  <c:v>1794000</c:v>
                </c:pt>
                <c:pt idx="2966">
                  <c:v>1795000</c:v>
                </c:pt>
                <c:pt idx="2967">
                  <c:v>1796000</c:v>
                </c:pt>
                <c:pt idx="2968">
                  <c:v>1797000</c:v>
                </c:pt>
                <c:pt idx="2969">
                  <c:v>1798000</c:v>
                </c:pt>
                <c:pt idx="2970">
                  <c:v>1799000</c:v>
                </c:pt>
                <c:pt idx="2971">
                  <c:v>179A000</c:v>
                </c:pt>
                <c:pt idx="2972">
                  <c:v>179B000</c:v>
                </c:pt>
                <c:pt idx="2973">
                  <c:v>179C000</c:v>
                </c:pt>
                <c:pt idx="2974">
                  <c:v>179D000</c:v>
                </c:pt>
                <c:pt idx="2975">
                  <c:v>1.79E+02</c:v>
                </c:pt>
                <c:pt idx="2976">
                  <c:v>179F000</c:v>
                </c:pt>
                <c:pt idx="2977">
                  <c:v>17A0000</c:v>
                </c:pt>
                <c:pt idx="2978">
                  <c:v>17A1000</c:v>
                </c:pt>
                <c:pt idx="2979">
                  <c:v>17A2000</c:v>
                </c:pt>
                <c:pt idx="2980">
                  <c:v>17A3000</c:v>
                </c:pt>
                <c:pt idx="2981">
                  <c:v>17A4000</c:v>
                </c:pt>
                <c:pt idx="2982">
                  <c:v>17A5000</c:v>
                </c:pt>
                <c:pt idx="2983">
                  <c:v>17A6000</c:v>
                </c:pt>
                <c:pt idx="2984">
                  <c:v>17A7000</c:v>
                </c:pt>
                <c:pt idx="2985">
                  <c:v>17A8000</c:v>
                </c:pt>
                <c:pt idx="2986">
                  <c:v>17A9000</c:v>
                </c:pt>
                <c:pt idx="2987">
                  <c:v>17AA000</c:v>
                </c:pt>
                <c:pt idx="2988">
                  <c:v>17AB000</c:v>
                </c:pt>
                <c:pt idx="2989">
                  <c:v>17AC000</c:v>
                </c:pt>
                <c:pt idx="2990">
                  <c:v>17AD000</c:v>
                </c:pt>
                <c:pt idx="2991">
                  <c:v>17AE000</c:v>
                </c:pt>
                <c:pt idx="2992">
                  <c:v>17AF000</c:v>
                </c:pt>
                <c:pt idx="2993">
                  <c:v>17B0000</c:v>
                </c:pt>
                <c:pt idx="2994">
                  <c:v>17B1000</c:v>
                </c:pt>
                <c:pt idx="2995">
                  <c:v>17B2000</c:v>
                </c:pt>
                <c:pt idx="2996">
                  <c:v>17B3000</c:v>
                </c:pt>
                <c:pt idx="2997">
                  <c:v>17B4000</c:v>
                </c:pt>
                <c:pt idx="2998">
                  <c:v>17B5000</c:v>
                </c:pt>
                <c:pt idx="2999">
                  <c:v>17B6000</c:v>
                </c:pt>
                <c:pt idx="3000">
                  <c:v>17B7000</c:v>
                </c:pt>
                <c:pt idx="3001">
                  <c:v>17B8000</c:v>
                </c:pt>
                <c:pt idx="3002">
                  <c:v>17B9000</c:v>
                </c:pt>
                <c:pt idx="3003">
                  <c:v>17BA000</c:v>
                </c:pt>
                <c:pt idx="3004">
                  <c:v>17BB000</c:v>
                </c:pt>
                <c:pt idx="3005">
                  <c:v>17BC000</c:v>
                </c:pt>
                <c:pt idx="3006">
                  <c:v>17BD000</c:v>
                </c:pt>
                <c:pt idx="3007">
                  <c:v>17BE000</c:v>
                </c:pt>
                <c:pt idx="3008">
                  <c:v>17BF000</c:v>
                </c:pt>
                <c:pt idx="3009">
                  <c:v>17C0000</c:v>
                </c:pt>
                <c:pt idx="3010">
                  <c:v>17C1000</c:v>
                </c:pt>
                <c:pt idx="3011">
                  <c:v>17C2000</c:v>
                </c:pt>
                <c:pt idx="3012">
                  <c:v>17C3000</c:v>
                </c:pt>
                <c:pt idx="3013">
                  <c:v>17C4000</c:v>
                </c:pt>
                <c:pt idx="3014">
                  <c:v>17C5000</c:v>
                </c:pt>
                <c:pt idx="3015">
                  <c:v>17C6000</c:v>
                </c:pt>
                <c:pt idx="3016">
                  <c:v>17C7000</c:v>
                </c:pt>
                <c:pt idx="3017">
                  <c:v>17C8000</c:v>
                </c:pt>
                <c:pt idx="3018">
                  <c:v>17C9000</c:v>
                </c:pt>
                <c:pt idx="3019">
                  <c:v>17CA000</c:v>
                </c:pt>
                <c:pt idx="3020">
                  <c:v>17CB000</c:v>
                </c:pt>
                <c:pt idx="3021">
                  <c:v>17CC000</c:v>
                </c:pt>
                <c:pt idx="3022">
                  <c:v>17CD000</c:v>
                </c:pt>
                <c:pt idx="3023">
                  <c:v>17CE000</c:v>
                </c:pt>
                <c:pt idx="3024">
                  <c:v>17CF000</c:v>
                </c:pt>
                <c:pt idx="3025">
                  <c:v>17D0000</c:v>
                </c:pt>
                <c:pt idx="3026">
                  <c:v>17D1000</c:v>
                </c:pt>
                <c:pt idx="3027">
                  <c:v>17D2000</c:v>
                </c:pt>
                <c:pt idx="3028">
                  <c:v>17D3000</c:v>
                </c:pt>
                <c:pt idx="3029">
                  <c:v>17D4000</c:v>
                </c:pt>
                <c:pt idx="3030">
                  <c:v>17D5000</c:v>
                </c:pt>
                <c:pt idx="3031">
                  <c:v>17D6000</c:v>
                </c:pt>
                <c:pt idx="3032">
                  <c:v>17D7000</c:v>
                </c:pt>
                <c:pt idx="3033">
                  <c:v>17D8000</c:v>
                </c:pt>
                <c:pt idx="3034">
                  <c:v>17D9000</c:v>
                </c:pt>
                <c:pt idx="3035">
                  <c:v>17DA000</c:v>
                </c:pt>
                <c:pt idx="3036">
                  <c:v>17DB000</c:v>
                </c:pt>
                <c:pt idx="3037">
                  <c:v>17DC000</c:v>
                </c:pt>
                <c:pt idx="3038">
                  <c:v>17DD000</c:v>
                </c:pt>
                <c:pt idx="3039">
                  <c:v>17DE000</c:v>
                </c:pt>
                <c:pt idx="3040">
                  <c:v>17DF000</c:v>
                </c:pt>
                <c:pt idx="3041">
                  <c:v>1.70E+01</c:v>
                </c:pt>
                <c:pt idx="3042">
                  <c:v>17E1000</c:v>
                </c:pt>
                <c:pt idx="3043">
                  <c:v>17E2000</c:v>
                </c:pt>
                <c:pt idx="3044">
                  <c:v>17E3000</c:v>
                </c:pt>
                <c:pt idx="3045">
                  <c:v>17E4000</c:v>
                </c:pt>
                <c:pt idx="3046">
                  <c:v>17E5000</c:v>
                </c:pt>
                <c:pt idx="3047">
                  <c:v>17E6000</c:v>
                </c:pt>
                <c:pt idx="3048">
                  <c:v>17E7000</c:v>
                </c:pt>
                <c:pt idx="3049">
                  <c:v>17E8000</c:v>
                </c:pt>
                <c:pt idx="3050">
                  <c:v>17E9000</c:v>
                </c:pt>
                <c:pt idx="3051">
                  <c:v>17EA000</c:v>
                </c:pt>
              </c:strCache>
            </c:strRef>
          </c:cat>
          <c:val>
            <c:numRef>
              <c:f>Sheet1!$C$2:$C$3053</c:f>
              <c:numCache>
                <c:formatCode>General</c:formatCode>
                <c:ptCount val="3052"/>
                <c:pt idx="0">
                  <c:v>181</c:v>
                </c:pt>
                <c:pt idx="1">
                  <c:v>181</c:v>
                </c:pt>
                <c:pt idx="2">
                  <c:v>182</c:v>
                </c:pt>
                <c:pt idx="3">
                  <c:v>181</c:v>
                </c:pt>
                <c:pt idx="4">
                  <c:v>181</c:v>
                </c:pt>
                <c:pt idx="5">
                  <c:v>181</c:v>
                </c:pt>
                <c:pt idx="6">
                  <c:v>181</c:v>
                </c:pt>
                <c:pt idx="7">
                  <c:v>181</c:v>
                </c:pt>
                <c:pt idx="8">
                  <c:v>181</c:v>
                </c:pt>
                <c:pt idx="9">
                  <c:v>181</c:v>
                </c:pt>
                <c:pt idx="10">
                  <c:v>180</c:v>
                </c:pt>
                <c:pt idx="11">
                  <c:v>180</c:v>
                </c:pt>
                <c:pt idx="12">
                  <c:v>181</c:v>
                </c:pt>
                <c:pt idx="13">
                  <c:v>182</c:v>
                </c:pt>
                <c:pt idx="14">
                  <c:v>181</c:v>
                </c:pt>
                <c:pt idx="15">
                  <c:v>181</c:v>
                </c:pt>
                <c:pt idx="16">
                  <c:v>181</c:v>
                </c:pt>
                <c:pt idx="17">
                  <c:v>181</c:v>
                </c:pt>
                <c:pt idx="18">
                  <c:v>181</c:v>
                </c:pt>
                <c:pt idx="19">
                  <c:v>181</c:v>
                </c:pt>
                <c:pt idx="20">
                  <c:v>181</c:v>
                </c:pt>
                <c:pt idx="21">
                  <c:v>181</c:v>
                </c:pt>
                <c:pt idx="22">
                  <c:v>181</c:v>
                </c:pt>
                <c:pt idx="23">
                  <c:v>181</c:v>
                </c:pt>
                <c:pt idx="24">
                  <c:v>181</c:v>
                </c:pt>
                <c:pt idx="25">
                  <c:v>181</c:v>
                </c:pt>
                <c:pt idx="26">
                  <c:v>182</c:v>
                </c:pt>
                <c:pt idx="27">
                  <c:v>181</c:v>
                </c:pt>
                <c:pt idx="28">
                  <c:v>181</c:v>
                </c:pt>
                <c:pt idx="29">
                  <c:v>181</c:v>
                </c:pt>
                <c:pt idx="30">
                  <c:v>181</c:v>
                </c:pt>
                <c:pt idx="31">
                  <c:v>181</c:v>
                </c:pt>
                <c:pt idx="32">
                  <c:v>181</c:v>
                </c:pt>
                <c:pt idx="33">
                  <c:v>181</c:v>
                </c:pt>
                <c:pt idx="34">
                  <c:v>181</c:v>
                </c:pt>
                <c:pt idx="35">
                  <c:v>181</c:v>
                </c:pt>
                <c:pt idx="36">
                  <c:v>180</c:v>
                </c:pt>
                <c:pt idx="37">
                  <c:v>181</c:v>
                </c:pt>
                <c:pt idx="38">
                  <c:v>181</c:v>
                </c:pt>
                <c:pt idx="39">
                  <c:v>181</c:v>
                </c:pt>
                <c:pt idx="40">
                  <c:v>180</c:v>
                </c:pt>
                <c:pt idx="41">
                  <c:v>180</c:v>
                </c:pt>
                <c:pt idx="42">
                  <c:v>181</c:v>
                </c:pt>
                <c:pt idx="43">
                  <c:v>181</c:v>
                </c:pt>
                <c:pt idx="44">
                  <c:v>181</c:v>
                </c:pt>
                <c:pt idx="45">
                  <c:v>181</c:v>
                </c:pt>
                <c:pt idx="46">
                  <c:v>181</c:v>
                </c:pt>
                <c:pt idx="47">
                  <c:v>181</c:v>
                </c:pt>
                <c:pt idx="48">
                  <c:v>181</c:v>
                </c:pt>
                <c:pt idx="49">
                  <c:v>181</c:v>
                </c:pt>
                <c:pt idx="50">
                  <c:v>181</c:v>
                </c:pt>
                <c:pt idx="51">
                  <c:v>182</c:v>
                </c:pt>
                <c:pt idx="52">
                  <c:v>181</c:v>
                </c:pt>
                <c:pt idx="53">
                  <c:v>181</c:v>
                </c:pt>
                <c:pt idx="54">
                  <c:v>181</c:v>
                </c:pt>
                <c:pt idx="55">
                  <c:v>181</c:v>
                </c:pt>
                <c:pt idx="56">
                  <c:v>181</c:v>
                </c:pt>
                <c:pt idx="57">
                  <c:v>181</c:v>
                </c:pt>
                <c:pt idx="58">
                  <c:v>181</c:v>
                </c:pt>
                <c:pt idx="59">
                  <c:v>181</c:v>
                </c:pt>
                <c:pt idx="60">
                  <c:v>180</c:v>
                </c:pt>
                <c:pt idx="61">
                  <c:v>181</c:v>
                </c:pt>
                <c:pt idx="62">
                  <c:v>182</c:v>
                </c:pt>
                <c:pt idx="63">
                  <c:v>181</c:v>
                </c:pt>
                <c:pt idx="64">
                  <c:v>181</c:v>
                </c:pt>
                <c:pt idx="65">
                  <c:v>181</c:v>
                </c:pt>
                <c:pt idx="66">
                  <c:v>181</c:v>
                </c:pt>
                <c:pt idx="67">
                  <c:v>181</c:v>
                </c:pt>
                <c:pt idx="68">
                  <c:v>181</c:v>
                </c:pt>
                <c:pt idx="69">
                  <c:v>180</c:v>
                </c:pt>
                <c:pt idx="70">
                  <c:v>181</c:v>
                </c:pt>
                <c:pt idx="71">
                  <c:v>181</c:v>
                </c:pt>
                <c:pt idx="72">
                  <c:v>181</c:v>
                </c:pt>
                <c:pt idx="73">
                  <c:v>181</c:v>
                </c:pt>
                <c:pt idx="74">
                  <c:v>181</c:v>
                </c:pt>
                <c:pt idx="75">
                  <c:v>181</c:v>
                </c:pt>
                <c:pt idx="76">
                  <c:v>181</c:v>
                </c:pt>
                <c:pt idx="77">
                  <c:v>181</c:v>
                </c:pt>
                <c:pt idx="78">
                  <c:v>180</c:v>
                </c:pt>
                <c:pt idx="79">
                  <c:v>181</c:v>
                </c:pt>
                <c:pt idx="80">
                  <c:v>181</c:v>
                </c:pt>
                <c:pt idx="81">
                  <c:v>181</c:v>
                </c:pt>
                <c:pt idx="82">
                  <c:v>181</c:v>
                </c:pt>
                <c:pt idx="83">
                  <c:v>181</c:v>
                </c:pt>
                <c:pt idx="84">
                  <c:v>181</c:v>
                </c:pt>
                <c:pt idx="85">
                  <c:v>181</c:v>
                </c:pt>
                <c:pt idx="86">
                  <c:v>181</c:v>
                </c:pt>
                <c:pt idx="87">
                  <c:v>181</c:v>
                </c:pt>
                <c:pt idx="88">
                  <c:v>181</c:v>
                </c:pt>
                <c:pt idx="89">
                  <c:v>181</c:v>
                </c:pt>
                <c:pt idx="90">
                  <c:v>181</c:v>
                </c:pt>
                <c:pt idx="91">
                  <c:v>181</c:v>
                </c:pt>
                <c:pt idx="92">
                  <c:v>181</c:v>
                </c:pt>
                <c:pt idx="93">
                  <c:v>180</c:v>
                </c:pt>
                <c:pt idx="94">
                  <c:v>181</c:v>
                </c:pt>
                <c:pt idx="95">
                  <c:v>181</c:v>
                </c:pt>
                <c:pt idx="96">
                  <c:v>181</c:v>
                </c:pt>
                <c:pt idx="97">
                  <c:v>180</c:v>
                </c:pt>
                <c:pt idx="98">
                  <c:v>181</c:v>
                </c:pt>
                <c:pt idx="99">
                  <c:v>181</c:v>
                </c:pt>
                <c:pt idx="100">
                  <c:v>181</c:v>
                </c:pt>
                <c:pt idx="101">
                  <c:v>181</c:v>
                </c:pt>
                <c:pt idx="102">
                  <c:v>181</c:v>
                </c:pt>
                <c:pt idx="103">
                  <c:v>181</c:v>
                </c:pt>
                <c:pt idx="104">
                  <c:v>181</c:v>
                </c:pt>
                <c:pt idx="105">
                  <c:v>181</c:v>
                </c:pt>
                <c:pt idx="106">
                  <c:v>181</c:v>
                </c:pt>
                <c:pt idx="107">
                  <c:v>181</c:v>
                </c:pt>
                <c:pt idx="108">
                  <c:v>181</c:v>
                </c:pt>
                <c:pt idx="109">
                  <c:v>181</c:v>
                </c:pt>
                <c:pt idx="110">
                  <c:v>181</c:v>
                </c:pt>
                <c:pt idx="111">
                  <c:v>181</c:v>
                </c:pt>
                <c:pt idx="112">
                  <c:v>181</c:v>
                </c:pt>
                <c:pt idx="113">
                  <c:v>180</c:v>
                </c:pt>
                <c:pt idx="114">
                  <c:v>181</c:v>
                </c:pt>
                <c:pt idx="115">
                  <c:v>182</c:v>
                </c:pt>
                <c:pt idx="116">
                  <c:v>181</c:v>
                </c:pt>
                <c:pt idx="117">
                  <c:v>181</c:v>
                </c:pt>
                <c:pt idx="118">
                  <c:v>181</c:v>
                </c:pt>
                <c:pt idx="119">
                  <c:v>181</c:v>
                </c:pt>
                <c:pt idx="120">
                  <c:v>181</c:v>
                </c:pt>
                <c:pt idx="121">
                  <c:v>181</c:v>
                </c:pt>
                <c:pt idx="122">
                  <c:v>181</c:v>
                </c:pt>
                <c:pt idx="123">
                  <c:v>182</c:v>
                </c:pt>
                <c:pt idx="124">
                  <c:v>181</c:v>
                </c:pt>
                <c:pt idx="125">
                  <c:v>181</c:v>
                </c:pt>
                <c:pt idx="126">
                  <c:v>181</c:v>
                </c:pt>
                <c:pt idx="127">
                  <c:v>180</c:v>
                </c:pt>
                <c:pt idx="128">
                  <c:v>181</c:v>
                </c:pt>
                <c:pt idx="129">
                  <c:v>180</c:v>
                </c:pt>
                <c:pt idx="130">
                  <c:v>181</c:v>
                </c:pt>
                <c:pt idx="131">
                  <c:v>181</c:v>
                </c:pt>
                <c:pt idx="132">
                  <c:v>181</c:v>
                </c:pt>
                <c:pt idx="133">
                  <c:v>181</c:v>
                </c:pt>
                <c:pt idx="134">
                  <c:v>181</c:v>
                </c:pt>
                <c:pt idx="135">
                  <c:v>181</c:v>
                </c:pt>
                <c:pt idx="136">
                  <c:v>181</c:v>
                </c:pt>
                <c:pt idx="137">
                  <c:v>181</c:v>
                </c:pt>
                <c:pt idx="138">
                  <c:v>181</c:v>
                </c:pt>
                <c:pt idx="139">
                  <c:v>181</c:v>
                </c:pt>
                <c:pt idx="140">
                  <c:v>181</c:v>
                </c:pt>
                <c:pt idx="141">
                  <c:v>181</c:v>
                </c:pt>
                <c:pt idx="142">
                  <c:v>181</c:v>
                </c:pt>
                <c:pt idx="143">
                  <c:v>181</c:v>
                </c:pt>
                <c:pt idx="144">
                  <c:v>181</c:v>
                </c:pt>
                <c:pt idx="145">
                  <c:v>181</c:v>
                </c:pt>
                <c:pt idx="146">
                  <c:v>181</c:v>
                </c:pt>
                <c:pt idx="147">
                  <c:v>182</c:v>
                </c:pt>
                <c:pt idx="148">
                  <c:v>181</c:v>
                </c:pt>
                <c:pt idx="149">
                  <c:v>180</c:v>
                </c:pt>
                <c:pt idx="150">
                  <c:v>181</c:v>
                </c:pt>
                <c:pt idx="151">
                  <c:v>181</c:v>
                </c:pt>
                <c:pt idx="152">
                  <c:v>181</c:v>
                </c:pt>
                <c:pt idx="153">
                  <c:v>181</c:v>
                </c:pt>
                <c:pt idx="154">
                  <c:v>181</c:v>
                </c:pt>
                <c:pt idx="155">
                  <c:v>181</c:v>
                </c:pt>
                <c:pt idx="156">
                  <c:v>181</c:v>
                </c:pt>
                <c:pt idx="157">
                  <c:v>181</c:v>
                </c:pt>
                <c:pt idx="158">
                  <c:v>181</c:v>
                </c:pt>
                <c:pt idx="159">
                  <c:v>181</c:v>
                </c:pt>
                <c:pt idx="160">
                  <c:v>181</c:v>
                </c:pt>
                <c:pt idx="161">
                  <c:v>181</c:v>
                </c:pt>
                <c:pt idx="162">
                  <c:v>181</c:v>
                </c:pt>
                <c:pt idx="163">
                  <c:v>181</c:v>
                </c:pt>
                <c:pt idx="164">
                  <c:v>181</c:v>
                </c:pt>
                <c:pt idx="165">
                  <c:v>180</c:v>
                </c:pt>
                <c:pt idx="166">
                  <c:v>181</c:v>
                </c:pt>
                <c:pt idx="167">
                  <c:v>181</c:v>
                </c:pt>
                <c:pt idx="168">
                  <c:v>181</c:v>
                </c:pt>
                <c:pt idx="169">
                  <c:v>181</c:v>
                </c:pt>
                <c:pt idx="170">
                  <c:v>181</c:v>
                </c:pt>
                <c:pt idx="171">
                  <c:v>181</c:v>
                </c:pt>
                <c:pt idx="172">
                  <c:v>181</c:v>
                </c:pt>
                <c:pt idx="173">
                  <c:v>181</c:v>
                </c:pt>
                <c:pt idx="174">
                  <c:v>181</c:v>
                </c:pt>
                <c:pt idx="175">
                  <c:v>181</c:v>
                </c:pt>
                <c:pt idx="176">
                  <c:v>181</c:v>
                </c:pt>
                <c:pt idx="177">
                  <c:v>181</c:v>
                </c:pt>
                <c:pt idx="178">
                  <c:v>181</c:v>
                </c:pt>
                <c:pt idx="179">
                  <c:v>181</c:v>
                </c:pt>
                <c:pt idx="180">
                  <c:v>181</c:v>
                </c:pt>
                <c:pt idx="181">
                  <c:v>181</c:v>
                </c:pt>
                <c:pt idx="182">
                  <c:v>181</c:v>
                </c:pt>
                <c:pt idx="183">
                  <c:v>181</c:v>
                </c:pt>
                <c:pt idx="184">
                  <c:v>181</c:v>
                </c:pt>
                <c:pt idx="185">
                  <c:v>181</c:v>
                </c:pt>
                <c:pt idx="186">
                  <c:v>181</c:v>
                </c:pt>
                <c:pt idx="187">
                  <c:v>181</c:v>
                </c:pt>
                <c:pt idx="188">
                  <c:v>181</c:v>
                </c:pt>
                <c:pt idx="189">
                  <c:v>181</c:v>
                </c:pt>
                <c:pt idx="190">
                  <c:v>181</c:v>
                </c:pt>
                <c:pt idx="191">
                  <c:v>181</c:v>
                </c:pt>
                <c:pt idx="192">
                  <c:v>181</c:v>
                </c:pt>
                <c:pt idx="193">
                  <c:v>181</c:v>
                </c:pt>
                <c:pt idx="194">
                  <c:v>181</c:v>
                </c:pt>
                <c:pt idx="195">
                  <c:v>181</c:v>
                </c:pt>
                <c:pt idx="196">
                  <c:v>181</c:v>
                </c:pt>
                <c:pt idx="197">
                  <c:v>181</c:v>
                </c:pt>
                <c:pt idx="198">
                  <c:v>181</c:v>
                </c:pt>
                <c:pt idx="199">
                  <c:v>181</c:v>
                </c:pt>
                <c:pt idx="200">
                  <c:v>181</c:v>
                </c:pt>
                <c:pt idx="201">
                  <c:v>181</c:v>
                </c:pt>
                <c:pt idx="202">
                  <c:v>180</c:v>
                </c:pt>
                <c:pt idx="203">
                  <c:v>181</c:v>
                </c:pt>
                <c:pt idx="204">
                  <c:v>181</c:v>
                </c:pt>
                <c:pt idx="205">
                  <c:v>181</c:v>
                </c:pt>
                <c:pt idx="206">
                  <c:v>181</c:v>
                </c:pt>
                <c:pt idx="207">
                  <c:v>181</c:v>
                </c:pt>
                <c:pt idx="208">
                  <c:v>181</c:v>
                </c:pt>
                <c:pt idx="209">
                  <c:v>181</c:v>
                </c:pt>
                <c:pt idx="210">
                  <c:v>181</c:v>
                </c:pt>
                <c:pt idx="211">
                  <c:v>181</c:v>
                </c:pt>
                <c:pt idx="212">
                  <c:v>181</c:v>
                </c:pt>
                <c:pt idx="213">
                  <c:v>181</c:v>
                </c:pt>
                <c:pt idx="214">
                  <c:v>181</c:v>
                </c:pt>
                <c:pt idx="215">
                  <c:v>181</c:v>
                </c:pt>
                <c:pt idx="216">
                  <c:v>181</c:v>
                </c:pt>
                <c:pt idx="217">
                  <c:v>181</c:v>
                </c:pt>
                <c:pt idx="218">
                  <c:v>181</c:v>
                </c:pt>
                <c:pt idx="219">
                  <c:v>181</c:v>
                </c:pt>
                <c:pt idx="220">
                  <c:v>181</c:v>
                </c:pt>
                <c:pt idx="221">
                  <c:v>181</c:v>
                </c:pt>
                <c:pt idx="222">
                  <c:v>181</c:v>
                </c:pt>
                <c:pt idx="223">
                  <c:v>181</c:v>
                </c:pt>
                <c:pt idx="224">
                  <c:v>181</c:v>
                </c:pt>
                <c:pt idx="225">
                  <c:v>181</c:v>
                </c:pt>
                <c:pt idx="226">
                  <c:v>181</c:v>
                </c:pt>
                <c:pt idx="227">
                  <c:v>181</c:v>
                </c:pt>
                <c:pt idx="228">
                  <c:v>181</c:v>
                </c:pt>
                <c:pt idx="229">
                  <c:v>180</c:v>
                </c:pt>
                <c:pt idx="230">
                  <c:v>181</c:v>
                </c:pt>
                <c:pt idx="231">
                  <c:v>181</c:v>
                </c:pt>
                <c:pt idx="232">
                  <c:v>181</c:v>
                </c:pt>
                <c:pt idx="233">
                  <c:v>181</c:v>
                </c:pt>
                <c:pt idx="234">
                  <c:v>181</c:v>
                </c:pt>
                <c:pt idx="235">
                  <c:v>181</c:v>
                </c:pt>
                <c:pt idx="236">
                  <c:v>181</c:v>
                </c:pt>
                <c:pt idx="237">
                  <c:v>181</c:v>
                </c:pt>
                <c:pt idx="238">
                  <c:v>181</c:v>
                </c:pt>
                <c:pt idx="239">
                  <c:v>181</c:v>
                </c:pt>
                <c:pt idx="240">
                  <c:v>181</c:v>
                </c:pt>
                <c:pt idx="241">
                  <c:v>181</c:v>
                </c:pt>
                <c:pt idx="242">
                  <c:v>181</c:v>
                </c:pt>
                <c:pt idx="243">
                  <c:v>181</c:v>
                </c:pt>
                <c:pt idx="244">
                  <c:v>181</c:v>
                </c:pt>
                <c:pt idx="245">
                  <c:v>181</c:v>
                </c:pt>
                <c:pt idx="246">
                  <c:v>181</c:v>
                </c:pt>
                <c:pt idx="247">
                  <c:v>180</c:v>
                </c:pt>
                <c:pt idx="248">
                  <c:v>181</c:v>
                </c:pt>
                <c:pt idx="249">
                  <c:v>181</c:v>
                </c:pt>
                <c:pt idx="250">
                  <c:v>181</c:v>
                </c:pt>
                <c:pt idx="251">
                  <c:v>181</c:v>
                </c:pt>
                <c:pt idx="252">
                  <c:v>181</c:v>
                </c:pt>
                <c:pt idx="253">
                  <c:v>181</c:v>
                </c:pt>
                <c:pt idx="254">
                  <c:v>182</c:v>
                </c:pt>
                <c:pt idx="255">
                  <c:v>181</c:v>
                </c:pt>
                <c:pt idx="256">
                  <c:v>181</c:v>
                </c:pt>
                <c:pt idx="257">
                  <c:v>181</c:v>
                </c:pt>
                <c:pt idx="258">
                  <c:v>181</c:v>
                </c:pt>
                <c:pt idx="259">
                  <c:v>181</c:v>
                </c:pt>
                <c:pt idx="260">
                  <c:v>181</c:v>
                </c:pt>
                <c:pt idx="261">
                  <c:v>181</c:v>
                </c:pt>
                <c:pt idx="262">
                  <c:v>181</c:v>
                </c:pt>
                <c:pt idx="263">
                  <c:v>181</c:v>
                </c:pt>
                <c:pt idx="264">
                  <c:v>181</c:v>
                </c:pt>
                <c:pt idx="265">
                  <c:v>181</c:v>
                </c:pt>
                <c:pt idx="266">
                  <c:v>181</c:v>
                </c:pt>
                <c:pt idx="267">
                  <c:v>181</c:v>
                </c:pt>
                <c:pt idx="268">
                  <c:v>181</c:v>
                </c:pt>
                <c:pt idx="269">
                  <c:v>181</c:v>
                </c:pt>
                <c:pt idx="270">
                  <c:v>181</c:v>
                </c:pt>
                <c:pt idx="271">
                  <c:v>181</c:v>
                </c:pt>
                <c:pt idx="272">
                  <c:v>181</c:v>
                </c:pt>
                <c:pt idx="273">
                  <c:v>181</c:v>
                </c:pt>
                <c:pt idx="274">
                  <c:v>181</c:v>
                </c:pt>
                <c:pt idx="275">
                  <c:v>181</c:v>
                </c:pt>
                <c:pt idx="276">
                  <c:v>181</c:v>
                </c:pt>
                <c:pt idx="277">
                  <c:v>182</c:v>
                </c:pt>
                <c:pt idx="278">
                  <c:v>181</c:v>
                </c:pt>
                <c:pt idx="279">
                  <c:v>181</c:v>
                </c:pt>
                <c:pt idx="280">
                  <c:v>181</c:v>
                </c:pt>
                <c:pt idx="281">
                  <c:v>181</c:v>
                </c:pt>
                <c:pt idx="282">
                  <c:v>181</c:v>
                </c:pt>
                <c:pt idx="283">
                  <c:v>181</c:v>
                </c:pt>
                <c:pt idx="284">
                  <c:v>181</c:v>
                </c:pt>
                <c:pt idx="285">
                  <c:v>181</c:v>
                </c:pt>
                <c:pt idx="286">
                  <c:v>181</c:v>
                </c:pt>
                <c:pt idx="287">
                  <c:v>181</c:v>
                </c:pt>
                <c:pt idx="288">
                  <c:v>181</c:v>
                </c:pt>
                <c:pt idx="289">
                  <c:v>181</c:v>
                </c:pt>
                <c:pt idx="290">
                  <c:v>181</c:v>
                </c:pt>
                <c:pt idx="291">
                  <c:v>181</c:v>
                </c:pt>
                <c:pt idx="292">
                  <c:v>181</c:v>
                </c:pt>
                <c:pt idx="293">
                  <c:v>181</c:v>
                </c:pt>
                <c:pt idx="294">
                  <c:v>181</c:v>
                </c:pt>
                <c:pt idx="295">
                  <c:v>180</c:v>
                </c:pt>
                <c:pt idx="296">
                  <c:v>181</c:v>
                </c:pt>
                <c:pt idx="297">
                  <c:v>181</c:v>
                </c:pt>
                <c:pt idx="298">
                  <c:v>181</c:v>
                </c:pt>
                <c:pt idx="299">
                  <c:v>181</c:v>
                </c:pt>
                <c:pt idx="300">
                  <c:v>181</c:v>
                </c:pt>
                <c:pt idx="301">
                  <c:v>180</c:v>
                </c:pt>
                <c:pt idx="302">
                  <c:v>181</c:v>
                </c:pt>
                <c:pt idx="303">
                  <c:v>181</c:v>
                </c:pt>
                <c:pt idx="304">
                  <c:v>181</c:v>
                </c:pt>
                <c:pt idx="305">
                  <c:v>181</c:v>
                </c:pt>
                <c:pt idx="306">
                  <c:v>181</c:v>
                </c:pt>
                <c:pt idx="307">
                  <c:v>181</c:v>
                </c:pt>
                <c:pt idx="308">
                  <c:v>181</c:v>
                </c:pt>
                <c:pt idx="309">
                  <c:v>181</c:v>
                </c:pt>
                <c:pt idx="310">
                  <c:v>181</c:v>
                </c:pt>
                <c:pt idx="311">
                  <c:v>181</c:v>
                </c:pt>
                <c:pt idx="312">
                  <c:v>181</c:v>
                </c:pt>
                <c:pt idx="313">
                  <c:v>181</c:v>
                </c:pt>
                <c:pt idx="314">
                  <c:v>181</c:v>
                </c:pt>
                <c:pt idx="315">
                  <c:v>181</c:v>
                </c:pt>
                <c:pt idx="316">
                  <c:v>181</c:v>
                </c:pt>
                <c:pt idx="317">
                  <c:v>181</c:v>
                </c:pt>
                <c:pt idx="318">
                  <c:v>181</c:v>
                </c:pt>
                <c:pt idx="319">
                  <c:v>181</c:v>
                </c:pt>
                <c:pt idx="320">
                  <c:v>181</c:v>
                </c:pt>
                <c:pt idx="321">
                  <c:v>181</c:v>
                </c:pt>
                <c:pt idx="322">
                  <c:v>181</c:v>
                </c:pt>
                <c:pt idx="323">
                  <c:v>181</c:v>
                </c:pt>
                <c:pt idx="324">
                  <c:v>181</c:v>
                </c:pt>
                <c:pt idx="325">
                  <c:v>181</c:v>
                </c:pt>
                <c:pt idx="326">
                  <c:v>181</c:v>
                </c:pt>
                <c:pt idx="327">
                  <c:v>180</c:v>
                </c:pt>
                <c:pt idx="328">
                  <c:v>181</c:v>
                </c:pt>
                <c:pt idx="329">
                  <c:v>181</c:v>
                </c:pt>
                <c:pt idx="330">
                  <c:v>181</c:v>
                </c:pt>
                <c:pt idx="331">
                  <c:v>181</c:v>
                </c:pt>
                <c:pt idx="332">
                  <c:v>181</c:v>
                </c:pt>
                <c:pt idx="333">
                  <c:v>181</c:v>
                </c:pt>
                <c:pt idx="334">
                  <c:v>181</c:v>
                </c:pt>
                <c:pt idx="335">
                  <c:v>181</c:v>
                </c:pt>
                <c:pt idx="336">
                  <c:v>181</c:v>
                </c:pt>
                <c:pt idx="337">
                  <c:v>181</c:v>
                </c:pt>
                <c:pt idx="338">
                  <c:v>181</c:v>
                </c:pt>
                <c:pt idx="339">
                  <c:v>181</c:v>
                </c:pt>
                <c:pt idx="340">
                  <c:v>181</c:v>
                </c:pt>
                <c:pt idx="341">
                  <c:v>181</c:v>
                </c:pt>
                <c:pt idx="342">
                  <c:v>181</c:v>
                </c:pt>
                <c:pt idx="343">
                  <c:v>181</c:v>
                </c:pt>
                <c:pt idx="344">
                  <c:v>181</c:v>
                </c:pt>
                <c:pt idx="345">
                  <c:v>181</c:v>
                </c:pt>
                <c:pt idx="346">
                  <c:v>181</c:v>
                </c:pt>
                <c:pt idx="347">
                  <c:v>181</c:v>
                </c:pt>
                <c:pt idx="348">
                  <c:v>181</c:v>
                </c:pt>
                <c:pt idx="349">
                  <c:v>181</c:v>
                </c:pt>
                <c:pt idx="350">
                  <c:v>181</c:v>
                </c:pt>
                <c:pt idx="351">
                  <c:v>181</c:v>
                </c:pt>
                <c:pt idx="352">
                  <c:v>181</c:v>
                </c:pt>
                <c:pt idx="353">
                  <c:v>181</c:v>
                </c:pt>
                <c:pt idx="354">
                  <c:v>181</c:v>
                </c:pt>
                <c:pt idx="355">
                  <c:v>181</c:v>
                </c:pt>
                <c:pt idx="356">
                  <c:v>181</c:v>
                </c:pt>
                <c:pt idx="357">
                  <c:v>181</c:v>
                </c:pt>
                <c:pt idx="358">
                  <c:v>181</c:v>
                </c:pt>
                <c:pt idx="359">
                  <c:v>181</c:v>
                </c:pt>
                <c:pt idx="360">
                  <c:v>181</c:v>
                </c:pt>
                <c:pt idx="361">
                  <c:v>181</c:v>
                </c:pt>
                <c:pt idx="362">
                  <c:v>181</c:v>
                </c:pt>
                <c:pt idx="363">
                  <c:v>181</c:v>
                </c:pt>
                <c:pt idx="364">
                  <c:v>181</c:v>
                </c:pt>
                <c:pt idx="365">
                  <c:v>180</c:v>
                </c:pt>
                <c:pt idx="366">
                  <c:v>181</c:v>
                </c:pt>
                <c:pt idx="367">
                  <c:v>181</c:v>
                </c:pt>
                <c:pt idx="368">
                  <c:v>181</c:v>
                </c:pt>
                <c:pt idx="369">
                  <c:v>181</c:v>
                </c:pt>
                <c:pt idx="370">
                  <c:v>182</c:v>
                </c:pt>
                <c:pt idx="371">
                  <c:v>181</c:v>
                </c:pt>
                <c:pt idx="372">
                  <c:v>181</c:v>
                </c:pt>
                <c:pt idx="373">
                  <c:v>181</c:v>
                </c:pt>
                <c:pt idx="374">
                  <c:v>181</c:v>
                </c:pt>
                <c:pt idx="375">
                  <c:v>181</c:v>
                </c:pt>
                <c:pt idx="376">
                  <c:v>181</c:v>
                </c:pt>
                <c:pt idx="377">
                  <c:v>181</c:v>
                </c:pt>
                <c:pt idx="378">
                  <c:v>181</c:v>
                </c:pt>
                <c:pt idx="379">
                  <c:v>181</c:v>
                </c:pt>
                <c:pt idx="380">
                  <c:v>181</c:v>
                </c:pt>
                <c:pt idx="381">
                  <c:v>181</c:v>
                </c:pt>
                <c:pt idx="382">
                  <c:v>181</c:v>
                </c:pt>
                <c:pt idx="383">
                  <c:v>181</c:v>
                </c:pt>
                <c:pt idx="384">
                  <c:v>181</c:v>
                </c:pt>
                <c:pt idx="385">
                  <c:v>181</c:v>
                </c:pt>
                <c:pt idx="386">
                  <c:v>181</c:v>
                </c:pt>
                <c:pt idx="387">
                  <c:v>181</c:v>
                </c:pt>
                <c:pt idx="388">
                  <c:v>181</c:v>
                </c:pt>
                <c:pt idx="389">
                  <c:v>181</c:v>
                </c:pt>
                <c:pt idx="390">
                  <c:v>181</c:v>
                </c:pt>
                <c:pt idx="391">
                  <c:v>181</c:v>
                </c:pt>
                <c:pt idx="392">
                  <c:v>181</c:v>
                </c:pt>
                <c:pt idx="393">
                  <c:v>181</c:v>
                </c:pt>
                <c:pt idx="394">
                  <c:v>181</c:v>
                </c:pt>
                <c:pt idx="395">
                  <c:v>181</c:v>
                </c:pt>
                <c:pt idx="396">
                  <c:v>181</c:v>
                </c:pt>
                <c:pt idx="397">
                  <c:v>181</c:v>
                </c:pt>
                <c:pt idx="398">
                  <c:v>180</c:v>
                </c:pt>
                <c:pt idx="399">
                  <c:v>181</c:v>
                </c:pt>
                <c:pt idx="400">
                  <c:v>181</c:v>
                </c:pt>
                <c:pt idx="401">
                  <c:v>181</c:v>
                </c:pt>
                <c:pt idx="402">
                  <c:v>181</c:v>
                </c:pt>
                <c:pt idx="403">
                  <c:v>181</c:v>
                </c:pt>
                <c:pt idx="404">
                  <c:v>181</c:v>
                </c:pt>
                <c:pt idx="405">
                  <c:v>181</c:v>
                </c:pt>
                <c:pt idx="406">
                  <c:v>181</c:v>
                </c:pt>
                <c:pt idx="407">
                  <c:v>181</c:v>
                </c:pt>
                <c:pt idx="408">
                  <c:v>181</c:v>
                </c:pt>
                <c:pt idx="409">
                  <c:v>181</c:v>
                </c:pt>
                <c:pt idx="410">
                  <c:v>181</c:v>
                </c:pt>
                <c:pt idx="411">
                  <c:v>181</c:v>
                </c:pt>
                <c:pt idx="412">
                  <c:v>181</c:v>
                </c:pt>
                <c:pt idx="413">
                  <c:v>181</c:v>
                </c:pt>
                <c:pt idx="414">
                  <c:v>181</c:v>
                </c:pt>
                <c:pt idx="415">
                  <c:v>181</c:v>
                </c:pt>
                <c:pt idx="416">
                  <c:v>181</c:v>
                </c:pt>
                <c:pt idx="417">
                  <c:v>181</c:v>
                </c:pt>
                <c:pt idx="418">
                  <c:v>181</c:v>
                </c:pt>
                <c:pt idx="419">
                  <c:v>181</c:v>
                </c:pt>
                <c:pt idx="420">
                  <c:v>181</c:v>
                </c:pt>
                <c:pt idx="421">
                  <c:v>181</c:v>
                </c:pt>
                <c:pt idx="422">
                  <c:v>181</c:v>
                </c:pt>
                <c:pt idx="423">
                  <c:v>181</c:v>
                </c:pt>
                <c:pt idx="424">
                  <c:v>181</c:v>
                </c:pt>
                <c:pt idx="425">
                  <c:v>181</c:v>
                </c:pt>
                <c:pt idx="426">
                  <c:v>181</c:v>
                </c:pt>
                <c:pt idx="427">
                  <c:v>181</c:v>
                </c:pt>
                <c:pt idx="428">
                  <c:v>181</c:v>
                </c:pt>
                <c:pt idx="429">
                  <c:v>181</c:v>
                </c:pt>
                <c:pt idx="430">
                  <c:v>181</c:v>
                </c:pt>
                <c:pt idx="431">
                  <c:v>181</c:v>
                </c:pt>
                <c:pt idx="432">
                  <c:v>181</c:v>
                </c:pt>
                <c:pt idx="433">
                  <c:v>181</c:v>
                </c:pt>
                <c:pt idx="434">
                  <c:v>181</c:v>
                </c:pt>
                <c:pt idx="435">
                  <c:v>181</c:v>
                </c:pt>
                <c:pt idx="436">
                  <c:v>181</c:v>
                </c:pt>
                <c:pt idx="437">
                  <c:v>181</c:v>
                </c:pt>
                <c:pt idx="438">
                  <c:v>181</c:v>
                </c:pt>
                <c:pt idx="439">
                  <c:v>181</c:v>
                </c:pt>
                <c:pt idx="440">
                  <c:v>181</c:v>
                </c:pt>
                <c:pt idx="441">
                  <c:v>180</c:v>
                </c:pt>
                <c:pt idx="442">
                  <c:v>181</c:v>
                </c:pt>
                <c:pt idx="443">
                  <c:v>181</c:v>
                </c:pt>
                <c:pt idx="444">
                  <c:v>181</c:v>
                </c:pt>
                <c:pt idx="445">
                  <c:v>181</c:v>
                </c:pt>
                <c:pt idx="446">
                  <c:v>181</c:v>
                </c:pt>
                <c:pt idx="447">
                  <c:v>181</c:v>
                </c:pt>
                <c:pt idx="448">
                  <c:v>181</c:v>
                </c:pt>
                <c:pt idx="449">
                  <c:v>181</c:v>
                </c:pt>
                <c:pt idx="450">
                  <c:v>181</c:v>
                </c:pt>
                <c:pt idx="451">
                  <c:v>181</c:v>
                </c:pt>
                <c:pt idx="452">
                  <c:v>181</c:v>
                </c:pt>
                <c:pt idx="453">
                  <c:v>181</c:v>
                </c:pt>
                <c:pt idx="454">
                  <c:v>181</c:v>
                </c:pt>
                <c:pt idx="455">
                  <c:v>181</c:v>
                </c:pt>
                <c:pt idx="456">
                  <c:v>181</c:v>
                </c:pt>
                <c:pt idx="457">
                  <c:v>181</c:v>
                </c:pt>
                <c:pt idx="458">
                  <c:v>181</c:v>
                </c:pt>
                <c:pt idx="459">
                  <c:v>181</c:v>
                </c:pt>
                <c:pt idx="460">
                  <c:v>181</c:v>
                </c:pt>
                <c:pt idx="461">
                  <c:v>181</c:v>
                </c:pt>
                <c:pt idx="462">
                  <c:v>181</c:v>
                </c:pt>
                <c:pt idx="463">
                  <c:v>181</c:v>
                </c:pt>
                <c:pt idx="464">
                  <c:v>181</c:v>
                </c:pt>
                <c:pt idx="465">
                  <c:v>181</c:v>
                </c:pt>
                <c:pt idx="466">
                  <c:v>181</c:v>
                </c:pt>
                <c:pt idx="467">
                  <c:v>181</c:v>
                </c:pt>
                <c:pt idx="468">
                  <c:v>181</c:v>
                </c:pt>
                <c:pt idx="469">
                  <c:v>181</c:v>
                </c:pt>
                <c:pt idx="470">
                  <c:v>181</c:v>
                </c:pt>
                <c:pt idx="471">
                  <c:v>181</c:v>
                </c:pt>
                <c:pt idx="472">
                  <c:v>181</c:v>
                </c:pt>
                <c:pt idx="473">
                  <c:v>180</c:v>
                </c:pt>
                <c:pt idx="474">
                  <c:v>181</c:v>
                </c:pt>
                <c:pt idx="475">
                  <c:v>181</c:v>
                </c:pt>
                <c:pt idx="476">
                  <c:v>181</c:v>
                </c:pt>
                <c:pt idx="477">
                  <c:v>181</c:v>
                </c:pt>
                <c:pt idx="478">
                  <c:v>181</c:v>
                </c:pt>
                <c:pt idx="479">
                  <c:v>181</c:v>
                </c:pt>
                <c:pt idx="480">
                  <c:v>181</c:v>
                </c:pt>
                <c:pt idx="481">
                  <c:v>181</c:v>
                </c:pt>
                <c:pt idx="482">
                  <c:v>181</c:v>
                </c:pt>
                <c:pt idx="483">
                  <c:v>181</c:v>
                </c:pt>
                <c:pt idx="484">
                  <c:v>181</c:v>
                </c:pt>
                <c:pt idx="485">
                  <c:v>181</c:v>
                </c:pt>
                <c:pt idx="486">
                  <c:v>181</c:v>
                </c:pt>
                <c:pt idx="487">
                  <c:v>181</c:v>
                </c:pt>
                <c:pt idx="488">
                  <c:v>181</c:v>
                </c:pt>
                <c:pt idx="489">
                  <c:v>181</c:v>
                </c:pt>
                <c:pt idx="490">
                  <c:v>181</c:v>
                </c:pt>
                <c:pt idx="491">
                  <c:v>181</c:v>
                </c:pt>
                <c:pt idx="492">
                  <c:v>181</c:v>
                </c:pt>
                <c:pt idx="493">
                  <c:v>181</c:v>
                </c:pt>
                <c:pt idx="494">
                  <c:v>181</c:v>
                </c:pt>
                <c:pt idx="495">
                  <c:v>181</c:v>
                </c:pt>
                <c:pt idx="496">
                  <c:v>181</c:v>
                </c:pt>
                <c:pt idx="497">
                  <c:v>181</c:v>
                </c:pt>
                <c:pt idx="498">
                  <c:v>181</c:v>
                </c:pt>
                <c:pt idx="499">
                  <c:v>181</c:v>
                </c:pt>
                <c:pt idx="500">
                  <c:v>181</c:v>
                </c:pt>
                <c:pt idx="501">
                  <c:v>181</c:v>
                </c:pt>
                <c:pt idx="502">
                  <c:v>181</c:v>
                </c:pt>
                <c:pt idx="503">
                  <c:v>180</c:v>
                </c:pt>
                <c:pt idx="504">
                  <c:v>181</c:v>
                </c:pt>
                <c:pt idx="505">
                  <c:v>181</c:v>
                </c:pt>
                <c:pt idx="506">
                  <c:v>181</c:v>
                </c:pt>
                <c:pt idx="507">
                  <c:v>181</c:v>
                </c:pt>
                <c:pt idx="508">
                  <c:v>181</c:v>
                </c:pt>
                <c:pt idx="509">
                  <c:v>180</c:v>
                </c:pt>
                <c:pt idx="510">
                  <c:v>181</c:v>
                </c:pt>
                <c:pt idx="511">
                  <c:v>181</c:v>
                </c:pt>
                <c:pt idx="512">
                  <c:v>181</c:v>
                </c:pt>
                <c:pt idx="513">
                  <c:v>181</c:v>
                </c:pt>
                <c:pt idx="514">
                  <c:v>181</c:v>
                </c:pt>
                <c:pt idx="515">
                  <c:v>181</c:v>
                </c:pt>
                <c:pt idx="516">
                  <c:v>181</c:v>
                </c:pt>
                <c:pt idx="517">
                  <c:v>181</c:v>
                </c:pt>
                <c:pt idx="518">
                  <c:v>180</c:v>
                </c:pt>
                <c:pt idx="519">
                  <c:v>181</c:v>
                </c:pt>
                <c:pt idx="520">
                  <c:v>181</c:v>
                </c:pt>
                <c:pt idx="521">
                  <c:v>181</c:v>
                </c:pt>
                <c:pt idx="522">
                  <c:v>181</c:v>
                </c:pt>
                <c:pt idx="523">
                  <c:v>181</c:v>
                </c:pt>
                <c:pt idx="524">
                  <c:v>181</c:v>
                </c:pt>
                <c:pt idx="525">
                  <c:v>181</c:v>
                </c:pt>
                <c:pt idx="526">
                  <c:v>181</c:v>
                </c:pt>
                <c:pt idx="527">
                  <c:v>181</c:v>
                </c:pt>
                <c:pt idx="528">
                  <c:v>181</c:v>
                </c:pt>
                <c:pt idx="529">
                  <c:v>180</c:v>
                </c:pt>
                <c:pt idx="530">
                  <c:v>181</c:v>
                </c:pt>
                <c:pt idx="531">
                  <c:v>180</c:v>
                </c:pt>
                <c:pt idx="532">
                  <c:v>181</c:v>
                </c:pt>
                <c:pt idx="533">
                  <c:v>181</c:v>
                </c:pt>
                <c:pt idx="534">
                  <c:v>181</c:v>
                </c:pt>
                <c:pt idx="535">
                  <c:v>181</c:v>
                </c:pt>
                <c:pt idx="536">
                  <c:v>181</c:v>
                </c:pt>
                <c:pt idx="537">
                  <c:v>181</c:v>
                </c:pt>
                <c:pt idx="538">
                  <c:v>181</c:v>
                </c:pt>
                <c:pt idx="539">
                  <c:v>181</c:v>
                </c:pt>
                <c:pt idx="540">
                  <c:v>181</c:v>
                </c:pt>
                <c:pt idx="541">
                  <c:v>180</c:v>
                </c:pt>
                <c:pt idx="542">
                  <c:v>181</c:v>
                </c:pt>
                <c:pt idx="543">
                  <c:v>181</c:v>
                </c:pt>
                <c:pt idx="544">
                  <c:v>181</c:v>
                </c:pt>
                <c:pt idx="545">
                  <c:v>181</c:v>
                </c:pt>
                <c:pt idx="546">
                  <c:v>181</c:v>
                </c:pt>
                <c:pt idx="547">
                  <c:v>181</c:v>
                </c:pt>
                <c:pt idx="548">
                  <c:v>181</c:v>
                </c:pt>
                <c:pt idx="549">
                  <c:v>181</c:v>
                </c:pt>
                <c:pt idx="550">
                  <c:v>181</c:v>
                </c:pt>
                <c:pt idx="551">
                  <c:v>181</c:v>
                </c:pt>
                <c:pt idx="552">
                  <c:v>181</c:v>
                </c:pt>
                <c:pt idx="553">
                  <c:v>181</c:v>
                </c:pt>
                <c:pt idx="554">
                  <c:v>181</c:v>
                </c:pt>
                <c:pt idx="555">
                  <c:v>181</c:v>
                </c:pt>
                <c:pt idx="556">
                  <c:v>181</c:v>
                </c:pt>
                <c:pt idx="557">
                  <c:v>181</c:v>
                </c:pt>
                <c:pt idx="558">
                  <c:v>180</c:v>
                </c:pt>
                <c:pt idx="559">
                  <c:v>180</c:v>
                </c:pt>
                <c:pt idx="560">
                  <c:v>181</c:v>
                </c:pt>
                <c:pt idx="561">
                  <c:v>181</c:v>
                </c:pt>
                <c:pt idx="562">
                  <c:v>181</c:v>
                </c:pt>
                <c:pt idx="563">
                  <c:v>180</c:v>
                </c:pt>
                <c:pt idx="564">
                  <c:v>181</c:v>
                </c:pt>
                <c:pt idx="565">
                  <c:v>181</c:v>
                </c:pt>
                <c:pt idx="566">
                  <c:v>180</c:v>
                </c:pt>
                <c:pt idx="567">
                  <c:v>181</c:v>
                </c:pt>
                <c:pt idx="568">
                  <c:v>182</c:v>
                </c:pt>
                <c:pt idx="569">
                  <c:v>180</c:v>
                </c:pt>
                <c:pt idx="570">
                  <c:v>181</c:v>
                </c:pt>
                <c:pt idx="571">
                  <c:v>181</c:v>
                </c:pt>
                <c:pt idx="572">
                  <c:v>181</c:v>
                </c:pt>
                <c:pt idx="573">
                  <c:v>180</c:v>
                </c:pt>
                <c:pt idx="574">
                  <c:v>181</c:v>
                </c:pt>
                <c:pt idx="575">
                  <c:v>181</c:v>
                </c:pt>
                <c:pt idx="576">
                  <c:v>181</c:v>
                </c:pt>
                <c:pt idx="577">
                  <c:v>181</c:v>
                </c:pt>
                <c:pt idx="578">
                  <c:v>181</c:v>
                </c:pt>
                <c:pt idx="579">
                  <c:v>180</c:v>
                </c:pt>
                <c:pt idx="580">
                  <c:v>181</c:v>
                </c:pt>
                <c:pt idx="581">
                  <c:v>181</c:v>
                </c:pt>
                <c:pt idx="582">
                  <c:v>181</c:v>
                </c:pt>
                <c:pt idx="583">
                  <c:v>181</c:v>
                </c:pt>
                <c:pt idx="584">
                  <c:v>181</c:v>
                </c:pt>
                <c:pt idx="585">
                  <c:v>181</c:v>
                </c:pt>
                <c:pt idx="586">
                  <c:v>181</c:v>
                </c:pt>
                <c:pt idx="587">
                  <c:v>181</c:v>
                </c:pt>
                <c:pt idx="588">
                  <c:v>180</c:v>
                </c:pt>
                <c:pt idx="589">
                  <c:v>181</c:v>
                </c:pt>
                <c:pt idx="590">
                  <c:v>180</c:v>
                </c:pt>
                <c:pt idx="591">
                  <c:v>181</c:v>
                </c:pt>
                <c:pt idx="592">
                  <c:v>181</c:v>
                </c:pt>
                <c:pt idx="593">
                  <c:v>181</c:v>
                </c:pt>
                <c:pt idx="594">
                  <c:v>181</c:v>
                </c:pt>
                <c:pt idx="595">
                  <c:v>181</c:v>
                </c:pt>
                <c:pt idx="596">
                  <c:v>181</c:v>
                </c:pt>
                <c:pt idx="597">
                  <c:v>181</c:v>
                </c:pt>
                <c:pt idx="598">
                  <c:v>181</c:v>
                </c:pt>
                <c:pt idx="599">
                  <c:v>181</c:v>
                </c:pt>
                <c:pt idx="600">
                  <c:v>181</c:v>
                </c:pt>
                <c:pt idx="601">
                  <c:v>180</c:v>
                </c:pt>
                <c:pt idx="602">
                  <c:v>181</c:v>
                </c:pt>
                <c:pt idx="603">
                  <c:v>181</c:v>
                </c:pt>
                <c:pt idx="604">
                  <c:v>181</c:v>
                </c:pt>
                <c:pt idx="605">
                  <c:v>181</c:v>
                </c:pt>
                <c:pt idx="606">
                  <c:v>181</c:v>
                </c:pt>
                <c:pt idx="607">
                  <c:v>181</c:v>
                </c:pt>
                <c:pt idx="608">
                  <c:v>181</c:v>
                </c:pt>
                <c:pt idx="609">
                  <c:v>181</c:v>
                </c:pt>
                <c:pt idx="610">
                  <c:v>181</c:v>
                </c:pt>
                <c:pt idx="611">
                  <c:v>181</c:v>
                </c:pt>
                <c:pt idx="612">
                  <c:v>181</c:v>
                </c:pt>
                <c:pt idx="613">
                  <c:v>181</c:v>
                </c:pt>
                <c:pt idx="614">
                  <c:v>180</c:v>
                </c:pt>
                <c:pt idx="615">
                  <c:v>180</c:v>
                </c:pt>
                <c:pt idx="616">
                  <c:v>181</c:v>
                </c:pt>
                <c:pt idx="617">
                  <c:v>181</c:v>
                </c:pt>
                <c:pt idx="618">
                  <c:v>181</c:v>
                </c:pt>
                <c:pt idx="619">
                  <c:v>181</c:v>
                </c:pt>
                <c:pt idx="620">
                  <c:v>181</c:v>
                </c:pt>
                <c:pt idx="621">
                  <c:v>180</c:v>
                </c:pt>
                <c:pt idx="622">
                  <c:v>181</c:v>
                </c:pt>
                <c:pt idx="623">
                  <c:v>181</c:v>
                </c:pt>
                <c:pt idx="624">
                  <c:v>181</c:v>
                </c:pt>
                <c:pt idx="625">
                  <c:v>181</c:v>
                </c:pt>
                <c:pt idx="626">
                  <c:v>181</c:v>
                </c:pt>
                <c:pt idx="627">
                  <c:v>180</c:v>
                </c:pt>
                <c:pt idx="628">
                  <c:v>181</c:v>
                </c:pt>
                <c:pt idx="629">
                  <c:v>181</c:v>
                </c:pt>
                <c:pt idx="630">
                  <c:v>181</c:v>
                </c:pt>
                <c:pt idx="631">
                  <c:v>181</c:v>
                </c:pt>
                <c:pt idx="632">
                  <c:v>181</c:v>
                </c:pt>
                <c:pt idx="633">
                  <c:v>181</c:v>
                </c:pt>
                <c:pt idx="634">
                  <c:v>181</c:v>
                </c:pt>
                <c:pt idx="635">
                  <c:v>181</c:v>
                </c:pt>
                <c:pt idx="636">
                  <c:v>181</c:v>
                </c:pt>
                <c:pt idx="637">
                  <c:v>181</c:v>
                </c:pt>
                <c:pt idx="638">
                  <c:v>181</c:v>
                </c:pt>
                <c:pt idx="639">
                  <c:v>181</c:v>
                </c:pt>
                <c:pt idx="640">
                  <c:v>181</c:v>
                </c:pt>
                <c:pt idx="641">
                  <c:v>180</c:v>
                </c:pt>
                <c:pt idx="642">
                  <c:v>181</c:v>
                </c:pt>
                <c:pt idx="643">
                  <c:v>181</c:v>
                </c:pt>
                <c:pt idx="644">
                  <c:v>181</c:v>
                </c:pt>
                <c:pt idx="645">
                  <c:v>181</c:v>
                </c:pt>
                <c:pt idx="646">
                  <c:v>181</c:v>
                </c:pt>
                <c:pt idx="647">
                  <c:v>180</c:v>
                </c:pt>
                <c:pt idx="648">
                  <c:v>181</c:v>
                </c:pt>
                <c:pt idx="649">
                  <c:v>181</c:v>
                </c:pt>
                <c:pt idx="650">
                  <c:v>181</c:v>
                </c:pt>
                <c:pt idx="651">
                  <c:v>181</c:v>
                </c:pt>
                <c:pt idx="652">
                  <c:v>181</c:v>
                </c:pt>
                <c:pt idx="653">
                  <c:v>180</c:v>
                </c:pt>
                <c:pt idx="654">
                  <c:v>181</c:v>
                </c:pt>
                <c:pt idx="655">
                  <c:v>181</c:v>
                </c:pt>
                <c:pt idx="656">
                  <c:v>181</c:v>
                </c:pt>
                <c:pt idx="657">
                  <c:v>181</c:v>
                </c:pt>
                <c:pt idx="658">
                  <c:v>181</c:v>
                </c:pt>
                <c:pt idx="659">
                  <c:v>181</c:v>
                </c:pt>
                <c:pt idx="660">
                  <c:v>181</c:v>
                </c:pt>
                <c:pt idx="661">
                  <c:v>181</c:v>
                </c:pt>
                <c:pt idx="662">
                  <c:v>181</c:v>
                </c:pt>
                <c:pt idx="663">
                  <c:v>181</c:v>
                </c:pt>
                <c:pt idx="664">
                  <c:v>181</c:v>
                </c:pt>
                <c:pt idx="665">
                  <c:v>181</c:v>
                </c:pt>
                <c:pt idx="666">
                  <c:v>182</c:v>
                </c:pt>
                <c:pt idx="667">
                  <c:v>181</c:v>
                </c:pt>
                <c:pt idx="668">
                  <c:v>181</c:v>
                </c:pt>
                <c:pt idx="669">
                  <c:v>181</c:v>
                </c:pt>
                <c:pt idx="670">
                  <c:v>181</c:v>
                </c:pt>
                <c:pt idx="671">
                  <c:v>181</c:v>
                </c:pt>
                <c:pt idx="672">
                  <c:v>181</c:v>
                </c:pt>
                <c:pt idx="673">
                  <c:v>181</c:v>
                </c:pt>
                <c:pt idx="674">
                  <c:v>181</c:v>
                </c:pt>
                <c:pt idx="675">
                  <c:v>181</c:v>
                </c:pt>
                <c:pt idx="676">
                  <c:v>181</c:v>
                </c:pt>
                <c:pt idx="677">
                  <c:v>181</c:v>
                </c:pt>
                <c:pt idx="678">
                  <c:v>180</c:v>
                </c:pt>
                <c:pt idx="679">
                  <c:v>181</c:v>
                </c:pt>
                <c:pt idx="680">
                  <c:v>181</c:v>
                </c:pt>
                <c:pt idx="681">
                  <c:v>180</c:v>
                </c:pt>
                <c:pt idx="682">
                  <c:v>181</c:v>
                </c:pt>
                <c:pt idx="683">
                  <c:v>181</c:v>
                </c:pt>
                <c:pt idx="684">
                  <c:v>181</c:v>
                </c:pt>
                <c:pt idx="685">
                  <c:v>181</c:v>
                </c:pt>
                <c:pt idx="686">
                  <c:v>181</c:v>
                </c:pt>
                <c:pt idx="687">
                  <c:v>181</c:v>
                </c:pt>
                <c:pt idx="688">
                  <c:v>181</c:v>
                </c:pt>
                <c:pt idx="689">
                  <c:v>181</c:v>
                </c:pt>
                <c:pt idx="690">
                  <c:v>181</c:v>
                </c:pt>
                <c:pt idx="691">
                  <c:v>180</c:v>
                </c:pt>
                <c:pt idx="692">
                  <c:v>181</c:v>
                </c:pt>
                <c:pt idx="693">
                  <c:v>181</c:v>
                </c:pt>
                <c:pt idx="694">
                  <c:v>181</c:v>
                </c:pt>
                <c:pt idx="695">
                  <c:v>180</c:v>
                </c:pt>
                <c:pt idx="696">
                  <c:v>181</c:v>
                </c:pt>
                <c:pt idx="697">
                  <c:v>181</c:v>
                </c:pt>
                <c:pt idx="698">
                  <c:v>181</c:v>
                </c:pt>
                <c:pt idx="699">
                  <c:v>181</c:v>
                </c:pt>
                <c:pt idx="700">
                  <c:v>181</c:v>
                </c:pt>
                <c:pt idx="701">
                  <c:v>181</c:v>
                </c:pt>
                <c:pt idx="702">
                  <c:v>181</c:v>
                </c:pt>
                <c:pt idx="703">
                  <c:v>181</c:v>
                </c:pt>
                <c:pt idx="704">
                  <c:v>181</c:v>
                </c:pt>
                <c:pt idx="705">
                  <c:v>180</c:v>
                </c:pt>
                <c:pt idx="706">
                  <c:v>181</c:v>
                </c:pt>
                <c:pt idx="707">
                  <c:v>181</c:v>
                </c:pt>
                <c:pt idx="708">
                  <c:v>181</c:v>
                </c:pt>
                <c:pt idx="709">
                  <c:v>181</c:v>
                </c:pt>
                <c:pt idx="710">
                  <c:v>181</c:v>
                </c:pt>
                <c:pt idx="711">
                  <c:v>181</c:v>
                </c:pt>
                <c:pt idx="712">
                  <c:v>181</c:v>
                </c:pt>
                <c:pt idx="713">
                  <c:v>181</c:v>
                </c:pt>
                <c:pt idx="714">
                  <c:v>181</c:v>
                </c:pt>
                <c:pt idx="715">
                  <c:v>181</c:v>
                </c:pt>
                <c:pt idx="716">
                  <c:v>180</c:v>
                </c:pt>
                <c:pt idx="717">
                  <c:v>181</c:v>
                </c:pt>
                <c:pt idx="718">
                  <c:v>181</c:v>
                </c:pt>
                <c:pt idx="719">
                  <c:v>181</c:v>
                </c:pt>
                <c:pt idx="720">
                  <c:v>181</c:v>
                </c:pt>
                <c:pt idx="721">
                  <c:v>181</c:v>
                </c:pt>
                <c:pt idx="722">
                  <c:v>181</c:v>
                </c:pt>
                <c:pt idx="723">
                  <c:v>181</c:v>
                </c:pt>
                <c:pt idx="724">
                  <c:v>181</c:v>
                </c:pt>
                <c:pt idx="725">
                  <c:v>181</c:v>
                </c:pt>
                <c:pt idx="726">
                  <c:v>180</c:v>
                </c:pt>
                <c:pt idx="727">
                  <c:v>181</c:v>
                </c:pt>
                <c:pt idx="728">
                  <c:v>181</c:v>
                </c:pt>
                <c:pt idx="729">
                  <c:v>181</c:v>
                </c:pt>
                <c:pt idx="730">
                  <c:v>181</c:v>
                </c:pt>
                <c:pt idx="731">
                  <c:v>181</c:v>
                </c:pt>
                <c:pt idx="732">
                  <c:v>181</c:v>
                </c:pt>
                <c:pt idx="733">
                  <c:v>181</c:v>
                </c:pt>
                <c:pt idx="734">
                  <c:v>181</c:v>
                </c:pt>
                <c:pt idx="735">
                  <c:v>181</c:v>
                </c:pt>
                <c:pt idx="736">
                  <c:v>180</c:v>
                </c:pt>
                <c:pt idx="737">
                  <c:v>181</c:v>
                </c:pt>
                <c:pt idx="738">
                  <c:v>181</c:v>
                </c:pt>
                <c:pt idx="739">
                  <c:v>180</c:v>
                </c:pt>
                <c:pt idx="740">
                  <c:v>181</c:v>
                </c:pt>
                <c:pt idx="741">
                  <c:v>181</c:v>
                </c:pt>
                <c:pt idx="742">
                  <c:v>180</c:v>
                </c:pt>
                <c:pt idx="743">
                  <c:v>180</c:v>
                </c:pt>
                <c:pt idx="744">
                  <c:v>181</c:v>
                </c:pt>
                <c:pt idx="745">
                  <c:v>181</c:v>
                </c:pt>
                <c:pt idx="746">
                  <c:v>180</c:v>
                </c:pt>
                <c:pt idx="747">
                  <c:v>181</c:v>
                </c:pt>
                <c:pt idx="748">
                  <c:v>181</c:v>
                </c:pt>
                <c:pt idx="749">
                  <c:v>180</c:v>
                </c:pt>
                <c:pt idx="750">
                  <c:v>181</c:v>
                </c:pt>
                <c:pt idx="751">
                  <c:v>181</c:v>
                </c:pt>
                <c:pt idx="752">
                  <c:v>181</c:v>
                </c:pt>
                <c:pt idx="753">
                  <c:v>181</c:v>
                </c:pt>
                <c:pt idx="754">
                  <c:v>181</c:v>
                </c:pt>
                <c:pt idx="755">
                  <c:v>181</c:v>
                </c:pt>
                <c:pt idx="756">
                  <c:v>181</c:v>
                </c:pt>
                <c:pt idx="757">
                  <c:v>181</c:v>
                </c:pt>
                <c:pt idx="758">
                  <c:v>181</c:v>
                </c:pt>
                <c:pt idx="759">
                  <c:v>181</c:v>
                </c:pt>
                <c:pt idx="760">
                  <c:v>181</c:v>
                </c:pt>
                <c:pt idx="761">
                  <c:v>181</c:v>
                </c:pt>
                <c:pt idx="762">
                  <c:v>181</c:v>
                </c:pt>
                <c:pt idx="763">
                  <c:v>181</c:v>
                </c:pt>
                <c:pt idx="764">
                  <c:v>181</c:v>
                </c:pt>
                <c:pt idx="765">
                  <c:v>181</c:v>
                </c:pt>
                <c:pt idx="766">
                  <c:v>181</c:v>
                </c:pt>
                <c:pt idx="767">
                  <c:v>181</c:v>
                </c:pt>
                <c:pt idx="768">
                  <c:v>181</c:v>
                </c:pt>
                <c:pt idx="769">
                  <c:v>180</c:v>
                </c:pt>
                <c:pt idx="770">
                  <c:v>182</c:v>
                </c:pt>
                <c:pt idx="771">
                  <c:v>181</c:v>
                </c:pt>
                <c:pt idx="772">
                  <c:v>181</c:v>
                </c:pt>
                <c:pt idx="773">
                  <c:v>182</c:v>
                </c:pt>
                <c:pt idx="774">
                  <c:v>181</c:v>
                </c:pt>
                <c:pt idx="775">
                  <c:v>181</c:v>
                </c:pt>
                <c:pt idx="776">
                  <c:v>181</c:v>
                </c:pt>
                <c:pt idx="777">
                  <c:v>181</c:v>
                </c:pt>
                <c:pt idx="778">
                  <c:v>181</c:v>
                </c:pt>
                <c:pt idx="779">
                  <c:v>181</c:v>
                </c:pt>
                <c:pt idx="780">
                  <c:v>181</c:v>
                </c:pt>
                <c:pt idx="781">
                  <c:v>180</c:v>
                </c:pt>
                <c:pt idx="782">
                  <c:v>181</c:v>
                </c:pt>
                <c:pt idx="783">
                  <c:v>181</c:v>
                </c:pt>
                <c:pt idx="784">
                  <c:v>181</c:v>
                </c:pt>
                <c:pt idx="785">
                  <c:v>180</c:v>
                </c:pt>
                <c:pt idx="786">
                  <c:v>181</c:v>
                </c:pt>
                <c:pt idx="787">
                  <c:v>181</c:v>
                </c:pt>
                <c:pt idx="788">
                  <c:v>181</c:v>
                </c:pt>
                <c:pt idx="789">
                  <c:v>181</c:v>
                </c:pt>
                <c:pt idx="790">
                  <c:v>181</c:v>
                </c:pt>
                <c:pt idx="791">
                  <c:v>181</c:v>
                </c:pt>
                <c:pt idx="792">
                  <c:v>181</c:v>
                </c:pt>
                <c:pt idx="793">
                  <c:v>181</c:v>
                </c:pt>
                <c:pt idx="794">
                  <c:v>181</c:v>
                </c:pt>
                <c:pt idx="795">
                  <c:v>181</c:v>
                </c:pt>
                <c:pt idx="796">
                  <c:v>181</c:v>
                </c:pt>
                <c:pt idx="797">
                  <c:v>181</c:v>
                </c:pt>
                <c:pt idx="798">
                  <c:v>181</c:v>
                </c:pt>
                <c:pt idx="799">
                  <c:v>181</c:v>
                </c:pt>
                <c:pt idx="800">
                  <c:v>181</c:v>
                </c:pt>
                <c:pt idx="801">
                  <c:v>181</c:v>
                </c:pt>
                <c:pt idx="802">
                  <c:v>181</c:v>
                </c:pt>
                <c:pt idx="803">
                  <c:v>180</c:v>
                </c:pt>
                <c:pt idx="804">
                  <c:v>181</c:v>
                </c:pt>
                <c:pt idx="805">
                  <c:v>181</c:v>
                </c:pt>
                <c:pt idx="806">
                  <c:v>181</c:v>
                </c:pt>
                <c:pt idx="807">
                  <c:v>181</c:v>
                </c:pt>
                <c:pt idx="808">
                  <c:v>181</c:v>
                </c:pt>
                <c:pt idx="809">
                  <c:v>180</c:v>
                </c:pt>
                <c:pt idx="810">
                  <c:v>181</c:v>
                </c:pt>
                <c:pt idx="811">
                  <c:v>181</c:v>
                </c:pt>
                <c:pt idx="812">
                  <c:v>181</c:v>
                </c:pt>
                <c:pt idx="813">
                  <c:v>181</c:v>
                </c:pt>
                <c:pt idx="814">
                  <c:v>180</c:v>
                </c:pt>
                <c:pt idx="815">
                  <c:v>181</c:v>
                </c:pt>
                <c:pt idx="816">
                  <c:v>181</c:v>
                </c:pt>
                <c:pt idx="817">
                  <c:v>181</c:v>
                </c:pt>
                <c:pt idx="818">
                  <c:v>181</c:v>
                </c:pt>
                <c:pt idx="819">
                  <c:v>180</c:v>
                </c:pt>
                <c:pt idx="820">
                  <c:v>181</c:v>
                </c:pt>
                <c:pt idx="821">
                  <c:v>181</c:v>
                </c:pt>
                <c:pt idx="822">
                  <c:v>181</c:v>
                </c:pt>
                <c:pt idx="823">
                  <c:v>180</c:v>
                </c:pt>
                <c:pt idx="824">
                  <c:v>181</c:v>
                </c:pt>
                <c:pt idx="825">
                  <c:v>181</c:v>
                </c:pt>
                <c:pt idx="826">
                  <c:v>181</c:v>
                </c:pt>
                <c:pt idx="827">
                  <c:v>181</c:v>
                </c:pt>
                <c:pt idx="828">
                  <c:v>181</c:v>
                </c:pt>
                <c:pt idx="829">
                  <c:v>180</c:v>
                </c:pt>
                <c:pt idx="830">
                  <c:v>181</c:v>
                </c:pt>
                <c:pt idx="831">
                  <c:v>181</c:v>
                </c:pt>
                <c:pt idx="832">
                  <c:v>181</c:v>
                </c:pt>
                <c:pt idx="833">
                  <c:v>180</c:v>
                </c:pt>
                <c:pt idx="834">
                  <c:v>181</c:v>
                </c:pt>
                <c:pt idx="835">
                  <c:v>181</c:v>
                </c:pt>
                <c:pt idx="836">
                  <c:v>181</c:v>
                </c:pt>
                <c:pt idx="837">
                  <c:v>182</c:v>
                </c:pt>
                <c:pt idx="838">
                  <c:v>181</c:v>
                </c:pt>
                <c:pt idx="839">
                  <c:v>181</c:v>
                </c:pt>
                <c:pt idx="840">
                  <c:v>181</c:v>
                </c:pt>
                <c:pt idx="841">
                  <c:v>181</c:v>
                </c:pt>
                <c:pt idx="842">
                  <c:v>181</c:v>
                </c:pt>
                <c:pt idx="843">
                  <c:v>181</c:v>
                </c:pt>
                <c:pt idx="844">
                  <c:v>181</c:v>
                </c:pt>
                <c:pt idx="845">
                  <c:v>181</c:v>
                </c:pt>
                <c:pt idx="846">
                  <c:v>181</c:v>
                </c:pt>
                <c:pt idx="847">
                  <c:v>181</c:v>
                </c:pt>
                <c:pt idx="848">
                  <c:v>181</c:v>
                </c:pt>
                <c:pt idx="849">
                  <c:v>181</c:v>
                </c:pt>
                <c:pt idx="850">
                  <c:v>181</c:v>
                </c:pt>
                <c:pt idx="851">
                  <c:v>181</c:v>
                </c:pt>
                <c:pt idx="852">
                  <c:v>181</c:v>
                </c:pt>
                <c:pt idx="853">
                  <c:v>181</c:v>
                </c:pt>
                <c:pt idx="854">
                  <c:v>181</c:v>
                </c:pt>
                <c:pt idx="855">
                  <c:v>181</c:v>
                </c:pt>
                <c:pt idx="856">
                  <c:v>180</c:v>
                </c:pt>
                <c:pt idx="857">
                  <c:v>181</c:v>
                </c:pt>
                <c:pt idx="858">
                  <c:v>181</c:v>
                </c:pt>
                <c:pt idx="859">
                  <c:v>181</c:v>
                </c:pt>
                <c:pt idx="860">
                  <c:v>181</c:v>
                </c:pt>
                <c:pt idx="861">
                  <c:v>181</c:v>
                </c:pt>
                <c:pt idx="862">
                  <c:v>181</c:v>
                </c:pt>
                <c:pt idx="863">
                  <c:v>181</c:v>
                </c:pt>
                <c:pt idx="864">
                  <c:v>181</c:v>
                </c:pt>
                <c:pt idx="865">
                  <c:v>181</c:v>
                </c:pt>
                <c:pt idx="866">
                  <c:v>181</c:v>
                </c:pt>
                <c:pt idx="867">
                  <c:v>181</c:v>
                </c:pt>
                <c:pt idx="868">
                  <c:v>181</c:v>
                </c:pt>
                <c:pt idx="869">
                  <c:v>181</c:v>
                </c:pt>
                <c:pt idx="870">
                  <c:v>181</c:v>
                </c:pt>
                <c:pt idx="871">
                  <c:v>181</c:v>
                </c:pt>
                <c:pt idx="872">
                  <c:v>181</c:v>
                </c:pt>
                <c:pt idx="873">
                  <c:v>181</c:v>
                </c:pt>
                <c:pt idx="874">
                  <c:v>181</c:v>
                </c:pt>
                <c:pt idx="875">
                  <c:v>181</c:v>
                </c:pt>
                <c:pt idx="876">
                  <c:v>181</c:v>
                </c:pt>
                <c:pt idx="877">
                  <c:v>181</c:v>
                </c:pt>
                <c:pt idx="878">
                  <c:v>181</c:v>
                </c:pt>
                <c:pt idx="879">
                  <c:v>180</c:v>
                </c:pt>
                <c:pt idx="880">
                  <c:v>181</c:v>
                </c:pt>
                <c:pt idx="881">
                  <c:v>181</c:v>
                </c:pt>
                <c:pt idx="882">
                  <c:v>181</c:v>
                </c:pt>
                <c:pt idx="883">
                  <c:v>181</c:v>
                </c:pt>
                <c:pt idx="884">
                  <c:v>181</c:v>
                </c:pt>
                <c:pt idx="885">
                  <c:v>181</c:v>
                </c:pt>
                <c:pt idx="886">
                  <c:v>181</c:v>
                </c:pt>
                <c:pt idx="887">
                  <c:v>181</c:v>
                </c:pt>
                <c:pt idx="888">
                  <c:v>181</c:v>
                </c:pt>
                <c:pt idx="889">
                  <c:v>180</c:v>
                </c:pt>
                <c:pt idx="890">
                  <c:v>181</c:v>
                </c:pt>
                <c:pt idx="891">
                  <c:v>181</c:v>
                </c:pt>
                <c:pt idx="892">
                  <c:v>181</c:v>
                </c:pt>
                <c:pt idx="893">
                  <c:v>181</c:v>
                </c:pt>
                <c:pt idx="894">
                  <c:v>181</c:v>
                </c:pt>
                <c:pt idx="895">
                  <c:v>181</c:v>
                </c:pt>
                <c:pt idx="896">
                  <c:v>181</c:v>
                </c:pt>
                <c:pt idx="897">
                  <c:v>181</c:v>
                </c:pt>
                <c:pt idx="898">
                  <c:v>181</c:v>
                </c:pt>
                <c:pt idx="899">
                  <c:v>181</c:v>
                </c:pt>
                <c:pt idx="900">
                  <c:v>181</c:v>
                </c:pt>
                <c:pt idx="901">
                  <c:v>181</c:v>
                </c:pt>
                <c:pt idx="902">
                  <c:v>181</c:v>
                </c:pt>
                <c:pt idx="903">
                  <c:v>181</c:v>
                </c:pt>
                <c:pt idx="904">
                  <c:v>181</c:v>
                </c:pt>
                <c:pt idx="905">
                  <c:v>181</c:v>
                </c:pt>
                <c:pt idx="906">
                  <c:v>181</c:v>
                </c:pt>
                <c:pt idx="907">
                  <c:v>180</c:v>
                </c:pt>
                <c:pt idx="908">
                  <c:v>181</c:v>
                </c:pt>
                <c:pt idx="909">
                  <c:v>181</c:v>
                </c:pt>
                <c:pt idx="910">
                  <c:v>181</c:v>
                </c:pt>
                <c:pt idx="911">
                  <c:v>181</c:v>
                </c:pt>
                <c:pt idx="912">
                  <c:v>181</c:v>
                </c:pt>
                <c:pt idx="913">
                  <c:v>181</c:v>
                </c:pt>
                <c:pt idx="914">
                  <c:v>181</c:v>
                </c:pt>
                <c:pt idx="915">
                  <c:v>181</c:v>
                </c:pt>
                <c:pt idx="916">
                  <c:v>181</c:v>
                </c:pt>
                <c:pt idx="917">
                  <c:v>181</c:v>
                </c:pt>
                <c:pt idx="918">
                  <c:v>181</c:v>
                </c:pt>
                <c:pt idx="919">
                  <c:v>181</c:v>
                </c:pt>
                <c:pt idx="920">
                  <c:v>181</c:v>
                </c:pt>
                <c:pt idx="921">
                  <c:v>180</c:v>
                </c:pt>
                <c:pt idx="922">
                  <c:v>181</c:v>
                </c:pt>
                <c:pt idx="923">
                  <c:v>180</c:v>
                </c:pt>
                <c:pt idx="924">
                  <c:v>181</c:v>
                </c:pt>
                <c:pt idx="925">
                  <c:v>181</c:v>
                </c:pt>
                <c:pt idx="926">
                  <c:v>181</c:v>
                </c:pt>
                <c:pt idx="927">
                  <c:v>181</c:v>
                </c:pt>
                <c:pt idx="928">
                  <c:v>181</c:v>
                </c:pt>
                <c:pt idx="929">
                  <c:v>181</c:v>
                </c:pt>
                <c:pt idx="930">
                  <c:v>181</c:v>
                </c:pt>
                <c:pt idx="931">
                  <c:v>181</c:v>
                </c:pt>
                <c:pt idx="932">
                  <c:v>181</c:v>
                </c:pt>
                <c:pt idx="933">
                  <c:v>181</c:v>
                </c:pt>
                <c:pt idx="934">
                  <c:v>181</c:v>
                </c:pt>
                <c:pt idx="935">
                  <c:v>180</c:v>
                </c:pt>
                <c:pt idx="936">
                  <c:v>181</c:v>
                </c:pt>
                <c:pt idx="937">
                  <c:v>181</c:v>
                </c:pt>
                <c:pt idx="938">
                  <c:v>180</c:v>
                </c:pt>
                <c:pt idx="939">
                  <c:v>181</c:v>
                </c:pt>
                <c:pt idx="940">
                  <c:v>181</c:v>
                </c:pt>
                <c:pt idx="941">
                  <c:v>181</c:v>
                </c:pt>
                <c:pt idx="942">
                  <c:v>181</c:v>
                </c:pt>
                <c:pt idx="943">
                  <c:v>181</c:v>
                </c:pt>
                <c:pt idx="944">
                  <c:v>181</c:v>
                </c:pt>
                <c:pt idx="945">
                  <c:v>181</c:v>
                </c:pt>
                <c:pt idx="946">
                  <c:v>181</c:v>
                </c:pt>
                <c:pt idx="947">
                  <c:v>181</c:v>
                </c:pt>
                <c:pt idx="948">
                  <c:v>181</c:v>
                </c:pt>
                <c:pt idx="949">
                  <c:v>181</c:v>
                </c:pt>
                <c:pt idx="950">
                  <c:v>181</c:v>
                </c:pt>
                <c:pt idx="951">
                  <c:v>181</c:v>
                </c:pt>
                <c:pt idx="952">
                  <c:v>181</c:v>
                </c:pt>
                <c:pt idx="953">
                  <c:v>181</c:v>
                </c:pt>
                <c:pt idx="954">
                  <c:v>181</c:v>
                </c:pt>
                <c:pt idx="955">
                  <c:v>181</c:v>
                </c:pt>
                <c:pt idx="956">
                  <c:v>181</c:v>
                </c:pt>
                <c:pt idx="957">
                  <c:v>181</c:v>
                </c:pt>
                <c:pt idx="958">
                  <c:v>181</c:v>
                </c:pt>
                <c:pt idx="959">
                  <c:v>181</c:v>
                </c:pt>
                <c:pt idx="960">
                  <c:v>181</c:v>
                </c:pt>
                <c:pt idx="961">
                  <c:v>180</c:v>
                </c:pt>
                <c:pt idx="962">
                  <c:v>181</c:v>
                </c:pt>
                <c:pt idx="963">
                  <c:v>181</c:v>
                </c:pt>
                <c:pt idx="964">
                  <c:v>181</c:v>
                </c:pt>
                <c:pt idx="965">
                  <c:v>181</c:v>
                </c:pt>
                <c:pt idx="966">
                  <c:v>181</c:v>
                </c:pt>
                <c:pt idx="967">
                  <c:v>181</c:v>
                </c:pt>
                <c:pt idx="968">
                  <c:v>181</c:v>
                </c:pt>
                <c:pt idx="969">
                  <c:v>181</c:v>
                </c:pt>
                <c:pt idx="970">
                  <c:v>181</c:v>
                </c:pt>
                <c:pt idx="971">
                  <c:v>181</c:v>
                </c:pt>
                <c:pt idx="972">
                  <c:v>181</c:v>
                </c:pt>
                <c:pt idx="973">
                  <c:v>181</c:v>
                </c:pt>
                <c:pt idx="974">
                  <c:v>181</c:v>
                </c:pt>
                <c:pt idx="975">
                  <c:v>181</c:v>
                </c:pt>
                <c:pt idx="976">
                  <c:v>181</c:v>
                </c:pt>
                <c:pt idx="977">
                  <c:v>181</c:v>
                </c:pt>
                <c:pt idx="978">
                  <c:v>181</c:v>
                </c:pt>
                <c:pt idx="979">
                  <c:v>181</c:v>
                </c:pt>
                <c:pt idx="980">
                  <c:v>181</c:v>
                </c:pt>
                <c:pt idx="981">
                  <c:v>181</c:v>
                </c:pt>
                <c:pt idx="982">
                  <c:v>181</c:v>
                </c:pt>
                <c:pt idx="983">
                  <c:v>181</c:v>
                </c:pt>
                <c:pt idx="984">
                  <c:v>181</c:v>
                </c:pt>
                <c:pt idx="985">
                  <c:v>180</c:v>
                </c:pt>
                <c:pt idx="986">
                  <c:v>181</c:v>
                </c:pt>
                <c:pt idx="987">
                  <c:v>181</c:v>
                </c:pt>
                <c:pt idx="988">
                  <c:v>181</c:v>
                </c:pt>
                <c:pt idx="989">
                  <c:v>180</c:v>
                </c:pt>
                <c:pt idx="990">
                  <c:v>181</c:v>
                </c:pt>
                <c:pt idx="991">
                  <c:v>180</c:v>
                </c:pt>
                <c:pt idx="992">
                  <c:v>181</c:v>
                </c:pt>
                <c:pt idx="993">
                  <c:v>181</c:v>
                </c:pt>
                <c:pt idx="994">
                  <c:v>181</c:v>
                </c:pt>
                <c:pt idx="995">
                  <c:v>180</c:v>
                </c:pt>
                <c:pt idx="996">
                  <c:v>181</c:v>
                </c:pt>
                <c:pt idx="997">
                  <c:v>181</c:v>
                </c:pt>
                <c:pt idx="998">
                  <c:v>181</c:v>
                </c:pt>
                <c:pt idx="999">
                  <c:v>180</c:v>
                </c:pt>
                <c:pt idx="1000">
                  <c:v>181</c:v>
                </c:pt>
                <c:pt idx="1001">
                  <c:v>181</c:v>
                </c:pt>
                <c:pt idx="1002">
                  <c:v>181</c:v>
                </c:pt>
                <c:pt idx="1003">
                  <c:v>181</c:v>
                </c:pt>
                <c:pt idx="1004">
                  <c:v>181</c:v>
                </c:pt>
                <c:pt idx="1005">
                  <c:v>181</c:v>
                </c:pt>
                <c:pt idx="1006">
                  <c:v>181</c:v>
                </c:pt>
                <c:pt idx="1007">
                  <c:v>181</c:v>
                </c:pt>
                <c:pt idx="1008">
                  <c:v>181</c:v>
                </c:pt>
                <c:pt idx="1009">
                  <c:v>181</c:v>
                </c:pt>
                <c:pt idx="1010">
                  <c:v>181</c:v>
                </c:pt>
                <c:pt idx="1011">
                  <c:v>181</c:v>
                </c:pt>
                <c:pt idx="1012">
                  <c:v>181</c:v>
                </c:pt>
                <c:pt idx="1013">
                  <c:v>181</c:v>
                </c:pt>
                <c:pt idx="1014">
                  <c:v>180</c:v>
                </c:pt>
                <c:pt idx="1015">
                  <c:v>181</c:v>
                </c:pt>
                <c:pt idx="1016">
                  <c:v>181</c:v>
                </c:pt>
                <c:pt idx="1017">
                  <c:v>181</c:v>
                </c:pt>
                <c:pt idx="1018">
                  <c:v>181</c:v>
                </c:pt>
                <c:pt idx="1019">
                  <c:v>180</c:v>
                </c:pt>
                <c:pt idx="1020">
                  <c:v>181</c:v>
                </c:pt>
                <c:pt idx="1021">
                  <c:v>180</c:v>
                </c:pt>
                <c:pt idx="1022">
                  <c:v>181</c:v>
                </c:pt>
                <c:pt idx="1023">
                  <c:v>181</c:v>
                </c:pt>
                <c:pt idx="1024">
                  <c:v>181</c:v>
                </c:pt>
                <c:pt idx="1025">
                  <c:v>181</c:v>
                </c:pt>
                <c:pt idx="1026">
                  <c:v>182</c:v>
                </c:pt>
                <c:pt idx="1027">
                  <c:v>181</c:v>
                </c:pt>
                <c:pt idx="1028">
                  <c:v>181</c:v>
                </c:pt>
                <c:pt idx="1029">
                  <c:v>181</c:v>
                </c:pt>
                <c:pt idx="1030">
                  <c:v>182</c:v>
                </c:pt>
                <c:pt idx="1031">
                  <c:v>181</c:v>
                </c:pt>
                <c:pt idx="1032">
                  <c:v>181</c:v>
                </c:pt>
                <c:pt idx="1033">
                  <c:v>181</c:v>
                </c:pt>
                <c:pt idx="1034">
                  <c:v>181</c:v>
                </c:pt>
                <c:pt idx="1035">
                  <c:v>182</c:v>
                </c:pt>
                <c:pt idx="1036">
                  <c:v>181</c:v>
                </c:pt>
                <c:pt idx="1037">
                  <c:v>181</c:v>
                </c:pt>
                <c:pt idx="1038">
                  <c:v>181</c:v>
                </c:pt>
                <c:pt idx="1039">
                  <c:v>181</c:v>
                </c:pt>
                <c:pt idx="1040">
                  <c:v>181</c:v>
                </c:pt>
                <c:pt idx="1041">
                  <c:v>181</c:v>
                </c:pt>
                <c:pt idx="1042">
                  <c:v>181</c:v>
                </c:pt>
                <c:pt idx="1043">
                  <c:v>181</c:v>
                </c:pt>
                <c:pt idx="1044">
                  <c:v>181</c:v>
                </c:pt>
                <c:pt idx="1045">
                  <c:v>181</c:v>
                </c:pt>
                <c:pt idx="1046">
                  <c:v>181</c:v>
                </c:pt>
                <c:pt idx="1047">
                  <c:v>181</c:v>
                </c:pt>
                <c:pt idx="1048">
                  <c:v>181</c:v>
                </c:pt>
                <c:pt idx="1049">
                  <c:v>181</c:v>
                </c:pt>
                <c:pt idx="1050">
                  <c:v>181</c:v>
                </c:pt>
                <c:pt idx="1051">
                  <c:v>181</c:v>
                </c:pt>
                <c:pt idx="1052">
                  <c:v>181</c:v>
                </c:pt>
                <c:pt idx="1053">
                  <c:v>181</c:v>
                </c:pt>
                <c:pt idx="1054">
                  <c:v>181</c:v>
                </c:pt>
                <c:pt idx="1055">
                  <c:v>181</c:v>
                </c:pt>
                <c:pt idx="1056">
                  <c:v>181</c:v>
                </c:pt>
                <c:pt idx="1057">
                  <c:v>181</c:v>
                </c:pt>
                <c:pt idx="1058">
                  <c:v>181</c:v>
                </c:pt>
                <c:pt idx="1059">
                  <c:v>181</c:v>
                </c:pt>
                <c:pt idx="1060">
                  <c:v>181</c:v>
                </c:pt>
                <c:pt idx="1061">
                  <c:v>180</c:v>
                </c:pt>
                <c:pt idx="1062">
                  <c:v>181</c:v>
                </c:pt>
                <c:pt idx="1063">
                  <c:v>181</c:v>
                </c:pt>
                <c:pt idx="1064">
                  <c:v>181</c:v>
                </c:pt>
                <c:pt idx="1065">
                  <c:v>181</c:v>
                </c:pt>
                <c:pt idx="1066">
                  <c:v>181</c:v>
                </c:pt>
                <c:pt idx="1067">
                  <c:v>181</c:v>
                </c:pt>
                <c:pt idx="1068">
                  <c:v>181</c:v>
                </c:pt>
                <c:pt idx="1069">
                  <c:v>181</c:v>
                </c:pt>
                <c:pt idx="1070">
                  <c:v>182</c:v>
                </c:pt>
                <c:pt idx="1071">
                  <c:v>181</c:v>
                </c:pt>
                <c:pt idx="1072">
                  <c:v>181</c:v>
                </c:pt>
                <c:pt idx="1073">
                  <c:v>181</c:v>
                </c:pt>
                <c:pt idx="1074">
                  <c:v>181</c:v>
                </c:pt>
                <c:pt idx="1075">
                  <c:v>181</c:v>
                </c:pt>
                <c:pt idx="1076">
                  <c:v>181</c:v>
                </c:pt>
                <c:pt idx="1077">
                  <c:v>181</c:v>
                </c:pt>
                <c:pt idx="1078">
                  <c:v>181</c:v>
                </c:pt>
                <c:pt idx="1079">
                  <c:v>181</c:v>
                </c:pt>
                <c:pt idx="1080">
                  <c:v>181</c:v>
                </c:pt>
                <c:pt idx="1081">
                  <c:v>181</c:v>
                </c:pt>
                <c:pt idx="1082">
                  <c:v>181</c:v>
                </c:pt>
                <c:pt idx="1083">
                  <c:v>181</c:v>
                </c:pt>
                <c:pt idx="1084">
                  <c:v>181</c:v>
                </c:pt>
                <c:pt idx="1085">
                  <c:v>181</c:v>
                </c:pt>
                <c:pt idx="1086">
                  <c:v>181</c:v>
                </c:pt>
                <c:pt idx="1087">
                  <c:v>181</c:v>
                </c:pt>
                <c:pt idx="1088">
                  <c:v>181</c:v>
                </c:pt>
                <c:pt idx="1089">
                  <c:v>181</c:v>
                </c:pt>
                <c:pt idx="1090">
                  <c:v>181</c:v>
                </c:pt>
                <c:pt idx="1091">
                  <c:v>181</c:v>
                </c:pt>
                <c:pt idx="1092">
                  <c:v>181</c:v>
                </c:pt>
                <c:pt idx="1093">
                  <c:v>181</c:v>
                </c:pt>
                <c:pt idx="1094">
                  <c:v>181</c:v>
                </c:pt>
                <c:pt idx="1095">
                  <c:v>181</c:v>
                </c:pt>
                <c:pt idx="1096">
                  <c:v>181</c:v>
                </c:pt>
                <c:pt idx="1097">
                  <c:v>181</c:v>
                </c:pt>
                <c:pt idx="1098">
                  <c:v>181</c:v>
                </c:pt>
                <c:pt idx="1099">
                  <c:v>181</c:v>
                </c:pt>
                <c:pt idx="1100">
                  <c:v>181</c:v>
                </c:pt>
                <c:pt idx="1101">
                  <c:v>181</c:v>
                </c:pt>
                <c:pt idx="1102">
                  <c:v>181</c:v>
                </c:pt>
                <c:pt idx="1103">
                  <c:v>181</c:v>
                </c:pt>
                <c:pt idx="1104">
                  <c:v>181</c:v>
                </c:pt>
                <c:pt idx="1105">
                  <c:v>181</c:v>
                </c:pt>
                <c:pt idx="1106">
                  <c:v>181</c:v>
                </c:pt>
                <c:pt idx="1107">
                  <c:v>182</c:v>
                </c:pt>
                <c:pt idx="1108">
                  <c:v>181</c:v>
                </c:pt>
                <c:pt idx="1109">
                  <c:v>181</c:v>
                </c:pt>
                <c:pt idx="1110">
                  <c:v>181</c:v>
                </c:pt>
                <c:pt idx="1111">
                  <c:v>181</c:v>
                </c:pt>
                <c:pt idx="1112">
                  <c:v>181</c:v>
                </c:pt>
                <c:pt idx="1113">
                  <c:v>181</c:v>
                </c:pt>
                <c:pt idx="1114">
                  <c:v>181</c:v>
                </c:pt>
                <c:pt idx="1115">
                  <c:v>181</c:v>
                </c:pt>
                <c:pt idx="1116">
                  <c:v>181</c:v>
                </c:pt>
                <c:pt idx="1117">
                  <c:v>182</c:v>
                </c:pt>
                <c:pt idx="1118">
                  <c:v>181</c:v>
                </c:pt>
                <c:pt idx="1119">
                  <c:v>181</c:v>
                </c:pt>
                <c:pt idx="1120">
                  <c:v>181</c:v>
                </c:pt>
                <c:pt idx="1121">
                  <c:v>181</c:v>
                </c:pt>
                <c:pt idx="1122">
                  <c:v>181</c:v>
                </c:pt>
                <c:pt idx="1123">
                  <c:v>181</c:v>
                </c:pt>
                <c:pt idx="1124">
                  <c:v>181</c:v>
                </c:pt>
                <c:pt idx="1125">
                  <c:v>181</c:v>
                </c:pt>
                <c:pt idx="1126">
                  <c:v>181</c:v>
                </c:pt>
                <c:pt idx="1127">
                  <c:v>181</c:v>
                </c:pt>
                <c:pt idx="1128">
                  <c:v>181</c:v>
                </c:pt>
                <c:pt idx="1129">
                  <c:v>181</c:v>
                </c:pt>
                <c:pt idx="1130">
                  <c:v>181</c:v>
                </c:pt>
                <c:pt idx="1131">
                  <c:v>181</c:v>
                </c:pt>
                <c:pt idx="1132">
                  <c:v>181</c:v>
                </c:pt>
                <c:pt idx="1133">
                  <c:v>181</c:v>
                </c:pt>
                <c:pt idx="1134">
                  <c:v>181</c:v>
                </c:pt>
                <c:pt idx="1135">
                  <c:v>181</c:v>
                </c:pt>
                <c:pt idx="1136">
                  <c:v>181</c:v>
                </c:pt>
                <c:pt idx="1137">
                  <c:v>181</c:v>
                </c:pt>
                <c:pt idx="1138">
                  <c:v>181</c:v>
                </c:pt>
                <c:pt idx="1139">
                  <c:v>181</c:v>
                </c:pt>
                <c:pt idx="1140">
                  <c:v>181</c:v>
                </c:pt>
                <c:pt idx="1141">
                  <c:v>181</c:v>
                </c:pt>
                <c:pt idx="1142">
                  <c:v>181</c:v>
                </c:pt>
                <c:pt idx="1143">
                  <c:v>181</c:v>
                </c:pt>
                <c:pt idx="1144">
                  <c:v>181</c:v>
                </c:pt>
                <c:pt idx="1145">
                  <c:v>181</c:v>
                </c:pt>
                <c:pt idx="1146">
                  <c:v>181</c:v>
                </c:pt>
                <c:pt idx="1147">
                  <c:v>181</c:v>
                </c:pt>
                <c:pt idx="1148">
                  <c:v>181</c:v>
                </c:pt>
                <c:pt idx="1149">
                  <c:v>181</c:v>
                </c:pt>
                <c:pt idx="1150">
                  <c:v>181</c:v>
                </c:pt>
                <c:pt idx="1151">
                  <c:v>181</c:v>
                </c:pt>
                <c:pt idx="1152">
                  <c:v>181</c:v>
                </c:pt>
                <c:pt idx="1153">
                  <c:v>181</c:v>
                </c:pt>
                <c:pt idx="1154">
                  <c:v>181</c:v>
                </c:pt>
                <c:pt idx="1155">
                  <c:v>181</c:v>
                </c:pt>
                <c:pt idx="1156">
                  <c:v>181</c:v>
                </c:pt>
                <c:pt idx="1157">
                  <c:v>181</c:v>
                </c:pt>
                <c:pt idx="1158">
                  <c:v>181</c:v>
                </c:pt>
                <c:pt idx="1159">
                  <c:v>182</c:v>
                </c:pt>
                <c:pt idx="1160">
                  <c:v>181</c:v>
                </c:pt>
                <c:pt idx="1161">
                  <c:v>181</c:v>
                </c:pt>
                <c:pt idx="1162">
                  <c:v>182</c:v>
                </c:pt>
                <c:pt idx="1163">
                  <c:v>181</c:v>
                </c:pt>
                <c:pt idx="1164">
                  <c:v>181</c:v>
                </c:pt>
                <c:pt idx="1165">
                  <c:v>181</c:v>
                </c:pt>
                <c:pt idx="1166">
                  <c:v>181</c:v>
                </c:pt>
                <c:pt idx="1167">
                  <c:v>181</c:v>
                </c:pt>
                <c:pt idx="1168">
                  <c:v>181</c:v>
                </c:pt>
                <c:pt idx="1169">
                  <c:v>181</c:v>
                </c:pt>
                <c:pt idx="1170">
                  <c:v>181</c:v>
                </c:pt>
                <c:pt idx="1171">
                  <c:v>181</c:v>
                </c:pt>
                <c:pt idx="1172">
                  <c:v>181</c:v>
                </c:pt>
                <c:pt idx="1173">
                  <c:v>181</c:v>
                </c:pt>
                <c:pt idx="1174">
                  <c:v>181</c:v>
                </c:pt>
                <c:pt idx="1175">
                  <c:v>181</c:v>
                </c:pt>
                <c:pt idx="1176">
                  <c:v>181</c:v>
                </c:pt>
                <c:pt idx="1177">
                  <c:v>181</c:v>
                </c:pt>
                <c:pt idx="1178">
                  <c:v>181</c:v>
                </c:pt>
                <c:pt idx="1179">
                  <c:v>181</c:v>
                </c:pt>
                <c:pt idx="1180">
                  <c:v>181</c:v>
                </c:pt>
                <c:pt idx="1181">
                  <c:v>181</c:v>
                </c:pt>
                <c:pt idx="1182">
                  <c:v>182</c:v>
                </c:pt>
                <c:pt idx="1183">
                  <c:v>181</c:v>
                </c:pt>
                <c:pt idx="1184">
                  <c:v>181</c:v>
                </c:pt>
                <c:pt idx="1185">
                  <c:v>181</c:v>
                </c:pt>
                <c:pt idx="1186">
                  <c:v>181</c:v>
                </c:pt>
                <c:pt idx="1187">
                  <c:v>181</c:v>
                </c:pt>
                <c:pt idx="1188">
                  <c:v>182</c:v>
                </c:pt>
                <c:pt idx="1189">
                  <c:v>181</c:v>
                </c:pt>
                <c:pt idx="1190">
                  <c:v>181</c:v>
                </c:pt>
                <c:pt idx="1191">
                  <c:v>181</c:v>
                </c:pt>
                <c:pt idx="1192">
                  <c:v>181</c:v>
                </c:pt>
                <c:pt idx="1193">
                  <c:v>181</c:v>
                </c:pt>
                <c:pt idx="1194">
                  <c:v>181</c:v>
                </c:pt>
                <c:pt idx="1195">
                  <c:v>181</c:v>
                </c:pt>
                <c:pt idx="1196">
                  <c:v>181</c:v>
                </c:pt>
                <c:pt idx="1197">
                  <c:v>181</c:v>
                </c:pt>
                <c:pt idx="1198">
                  <c:v>182</c:v>
                </c:pt>
                <c:pt idx="1199">
                  <c:v>181</c:v>
                </c:pt>
                <c:pt idx="1200">
                  <c:v>181</c:v>
                </c:pt>
                <c:pt idx="1201">
                  <c:v>181</c:v>
                </c:pt>
                <c:pt idx="1202">
                  <c:v>181</c:v>
                </c:pt>
                <c:pt idx="1203">
                  <c:v>181</c:v>
                </c:pt>
                <c:pt idx="1204">
                  <c:v>181</c:v>
                </c:pt>
                <c:pt idx="1205">
                  <c:v>181</c:v>
                </c:pt>
                <c:pt idx="1206">
                  <c:v>181</c:v>
                </c:pt>
                <c:pt idx="1207">
                  <c:v>181</c:v>
                </c:pt>
                <c:pt idx="1208">
                  <c:v>181</c:v>
                </c:pt>
                <c:pt idx="1209">
                  <c:v>181</c:v>
                </c:pt>
                <c:pt idx="1210">
                  <c:v>181</c:v>
                </c:pt>
                <c:pt idx="1211">
                  <c:v>181</c:v>
                </c:pt>
                <c:pt idx="1212">
                  <c:v>181</c:v>
                </c:pt>
                <c:pt idx="1213">
                  <c:v>181</c:v>
                </c:pt>
                <c:pt idx="1214">
                  <c:v>181</c:v>
                </c:pt>
                <c:pt idx="1215">
                  <c:v>181</c:v>
                </c:pt>
                <c:pt idx="1216">
                  <c:v>181</c:v>
                </c:pt>
                <c:pt idx="1217">
                  <c:v>181</c:v>
                </c:pt>
                <c:pt idx="1218">
                  <c:v>181</c:v>
                </c:pt>
                <c:pt idx="1219">
                  <c:v>181</c:v>
                </c:pt>
                <c:pt idx="1220">
                  <c:v>181</c:v>
                </c:pt>
                <c:pt idx="1221">
                  <c:v>181</c:v>
                </c:pt>
                <c:pt idx="1222">
                  <c:v>181</c:v>
                </c:pt>
                <c:pt idx="1223">
                  <c:v>181</c:v>
                </c:pt>
                <c:pt idx="1224">
                  <c:v>181</c:v>
                </c:pt>
                <c:pt idx="1225">
                  <c:v>181</c:v>
                </c:pt>
                <c:pt idx="1226">
                  <c:v>181</c:v>
                </c:pt>
                <c:pt idx="1227">
                  <c:v>181</c:v>
                </c:pt>
                <c:pt idx="1228">
                  <c:v>181</c:v>
                </c:pt>
                <c:pt idx="1229">
                  <c:v>181</c:v>
                </c:pt>
                <c:pt idx="1230">
                  <c:v>181</c:v>
                </c:pt>
                <c:pt idx="1231">
                  <c:v>181</c:v>
                </c:pt>
                <c:pt idx="1232">
                  <c:v>181</c:v>
                </c:pt>
                <c:pt idx="1233">
                  <c:v>181</c:v>
                </c:pt>
                <c:pt idx="1234">
                  <c:v>181</c:v>
                </c:pt>
                <c:pt idx="1235">
                  <c:v>181</c:v>
                </c:pt>
                <c:pt idx="1236">
                  <c:v>181</c:v>
                </c:pt>
                <c:pt idx="1237">
                  <c:v>181</c:v>
                </c:pt>
                <c:pt idx="1238">
                  <c:v>181</c:v>
                </c:pt>
                <c:pt idx="1239">
                  <c:v>181</c:v>
                </c:pt>
                <c:pt idx="1240">
                  <c:v>181</c:v>
                </c:pt>
                <c:pt idx="1241">
                  <c:v>181</c:v>
                </c:pt>
                <c:pt idx="1242">
                  <c:v>181</c:v>
                </c:pt>
                <c:pt idx="1243">
                  <c:v>181</c:v>
                </c:pt>
                <c:pt idx="1244">
                  <c:v>181</c:v>
                </c:pt>
                <c:pt idx="1245">
                  <c:v>181</c:v>
                </c:pt>
                <c:pt idx="1246">
                  <c:v>181</c:v>
                </c:pt>
                <c:pt idx="1247">
                  <c:v>181</c:v>
                </c:pt>
                <c:pt idx="1248">
                  <c:v>181</c:v>
                </c:pt>
                <c:pt idx="1249">
                  <c:v>181</c:v>
                </c:pt>
                <c:pt idx="1250">
                  <c:v>181</c:v>
                </c:pt>
                <c:pt idx="1251">
                  <c:v>181</c:v>
                </c:pt>
                <c:pt idx="1252">
                  <c:v>181</c:v>
                </c:pt>
                <c:pt idx="1253">
                  <c:v>181</c:v>
                </c:pt>
                <c:pt idx="1254">
                  <c:v>181</c:v>
                </c:pt>
                <c:pt idx="1255">
                  <c:v>181</c:v>
                </c:pt>
                <c:pt idx="1256">
                  <c:v>181</c:v>
                </c:pt>
                <c:pt idx="1257">
                  <c:v>181</c:v>
                </c:pt>
                <c:pt idx="1258">
                  <c:v>181</c:v>
                </c:pt>
                <c:pt idx="1259">
                  <c:v>181</c:v>
                </c:pt>
                <c:pt idx="1260">
                  <c:v>181</c:v>
                </c:pt>
                <c:pt idx="1261">
                  <c:v>181</c:v>
                </c:pt>
                <c:pt idx="1262">
                  <c:v>181</c:v>
                </c:pt>
                <c:pt idx="1263">
                  <c:v>181</c:v>
                </c:pt>
                <c:pt idx="1264">
                  <c:v>181</c:v>
                </c:pt>
                <c:pt idx="1265">
                  <c:v>181</c:v>
                </c:pt>
                <c:pt idx="1266">
                  <c:v>181</c:v>
                </c:pt>
                <c:pt idx="1267">
                  <c:v>181</c:v>
                </c:pt>
                <c:pt idx="1268">
                  <c:v>181</c:v>
                </c:pt>
                <c:pt idx="1269">
                  <c:v>181</c:v>
                </c:pt>
                <c:pt idx="1270">
                  <c:v>181</c:v>
                </c:pt>
                <c:pt idx="1271">
                  <c:v>181</c:v>
                </c:pt>
                <c:pt idx="1272">
                  <c:v>181</c:v>
                </c:pt>
                <c:pt idx="1273">
                  <c:v>181</c:v>
                </c:pt>
                <c:pt idx="1274">
                  <c:v>181</c:v>
                </c:pt>
                <c:pt idx="1275">
                  <c:v>181</c:v>
                </c:pt>
                <c:pt idx="1276">
                  <c:v>181</c:v>
                </c:pt>
                <c:pt idx="1277">
                  <c:v>181</c:v>
                </c:pt>
                <c:pt idx="1278">
                  <c:v>181</c:v>
                </c:pt>
                <c:pt idx="1279">
                  <c:v>181</c:v>
                </c:pt>
                <c:pt idx="1280">
                  <c:v>181</c:v>
                </c:pt>
                <c:pt idx="1281">
                  <c:v>181</c:v>
                </c:pt>
                <c:pt idx="1282">
                  <c:v>181</c:v>
                </c:pt>
                <c:pt idx="1283">
                  <c:v>181</c:v>
                </c:pt>
                <c:pt idx="1284">
                  <c:v>181</c:v>
                </c:pt>
                <c:pt idx="1285">
                  <c:v>181</c:v>
                </c:pt>
                <c:pt idx="1286">
                  <c:v>181</c:v>
                </c:pt>
                <c:pt idx="1287">
                  <c:v>181</c:v>
                </c:pt>
                <c:pt idx="1288">
                  <c:v>181</c:v>
                </c:pt>
                <c:pt idx="1289">
                  <c:v>181</c:v>
                </c:pt>
                <c:pt idx="1290">
                  <c:v>182</c:v>
                </c:pt>
                <c:pt idx="1291">
                  <c:v>181</c:v>
                </c:pt>
                <c:pt idx="1292">
                  <c:v>181</c:v>
                </c:pt>
                <c:pt idx="1293">
                  <c:v>181</c:v>
                </c:pt>
                <c:pt idx="1294">
                  <c:v>181</c:v>
                </c:pt>
                <c:pt idx="1295">
                  <c:v>181</c:v>
                </c:pt>
                <c:pt idx="1296">
                  <c:v>181</c:v>
                </c:pt>
                <c:pt idx="1297">
                  <c:v>182</c:v>
                </c:pt>
                <c:pt idx="1298">
                  <c:v>181</c:v>
                </c:pt>
                <c:pt idx="1299">
                  <c:v>181</c:v>
                </c:pt>
                <c:pt idx="1300">
                  <c:v>181</c:v>
                </c:pt>
                <c:pt idx="1301">
                  <c:v>181</c:v>
                </c:pt>
                <c:pt idx="1302">
                  <c:v>181</c:v>
                </c:pt>
                <c:pt idx="1303">
                  <c:v>181</c:v>
                </c:pt>
                <c:pt idx="1304">
                  <c:v>181</c:v>
                </c:pt>
                <c:pt idx="1305">
                  <c:v>181</c:v>
                </c:pt>
                <c:pt idx="1306">
                  <c:v>181</c:v>
                </c:pt>
                <c:pt idx="1307">
                  <c:v>181</c:v>
                </c:pt>
                <c:pt idx="1308">
                  <c:v>181</c:v>
                </c:pt>
                <c:pt idx="1309">
                  <c:v>181</c:v>
                </c:pt>
                <c:pt idx="1310">
                  <c:v>181</c:v>
                </c:pt>
                <c:pt idx="1311">
                  <c:v>181</c:v>
                </c:pt>
                <c:pt idx="1312">
                  <c:v>181</c:v>
                </c:pt>
                <c:pt idx="1313">
                  <c:v>181</c:v>
                </c:pt>
                <c:pt idx="1314">
                  <c:v>181</c:v>
                </c:pt>
                <c:pt idx="1315">
                  <c:v>181</c:v>
                </c:pt>
                <c:pt idx="1316">
                  <c:v>181</c:v>
                </c:pt>
                <c:pt idx="1317">
                  <c:v>181</c:v>
                </c:pt>
                <c:pt idx="1318">
                  <c:v>182</c:v>
                </c:pt>
                <c:pt idx="1319">
                  <c:v>181</c:v>
                </c:pt>
                <c:pt idx="1320">
                  <c:v>181</c:v>
                </c:pt>
                <c:pt idx="1321">
                  <c:v>181</c:v>
                </c:pt>
                <c:pt idx="1322">
                  <c:v>181</c:v>
                </c:pt>
                <c:pt idx="1323">
                  <c:v>181</c:v>
                </c:pt>
                <c:pt idx="1324">
                  <c:v>180</c:v>
                </c:pt>
                <c:pt idx="1325">
                  <c:v>181</c:v>
                </c:pt>
                <c:pt idx="1326">
                  <c:v>181</c:v>
                </c:pt>
                <c:pt idx="1327">
                  <c:v>181</c:v>
                </c:pt>
                <c:pt idx="1328">
                  <c:v>181</c:v>
                </c:pt>
                <c:pt idx="1329">
                  <c:v>181</c:v>
                </c:pt>
                <c:pt idx="1330">
                  <c:v>181</c:v>
                </c:pt>
                <c:pt idx="1331">
                  <c:v>181</c:v>
                </c:pt>
                <c:pt idx="1332">
                  <c:v>181</c:v>
                </c:pt>
                <c:pt idx="1333">
                  <c:v>181</c:v>
                </c:pt>
                <c:pt idx="1334">
                  <c:v>181</c:v>
                </c:pt>
                <c:pt idx="1335">
                  <c:v>181</c:v>
                </c:pt>
                <c:pt idx="1336">
                  <c:v>181</c:v>
                </c:pt>
                <c:pt idx="1337">
                  <c:v>181</c:v>
                </c:pt>
                <c:pt idx="1338">
                  <c:v>181</c:v>
                </c:pt>
                <c:pt idx="1339">
                  <c:v>181</c:v>
                </c:pt>
                <c:pt idx="1340">
                  <c:v>181</c:v>
                </c:pt>
                <c:pt idx="1341">
                  <c:v>181</c:v>
                </c:pt>
                <c:pt idx="1342">
                  <c:v>181</c:v>
                </c:pt>
                <c:pt idx="1343">
                  <c:v>181</c:v>
                </c:pt>
                <c:pt idx="1344">
                  <c:v>181</c:v>
                </c:pt>
                <c:pt idx="1345">
                  <c:v>181</c:v>
                </c:pt>
                <c:pt idx="1346">
                  <c:v>181</c:v>
                </c:pt>
                <c:pt idx="1347">
                  <c:v>181</c:v>
                </c:pt>
                <c:pt idx="1348">
                  <c:v>181</c:v>
                </c:pt>
                <c:pt idx="1349">
                  <c:v>181</c:v>
                </c:pt>
                <c:pt idx="1350">
                  <c:v>181</c:v>
                </c:pt>
                <c:pt idx="1351">
                  <c:v>181</c:v>
                </c:pt>
                <c:pt idx="1352">
                  <c:v>181</c:v>
                </c:pt>
                <c:pt idx="1353">
                  <c:v>181</c:v>
                </c:pt>
                <c:pt idx="1354">
                  <c:v>181</c:v>
                </c:pt>
                <c:pt idx="1355">
                  <c:v>181</c:v>
                </c:pt>
                <c:pt idx="1356">
                  <c:v>181</c:v>
                </c:pt>
                <c:pt idx="1357">
                  <c:v>182</c:v>
                </c:pt>
                <c:pt idx="1358">
                  <c:v>181</c:v>
                </c:pt>
                <c:pt idx="1359">
                  <c:v>181</c:v>
                </c:pt>
                <c:pt idx="1360">
                  <c:v>181</c:v>
                </c:pt>
                <c:pt idx="1361">
                  <c:v>181</c:v>
                </c:pt>
                <c:pt idx="1362">
                  <c:v>181</c:v>
                </c:pt>
                <c:pt idx="1363">
                  <c:v>181</c:v>
                </c:pt>
                <c:pt idx="1364">
                  <c:v>181</c:v>
                </c:pt>
                <c:pt idx="1365">
                  <c:v>181</c:v>
                </c:pt>
                <c:pt idx="1366">
                  <c:v>181</c:v>
                </c:pt>
                <c:pt idx="1367">
                  <c:v>181</c:v>
                </c:pt>
                <c:pt idx="1368">
                  <c:v>181</c:v>
                </c:pt>
                <c:pt idx="1369">
                  <c:v>181</c:v>
                </c:pt>
                <c:pt idx="1370">
                  <c:v>181</c:v>
                </c:pt>
                <c:pt idx="1371">
                  <c:v>181</c:v>
                </c:pt>
                <c:pt idx="1372">
                  <c:v>181</c:v>
                </c:pt>
                <c:pt idx="1373">
                  <c:v>182</c:v>
                </c:pt>
                <c:pt idx="1374">
                  <c:v>181</c:v>
                </c:pt>
                <c:pt idx="1375">
                  <c:v>182</c:v>
                </c:pt>
                <c:pt idx="1376">
                  <c:v>181</c:v>
                </c:pt>
                <c:pt idx="1377">
                  <c:v>182</c:v>
                </c:pt>
                <c:pt idx="1378">
                  <c:v>181</c:v>
                </c:pt>
                <c:pt idx="1379">
                  <c:v>181</c:v>
                </c:pt>
                <c:pt idx="1380">
                  <c:v>181</c:v>
                </c:pt>
                <c:pt idx="1381">
                  <c:v>182</c:v>
                </c:pt>
                <c:pt idx="1382">
                  <c:v>181</c:v>
                </c:pt>
                <c:pt idx="1383">
                  <c:v>181</c:v>
                </c:pt>
                <c:pt idx="1384">
                  <c:v>181</c:v>
                </c:pt>
                <c:pt idx="1385">
                  <c:v>181</c:v>
                </c:pt>
                <c:pt idx="1386">
                  <c:v>182</c:v>
                </c:pt>
                <c:pt idx="1387">
                  <c:v>181</c:v>
                </c:pt>
                <c:pt idx="1388">
                  <c:v>181</c:v>
                </c:pt>
                <c:pt idx="1389">
                  <c:v>181</c:v>
                </c:pt>
                <c:pt idx="1390">
                  <c:v>182</c:v>
                </c:pt>
                <c:pt idx="1391">
                  <c:v>181</c:v>
                </c:pt>
                <c:pt idx="1392">
                  <c:v>181</c:v>
                </c:pt>
                <c:pt idx="1393">
                  <c:v>182</c:v>
                </c:pt>
                <c:pt idx="1394">
                  <c:v>181</c:v>
                </c:pt>
                <c:pt idx="1395">
                  <c:v>182</c:v>
                </c:pt>
                <c:pt idx="1396">
                  <c:v>181</c:v>
                </c:pt>
                <c:pt idx="1397">
                  <c:v>181</c:v>
                </c:pt>
                <c:pt idx="1398">
                  <c:v>181</c:v>
                </c:pt>
                <c:pt idx="1399">
                  <c:v>181</c:v>
                </c:pt>
                <c:pt idx="1400">
                  <c:v>181</c:v>
                </c:pt>
                <c:pt idx="1401">
                  <c:v>181</c:v>
                </c:pt>
                <c:pt idx="1402">
                  <c:v>181</c:v>
                </c:pt>
                <c:pt idx="1403">
                  <c:v>181</c:v>
                </c:pt>
                <c:pt idx="1404">
                  <c:v>181</c:v>
                </c:pt>
                <c:pt idx="1405">
                  <c:v>181</c:v>
                </c:pt>
                <c:pt idx="1406">
                  <c:v>182</c:v>
                </c:pt>
                <c:pt idx="1407">
                  <c:v>181</c:v>
                </c:pt>
                <c:pt idx="1408">
                  <c:v>181</c:v>
                </c:pt>
                <c:pt idx="1409">
                  <c:v>181</c:v>
                </c:pt>
                <c:pt idx="1410">
                  <c:v>181</c:v>
                </c:pt>
                <c:pt idx="1411">
                  <c:v>181</c:v>
                </c:pt>
                <c:pt idx="1412">
                  <c:v>181</c:v>
                </c:pt>
                <c:pt idx="1413">
                  <c:v>181</c:v>
                </c:pt>
                <c:pt idx="1414">
                  <c:v>181</c:v>
                </c:pt>
                <c:pt idx="1415">
                  <c:v>181</c:v>
                </c:pt>
                <c:pt idx="1416">
                  <c:v>181</c:v>
                </c:pt>
                <c:pt idx="1417">
                  <c:v>181</c:v>
                </c:pt>
                <c:pt idx="1418">
                  <c:v>181</c:v>
                </c:pt>
                <c:pt idx="1419">
                  <c:v>181</c:v>
                </c:pt>
                <c:pt idx="1420">
                  <c:v>181</c:v>
                </c:pt>
                <c:pt idx="1421">
                  <c:v>181</c:v>
                </c:pt>
                <c:pt idx="1422">
                  <c:v>181</c:v>
                </c:pt>
                <c:pt idx="1423">
                  <c:v>181</c:v>
                </c:pt>
                <c:pt idx="1424">
                  <c:v>181</c:v>
                </c:pt>
                <c:pt idx="1425">
                  <c:v>181</c:v>
                </c:pt>
                <c:pt idx="1426">
                  <c:v>181</c:v>
                </c:pt>
                <c:pt idx="1427">
                  <c:v>181</c:v>
                </c:pt>
                <c:pt idx="1428">
                  <c:v>181</c:v>
                </c:pt>
                <c:pt idx="1429">
                  <c:v>181</c:v>
                </c:pt>
                <c:pt idx="1430">
                  <c:v>181</c:v>
                </c:pt>
                <c:pt idx="1431">
                  <c:v>181</c:v>
                </c:pt>
                <c:pt idx="1432">
                  <c:v>181</c:v>
                </c:pt>
                <c:pt idx="1433">
                  <c:v>181</c:v>
                </c:pt>
                <c:pt idx="1434">
                  <c:v>181</c:v>
                </c:pt>
                <c:pt idx="1435">
                  <c:v>181</c:v>
                </c:pt>
                <c:pt idx="1436">
                  <c:v>181</c:v>
                </c:pt>
                <c:pt idx="1437">
                  <c:v>181</c:v>
                </c:pt>
                <c:pt idx="1438">
                  <c:v>181</c:v>
                </c:pt>
                <c:pt idx="1439">
                  <c:v>181</c:v>
                </c:pt>
                <c:pt idx="1440">
                  <c:v>181</c:v>
                </c:pt>
                <c:pt idx="1441">
                  <c:v>182</c:v>
                </c:pt>
                <c:pt idx="1442">
                  <c:v>181</c:v>
                </c:pt>
                <c:pt idx="1443">
                  <c:v>181</c:v>
                </c:pt>
                <c:pt idx="1444">
                  <c:v>181</c:v>
                </c:pt>
                <c:pt idx="1445">
                  <c:v>181</c:v>
                </c:pt>
                <c:pt idx="1446">
                  <c:v>181</c:v>
                </c:pt>
                <c:pt idx="1447">
                  <c:v>181</c:v>
                </c:pt>
                <c:pt idx="1448">
                  <c:v>182</c:v>
                </c:pt>
                <c:pt idx="1449">
                  <c:v>181</c:v>
                </c:pt>
                <c:pt idx="1450">
                  <c:v>181</c:v>
                </c:pt>
                <c:pt idx="1451">
                  <c:v>180</c:v>
                </c:pt>
                <c:pt idx="1452">
                  <c:v>181</c:v>
                </c:pt>
                <c:pt idx="1453">
                  <c:v>182</c:v>
                </c:pt>
                <c:pt idx="1454">
                  <c:v>181</c:v>
                </c:pt>
                <c:pt idx="1455">
                  <c:v>181</c:v>
                </c:pt>
                <c:pt idx="1456">
                  <c:v>181</c:v>
                </c:pt>
                <c:pt idx="1457">
                  <c:v>181</c:v>
                </c:pt>
                <c:pt idx="1458">
                  <c:v>181</c:v>
                </c:pt>
                <c:pt idx="1459">
                  <c:v>181</c:v>
                </c:pt>
                <c:pt idx="1460">
                  <c:v>181</c:v>
                </c:pt>
                <c:pt idx="1461">
                  <c:v>181</c:v>
                </c:pt>
                <c:pt idx="1462">
                  <c:v>182</c:v>
                </c:pt>
                <c:pt idx="1463">
                  <c:v>181</c:v>
                </c:pt>
                <c:pt idx="1464">
                  <c:v>181</c:v>
                </c:pt>
                <c:pt idx="1465">
                  <c:v>181</c:v>
                </c:pt>
                <c:pt idx="1466">
                  <c:v>181</c:v>
                </c:pt>
                <c:pt idx="1467">
                  <c:v>181</c:v>
                </c:pt>
                <c:pt idx="1468">
                  <c:v>181</c:v>
                </c:pt>
                <c:pt idx="1469">
                  <c:v>181</c:v>
                </c:pt>
                <c:pt idx="1470">
                  <c:v>182</c:v>
                </c:pt>
                <c:pt idx="1471">
                  <c:v>181</c:v>
                </c:pt>
                <c:pt idx="1472">
                  <c:v>182</c:v>
                </c:pt>
                <c:pt idx="1473">
                  <c:v>181</c:v>
                </c:pt>
                <c:pt idx="1474">
                  <c:v>181</c:v>
                </c:pt>
                <c:pt idx="1475">
                  <c:v>181</c:v>
                </c:pt>
                <c:pt idx="1476">
                  <c:v>181</c:v>
                </c:pt>
                <c:pt idx="1477">
                  <c:v>181</c:v>
                </c:pt>
                <c:pt idx="1478">
                  <c:v>181</c:v>
                </c:pt>
                <c:pt idx="1479">
                  <c:v>181</c:v>
                </c:pt>
                <c:pt idx="1480">
                  <c:v>181</c:v>
                </c:pt>
                <c:pt idx="1481">
                  <c:v>181</c:v>
                </c:pt>
                <c:pt idx="1482">
                  <c:v>181</c:v>
                </c:pt>
                <c:pt idx="1483">
                  <c:v>181</c:v>
                </c:pt>
                <c:pt idx="1484">
                  <c:v>181</c:v>
                </c:pt>
                <c:pt idx="1485">
                  <c:v>181</c:v>
                </c:pt>
                <c:pt idx="1486">
                  <c:v>181</c:v>
                </c:pt>
                <c:pt idx="1487">
                  <c:v>181</c:v>
                </c:pt>
                <c:pt idx="1488">
                  <c:v>182</c:v>
                </c:pt>
                <c:pt idx="1489">
                  <c:v>181</c:v>
                </c:pt>
                <c:pt idx="1490">
                  <c:v>182</c:v>
                </c:pt>
                <c:pt idx="1491">
                  <c:v>181</c:v>
                </c:pt>
                <c:pt idx="1492">
                  <c:v>181</c:v>
                </c:pt>
                <c:pt idx="1493">
                  <c:v>181</c:v>
                </c:pt>
                <c:pt idx="1494">
                  <c:v>181</c:v>
                </c:pt>
                <c:pt idx="1495">
                  <c:v>181</c:v>
                </c:pt>
                <c:pt idx="1496">
                  <c:v>181</c:v>
                </c:pt>
                <c:pt idx="1497">
                  <c:v>181</c:v>
                </c:pt>
                <c:pt idx="1498">
                  <c:v>182</c:v>
                </c:pt>
                <c:pt idx="1499">
                  <c:v>181</c:v>
                </c:pt>
                <c:pt idx="1500">
                  <c:v>181</c:v>
                </c:pt>
                <c:pt idx="1501">
                  <c:v>181</c:v>
                </c:pt>
                <c:pt idx="1502">
                  <c:v>181</c:v>
                </c:pt>
                <c:pt idx="1503">
                  <c:v>180</c:v>
                </c:pt>
                <c:pt idx="1504">
                  <c:v>181</c:v>
                </c:pt>
                <c:pt idx="1505">
                  <c:v>181</c:v>
                </c:pt>
                <c:pt idx="1506">
                  <c:v>181</c:v>
                </c:pt>
                <c:pt idx="1507">
                  <c:v>181</c:v>
                </c:pt>
                <c:pt idx="1508">
                  <c:v>181</c:v>
                </c:pt>
                <c:pt idx="1509">
                  <c:v>181</c:v>
                </c:pt>
                <c:pt idx="1510">
                  <c:v>182</c:v>
                </c:pt>
                <c:pt idx="1511">
                  <c:v>181</c:v>
                </c:pt>
                <c:pt idx="1512">
                  <c:v>181</c:v>
                </c:pt>
                <c:pt idx="1513">
                  <c:v>181</c:v>
                </c:pt>
                <c:pt idx="1514">
                  <c:v>181</c:v>
                </c:pt>
                <c:pt idx="1515">
                  <c:v>181</c:v>
                </c:pt>
                <c:pt idx="1516">
                  <c:v>181</c:v>
                </c:pt>
                <c:pt idx="1517">
                  <c:v>181</c:v>
                </c:pt>
                <c:pt idx="1518">
                  <c:v>181</c:v>
                </c:pt>
                <c:pt idx="1519">
                  <c:v>181</c:v>
                </c:pt>
                <c:pt idx="1520">
                  <c:v>181</c:v>
                </c:pt>
                <c:pt idx="1521">
                  <c:v>181</c:v>
                </c:pt>
                <c:pt idx="1522">
                  <c:v>181</c:v>
                </c:pt>
                <c:pt idx="1523">
                  <c:v>181</c:v>
                </c:pt>
                <c:pt idx="1524">
                  <c:v>181</c:v>
                </c:pt>
                <c:pt idx="1525">
                  <c:v>181</c:v>
                </c:pt>
                <c:pt idx="1526">
                  <c:v>181</c:v>
                </c:pt>
                <c:pt idx="1527">
                  <c:v>181</c:v>
                </c:pt>
                <c:pt idx="1528">
                  <c:v>181</c:v>
                </c:pt>
                <c:pt idx="1529">
                  <c:v>181</c:v>
                </c:pt>
                <c:pt idx="1530">
                  <c:v>181</c:v>
                </c:pt>
                <c:pt idx="1531">
                  <c:v>181</c:v>
                </c:pt>
                <c:pt idx="1532">
                  <c:v>181</c:v>
                </c:pt>
                <c:pt idx="1533">
                  <c:v>182</c:v>
                </c:pt>
                <c:pt idx="1534">
                  <c:v>181</c:v>
                </c:pt>
                <c:pt idx="1535">
                  <c:v>181</c:v>
                </c:pt>
                <c:pt idx="1536">
                  <c:v>181</c:v>
                </c:pt>
                <c:pt idx="1537">
                  <c:v>182</c:v>
                </c:pt>
                <c:pt idx="1538">
                  <c:v>181</c:v>
                </c:pt>
                <c:pt idx="1539">
                  <c:v>181</c:v>
                </c:pt>
                <c:pt idx="1540">
                  <c:v>181</c:v>
                </c:pt>
                <c:pt idx="1541">
                  <c:v>181</c:v>
                </c:pt>
                <c:pt idx="1542">
                  <c:v>181</c:v>
                </c:pt>
                <c:pt idx="1543">
                  <c:v>181</c:v>
                </c:pt>
                <c:pt idx="1544">
                  <c:v>181</c:v>
                </c:pt>
                <c:pt idx="1545">
                  <c:v>181</c:v>
                </c:pt>
                <c:pt idx="1546">
                  <c:v>181</c:v>
                </c:pt>
                <c:pt idx="1547">
                  <c:v>181</c:v>
                </c:pt>
                <c:pt idx="1548">
                  <c:v>181</c:v>
                </c:pt>
                <c:pt idx="1549">
                  <c:v>181</c:v>
                </c:pt>
                <c:pt idx="1550">
                  <c:v>181</c:v>
                </c:pt>
                <c:pt idx="1551">
                  <c:v>181</c:v>
                </c:pt>
                <c:pt idx="1552">
                  <c:v>181</c:v>
                </c:pt>
                <c:pt idx="1553">
                  <c:v>181</c:v>
                </c:pt>
                <c:pt idx="1554">
                  <c:v>181</c:v>
                </c:pt>
                <c:pt idx="1555">
                  <c:v>181</c:v>
                </c:pt>
                <c:pt idx="1556">
                  <c:v>181</c:v>
                </c:pt>
                <c:pt idx="1557">
                  <c:v>181</c:v>
                </c:pt>
                <c:pt idx="1558">
                  <c:v>181</c:v>
                </c:pt>
                <c:pt idx="1559">
                  <c:v>181</c:v>
                </c:pt>
                <c:pt idx="1560">
                  <c:v>181</c:v>
                </c:pt>
                <c:pt idx="1561">
                  <c:v>181</c:v>
                </c:pt>
                <c:pt idx="1562">
                  <c:v>181</c:v>
                </c:pt>
                <c:pt idx="1563">
                  <c:v>180</c:v>
                </c:pt>
                <c:pt idx="1564">
                  <c:v>181</c:v>
                </c:pt>
                <c:pt idx="1565">
                  <c:v>181</c:v>
                </c:pt>
                <c:pt idx="1566">
                  <c:v>181</c:v>
                </c:pt>
                <c:pt idx="1567">
                  <c:v>181</c:v>
                </c:pt>
                <c:pt idx="1568">
                  <c:v>181</c:v>
                </c:pt>
                <c:pt idx="1569">
                  <c:v>181</c:v>
                </c:pt>
                <c:pt idx="1570">
                  <c:v>181</c:v>
                </c:pt>
                <c:pt idx="1571">
                  <c:v>180</c:v>
                </c:pt>
                <c:pt idx="1572">
                  <c:v>181</c:v>
                </c:pt>
                <c:pt idx="1573">
                  <c:v>181</c:v>
                </c:pt>
                <c:pt idx="1574">
                  <c:v>181</c:v>
                </c:pt>
                <c:pt idx="1575">
                  <c:v>181</c:v>
                </c:pt>
                <c:pt idx="1576">
                  <c:v>181</c:v>
                </c:pt>
                <c:pt idx="1577">
                  <c:v>181</c:v>
                </c:pt>
                <c:pt idx="1578">
                  <c:v>181</c:v>
                </c:pt>
                <c:pt idx="1579">
                  <c:v>180</c:v>
                </c:pt>
                <c:pt idx="1580">
                  <c:v>181</c:v>
                </c:pt>
                <c:pt idx="1581">
                  <c:v>181</c:v>
                </c:pt>
                <c:pt idx="1582">
                  <c:v>181</c:v>
                </c:pt>
                <c:pt idx="1583">
                  <c:v>180</c:v>
                </c:pt>
                <c:pt idx="1584">
                  <c:v>181</c:v>
                </c:pt>
                <c:pt idx="1585">
                  <c:v>181</c:v>
                </c:pt>
                <c:pt idx="1586">
                  <c:v>181</c:v>
                </c:pt>
                <c:pt idx="1587">
                  <c:v>181</c:v>
                </c:pt>
                <c:pt idx="1588">
                  <c:v>181</c:v>
                </c:pt>
                <c:pt idx="1589">
                  <c:v>181</c:v>
                </c:pt>
                <c:pt idx="1590">
                  <c:v>181</c:v>
                </c:pt>
                <c:pt idx="1591">
                  <c:v>181</c:v>
                </c:pt>
                <c:pt idx="1592">
                  <c:v>181</c:v>
                </c:pt>
                <c:pt idx="1593">
                  <c:v>181</c:v>
                </c:pt>
                <c:pt idx="1594">
                  <c:v>181</c:v>
                </c:pt>
                <c:pt idx="1595">
                  <c:v>180</c:v>
                </c:pt>
                <c:pt idx="1596">
                  <c:v>181</c:v>
                </c:pt>
                <c:pt idx="1597">
                  <c:v>181</c:v>
                </c:pt>
                <c:pt idx="1598">
                  <c:v>181</c:v>
                </c:pt>
                <c:pt idx="1599">
                  <c:v>181</c:v>
                </c:pt>
                <c:pt idx="1600">
                  <c:v>181</c:v>
                </c:pt>
                <c:pt idx="1601">
                  <c:v>181</c:v>
                </c:pt>
                <c:pt idx="1602">
                  <c:v>181</c:v>
                </c:pt>
                <c:pt idx="1603">
                  <c:v>181</c:v>
                </c:pt>
                <c:pt idx="1604">
                  <c:v>181</c:v>
                </c:pt>
                <c:pt idx="1605">
                  <c:v>181</c:v>
                </c:pt>
                <c:pt idx="1606">
                  <c:v>181</c:v>
                </c:pt>
                <c:pt idx="1607">
                  <c:v>181</c:v>
                </c:pt>
                <c:pt idx="1608">
                  <c:v>181</c:v>
                </c:pt>
                <c:pt idx="1609">
                  <c:v>181</c:v>
                </c:pt>
                <c:pt idx="1610">
                  <c:v>181</c:v>
                </c:pt>
                <c:pt idx="1611">
                  <c:v>181</c:v>
                </c:pt>
                <c:pt idx="1612">
                  <c:v>181</c:v>
                </c:pt>
                <c:pt idx="1613">
                  <c:v>182</c:v>
                </c:pt>
                <c:pt idx="1614">
                  <c:v>181</c:v>
                </c:pt>
                <c:pt idx="1615">
                  <c:v>181</c:v>
                </c:pt>
                <c:pt idx="1616">
                  <c:v>181</c:v>
                </c:pt>
                <c:pt idx="1617">
                  <c:v>182</c:v>
                </c:pt>
                <c:pt idx="1618">
                  <c:v>181</c:v>
                </c:pt>
                <c:pt idx="1619">
                  <c:v>181</c:v>
                </c:pt>
                <c:pt idx="1620">
                  <c:v>181</c:v>
                </c:pt>
                <c:pt idx="1621">
                  <c:v>181</c:v>
                </c:pt>
                <c:pt idx="1622">
                  <c:v>181</c:v>
                </c:pt>
                <c:pt idx="1623">
                  <c:v>181</c:v>
                </c:pt>
                <c:pt idx="1624">
                  <c:v>181</c:v>
                </c:pt>
                <c:pt idx="1625">
                  <c:v>181</c:v>
                </c:pt>
                <c:pt idx="1626">
                  <c:v>181</c:v>
                </c:pt>
                <c:pt idx="1627">
                  <c:v>180</c:v>
                </c:pt>
                <c:pt idx="1628">
                  <c:v>181</c:v>
                </c:pt>
                <c:pt idx="1629">
                  <c:v>181</c:v>
                </c:pt>
                <c:pt idx="1630">
                  <c:v>181</c:v>
                </c:pt>
                <c:pt idx="1631">
                  <c:v>180</c:v>
                </c:pt>
                <c:pt idx="1632">
                  <c:v>181</c:v>
                </c:pt>
                <c:pt idx="1633">
                  <c:v>181</c:v>
                </c:pt>
                <c:pt idx="1634">
                  <c:v>181</c:v>
                </c:pt>
                <c:pt idx="1635">
                  <c:v>180</c:v>
                </c:pt>
                <c:pt idx="1636">
                  <c:v>181</c:v>
                </c:pt>
                <c:pt idx="1637">
                  <c:v>181</c:v>
                </c:pt>
                <c:pt idx="1638">
                  <c:v>181</c:v>
                </c:pt>
                <c:pt idx="1639">
                  <c:v>181</c:v>
                </c:pt>
                <c:pt idx="1640">
                  <c:v>181</c:v>
                </c:pt>
                <c:pt idx="1641">
                  <c:v>181</c:v>
                </c:pt>
                <c:pt idx="1642">
                  <c:v>181</c:v>
                </c:pt>
                <c:pt idx="1643">
                  <c:v>180</c:v>
                </c:pt>
                <c:pt idx="1644">
                  <c:v>181</c:v>
                </c:pt>
                <c:pt idx="1645">
                  <c:v>181</c:v>
                </c:pt>
                <c:pt idx="1646">
                  <c:v>181</c:v>
                </c:pt>
                <c:pt idx="1647">
                  <c:v>181</c:v>
                </c:pt>
                <c:pt idx="1648">
                  <c:v>181</c:v>
                </c:pt>
                <c:pt idx="1649">
                  <c:v>181</c:v>
                </c:pt>
                <c:pt idx="1650">
                  <c:v>181</c:v>
                </c:pt>
                <c:pt idx="1651">
                  <c:v>181</c:v>
                </c:pt>
                <c:pt idx="1652">
                  <c:v>181</c:v>
                </c:pt>
                <c:pt idx="1653">
                  <c:v>181</c:v>
                </c:pt>
                <c:pt idx="1654">
                  <c:v>181</c:v>
                </c:pt>
                <c:pt idx="1655">
                  <c:v>181</c:v>
                </c:pt>
                <c:pt idx="1656">
                  <c:v>181</c:v>
                </c:pt>
                <c:pt idx="1657">
                  <c:v>181</c:v>
                </c:pt>
                <c:pt idx="1658">
                  <c:v>181</c:v>
                </c:pt>
                <c:pt idx="1659">
                  <c:v>181</c:v>
                </c:pt>
                <c:pt idx="1660">
                  <c:v>181</c:v>
                </c:pt>
                <c:pt idx="1661">
                  <c:v>181</c:v>
                </c:pt>
                <c:pt idx="1662">
                  <c:v>181</c:v>
                </c:pt>
                <c:pt idx="1663">
                  <c:v>180</c:v>
                </c:pt>
                <c:pt idx="1664">
                  <c:v>181</c:v>
                </c:pt>
                <c:pt idx="1665">
                  <c:v>181</c:v>
                </c:pt>
                <c:pt idx="1666">
                  <c:v>181</c:v>
                </c:pt>
                <c:pt idx="1667">
                  <c:v>181</c:v>
                </c:pt>
                <c:pt idx="1668">
                  <c:v>181</c:v>
                </c:pt>
                <c:pt idx="1669">
                  <c:v>180</c:v>
                </c:pt>
                <c:pt idx="1670">
                  <c:v>181</c:v>
                </c:pt>
                <c:pt idx="1671">
                  <c:v>181</c:v>
                </c:pt>
                <c:pt idx="1672">
                  <c:v>181</c:v>
                </c:pt>
                <c:pt idx="1673">
                  <c:v>181</c:v>
                </c:pt>
                <c:pt idx="1674">
                  <c:v>181</c:v>
                </c:pt>
                <c:pt idx="1675">
                  <c:v>181</c:v>
                </c:pt>
                <c:pt idx="1676">
                  <c:v>181</c:v>
                </c:pt>
                <c:pt idx="1677">
                  <c:v>181</c:v>
                </c:pt>
                <c:pt idx="1678">
                  <c:v>181</c:v>
                </c:pt>
                <c:pt idx="1679">
                  <c:v>181</c:v>
                </c:pt>
                <c:pt idx="1680">
                  <c:v>181</c:v>
                </c:pt>
                <c:pt idx="1681">
                  <c:v>181</c:v>
                </c:pt>
                <c:pt idx="1682">
                  <c:v>181</c:v>
                </c:pt>
                <c:pt idx="1683">
                  <c:v>181</c:v>
                </c:pt>
                <c:pt idx="1684">
                  <c:v>181</c:v>
                </c:pt>
                <c:pt idx="1685">
                  <c:v>181</c:v>
                </c:pt>
                <c:pt idx="1686">
                  <c:v>181</c:v>
                </c:pt>
                <c:pt idx="1687">
                  <c:v>181</c:v>
                </c:pt>
                <c:pt idx="1688">
                  <c:v>181</c:v>
                </c:pt>
                <c:pt idx="1689">
                  <c:v>181</c:v>
                </c:pt>
                <c:pt idx="1690">
                  <c:v>181</c:v>
                </c:pt>
                <c:pt idx="1691">
                  <c:v>180</c:v>
                </c:pt>
                <c:pt idx="1692">
                  <c:v>181</c:v>
                </c:pt>
                <c:pt idx="1693">
                  <c:v>181</c:v>
                </c:pt>
                <c:pt idx="1694">
                  <c:v>181</c:v>
                </c:pt>
                <c:pt idx="1695">
                  <c:v>180</c:v>
                </c:pt>
                <c:pt idx="1696">
                  <c:v>181</c:v>
                </c:pt>
                <c:pt idx="1697">
                  <c:v>181</c:v>
                </c:pt>
                <c:pt idx="1698">
                  <c:v>181</c:v>
                </c:pt>
                <c:pt idx="1699">
                  <c:v>181</c:v>
                </c:pt>
                <c:pt idx="1700">
                  <c:v>181</c:v>
                </c:pt>
                <c:pt idx="1701">
                  <c:v>181</c:v>
                </c:pt>
                <c:pt idx="1702">
                  <c:v>181</c:v>
                </c:pt>
                <c:pt idx="1703">
                  <c:v>181</c:v>
                </c:pt>
                <c:pt idx="1704">
                  <c:v>181</c:v>
                </c:pt>
                <c:pt idx="1705">
                  <c:v>181</c:v>
                </c:pt>
                <c:pt idx="1706">
                  <c:v>181</c:v>
                </c:pt>
                <c:pt idx="1707">
                  <c:v>181</c:v>
                </c:pt>
                <c:pt idx="1708">
                  <c:v>181</c:v>
                </c:pt>
                <c:pt idx="1709">
                  <c:v>181</c:v>
                </c:pt>
                <c:pt idx="1710">
                  <c:v>181</c:v>
                </c:pt>
                <c:pt idx="1711">
                  <c:v>181</c:v>
                </c:pt>
                <c:pt idx="1712">
                  <c:v>181</c:v>
                </c:pt>
                <c:pt idx="1713">
                  <c:v>181</c:v>
                </c:pt>
                <c:pt idx="1714">
                  <c:v>181</c:v>
                </c:pt>
                <c:pt idx="1715">
                  <c:v>181</c:v>
                </c:pt>
                <c:pt idx="1716">
                  <c:v>181</c:v>
                </c:pt>
                <c:pt idx="1717">
                  <c:v>181</c:v>
                </c:pt>
                <c:pt idx="1718">
                  <c:v>181</c:v>
                </c:pt>
                <c:pt idx="1719">
                  <c:v>181</c:v>
                </c:pt>
                <c:pt idx="1720">
                  <c:v>181</c:v>
                </c:pt>
                <c:pt idx="1721">
                  <c:v>181</c:v>
                </c:pt>
                <c:pt idx="1722">
                  <c:v>181</c:v>
                </c:pt>
                <c:pt idx="1723">
                  <c:v>180</c:v>
                </c:pt>
                <c:pt idx="1724">
                  <c:v>181</c:v>
                </c:pt>
                <c:pt idx="1725">
                  <c:v>181</c:v>
                </c:pt>
                <c:pt idx="1726">
                  <c:v>181</c:v>
                </c:pt>
                <c:pt idx="1727">
                  <c:v>181</c:v>
                </c:pt>
                <c:pt idx="1728">
                  <c:v>181</c:v>
                </c:pt>
                <c:pt idx="1729">
                  <c:v>181</c:v>
                </c:pt>
                <c:pt idx="1730">
                  <c:v>181</c:v>
                </c:pt>
                <c:pt idx="1731">
                  <c:v>181</c:v>
                </c:pt>
                <c:pt idx="1732">
                  <c:v>181</c:v>
                </c:pt>
                <c:pt idx="1733">
                  <c:v>181</c:v>
                </c:pt>
                <c:pt idx="1734">
                  <c:v>181</c:v>
                </c:pt>
                <c:pt idx="1735">
                  <c:v>181</c:v>
                </c:pt>
                <c:pt idx="1736">
                  <c:v>181</c:v>
                </c:pt>
                <c:pt idx="1737">
                  <c:v>181</c:v>
                </c:pt>
                <c:pt idx="1738">
                  <c:v>181</c:v>
                </c:pt>
                <c:pt idx="1739">
                  <c:v>181</c:v>
                </c:pt>
                <c:pt idx="1740">
                  <c:v>181</c:v>
                </c:pt>
                <c:pt idx="1741">
                  <c:v>181</c:v>
                </c:pt>
                <c:pt idx="1742">
                  <c:v>181</c:v>
                </c:pt>
                <c:pt idx="1743">
                  <c:v>180</c:v>
                </c:pt>
                <c:pt idx="1744">
                  <c:v>181</c:v>
                </c:pt>
                <c:pt idx="1745">
                  <c:v>181</c:v>
                </c:pt>
                <c:pt idx="1746">
                  <c:v>181</c:v>
                </c:pt>
                <c:pt idx="1747">
                  <c:v>181</c:v>
                </c:pt>
                <c:pt idx="1748">
                  <c:v>181</c:v>
                </c:pt>
                <c:pt idx="1749">
                  <c:v>181</c:v>
                </c:pt>
                <c:pt idx="1750">
                  <c:v>181</c:v>
                </c:pt>
                <c:pt idx="1751">
                  <c:v>181</c:v>
                </c:pt>
                <c:pt idx="1752">
                  <c:v>181</c:v>
                </c:pt>
                <c:pt idx="1753">
                  <c:v>181</c:v>
                </c:pt>
                <c:pt idx="1754">
                  <c:v>180</c:v>
                </c:pt>
                <c:pt idx="1755">
                  <c:v>180</c:v>
                </c:pt>
                <c:pt idx="1756">
                  <c:v>181</c:v>
                </c:pt>
                <c:pt idx="1757">
                  <c:v>181</c:v>
                </c:pt>
                <c:pt idx="1758">
                  <c:v>181</c:v>
                </c:pt>
                <c:pt idx="1759">
                  <c:v>181</c:v>
                </c:pt>
                <c:pt idx="1760">
                  <c:v>181</c:v>
                </c:pt>
                <c:pt idx="1761">
                  <c:v>181</c:v>
                </c:pt>
                <c:pt idx="1762">
                  <c:v>181</c:v>
                </c:pt>
                <c:pt idx="1763">
                  <c:v>181</c:v>
                </c:pt>
                <c:pt idx="1764">
                  <c:v>181</c:v>
                </c:pt>
                <c:pt idx="1765">
                  <c:v>180</c:v>
                </c:pt>
                <c:pt idx="1766">
                  <c:v>181</c:v>
                </c:pt>
                <c:pt idx="1767">
                  <c:v>181</c:v>
                </c:pt>
                <c:pt idx="1768">
                  <c:v>181</c:v>
                </c:pt>
                <c:pt idx="1769">
                  <c:v>181</c:v>
                </c:pt>
                <c:pt idx="1770">
                  <c:v>181</c:v>
                </c:pt>
                <c:pt idx="1771">
                  <c:v>181</c:v>
                </c:pt>
                <c:pt idx="1772">
                  <c:v>181</c:v>
                </c:pt>
                <c:pt idx="1773">
                  <c:v>181</c:v>
                </c:pt>
                <c:pt idx="1774">
                  <c:v>181</c:v>
                </c:pt>
                <c:pt idx="1775">
                  <c:v>181</c:v>
                </c:pt>
                <c:pt idx="1776">
                  <c:v>181</c:v>
                </c:pt>
                <c:pt idx="1777">
                  <c:v>181</c:v>
                </c:pt>
                <c:pt idx="1778">
                  <c:v>181</c:v>
                </c:pt>
                <c:pt idx="1779">
                  <c:v>181</c:v>
                </c:pt>
                <c:pt idx="1780">
                  <c:v>181</c:v>
                </c:pt>
                <c:pt idx="1781">
                  <c:v>181</c:v>
                </c:pt>
                <c:pt idx="1782">
                  <c:v>181</c:v>
                </c:pt>
                <c:pt idx="1783">
                  <c:v>181</c:v>
                </c:pt>
                <c:pt idx="1784">
                  <c:v>181</c:v>
                </c:pt>
                <c:pt idx="1785">
                  <c:v>181</c:v>
                </c:pt>
                <c:pt idx="1786">
                  <c:v>181</c:v>
                </c:pt>
                <c:pt idx="1787">
                  <c:v>181</c:v>
                </c:pt>
                <c:pt idx="1788">
                  <c:v>181</c:v>
                </c:pt>
                <c:pt idx="1789">
                  <c:v>181</c:v>
                </c:pt>
                <c:pt idx="1790">
                  <c:v>181</c:v>
                </c:pt>
                <c:pt idx="1791">
                  <c:v>181</c:v>
                </c:pt>
                <c:pt idx="1792">
                  <c:v>181</c:v>
                </c:pt>
                <c:pt idx="1793">
                  <c:v>181</c:v>
                </c:pt>
                <c:pt idx="1794">
                  <c:v>181</c:v>
                </c:pt>
                <c:pt idx="1795">
                  <c:v>181</c:v>
                </c:pt>
                <c:pt idx="1796">
                  <c:v>181</c:v>
                </c:pt>
                <c:pt idx="1797">
                  <c:v>181</c:v>
                </c:pt>
                <c:pt idx="1798">
                  <c:v>181</c:v>
                </c:pt>
                <c:pt idx="1799">
                  <c:v>181</c:v>
                </c:pt>
                <c:pt idx="1800">
                  <c:v>181</c:v>
                </c:pt>
                <c:pt idx="1801">
                  <c:v>181</c:v>
                </c:pt>
                <c:pt idx="1802">
                  <c:v>181</c:v>
                </c:pt>
                <c:pt idx="1803">
                  <c:v>181</c:v>
                </c:pt>
                <c:pt idx="1804">
                  <c:v>181</c:v>
                </c:pt>
                <c:pt idx="1805">
                  <c:v>181</c:v>
                </c:pt>
                <c:pt idx="1806">
                  <c:v>181</c:v>
                </c:pt>
                <c:pt idx="1807">
                  <c:v>181</c:v>
                </c:pt>
                <c:pt idx="1808">
                  <c:v>181</c:v>
                </c:pt>
                <c:pt idx="1809">
                  <c:v>181</c:v>
                </c:pt>
                <c:pt idx="1810">
                  <c:v>181</c:v>
                </c:pt>
                <c:pt idx="1811">
                  <c:v>181</c:v>
                </c:pt>
                <c:pt idx="1812">
                  <c:v>181</c:v>
                </c:pt>
                <c:pt idx="1813">
                  <c:v>181</c:v>
                </c:pt>
                <c:pt idx="1814">
                  <c:v>181</c:v>
                </c:pt>
                <c:pt idx="1815">
                  <c:v>181</c:v>
                </c:pt>
                <c:pt idx="1816">
                  <c:v>182</c:v>
                </c:pt>
                <c:pt idx="1817">
                  <c:v>181</c:v>
                </c:pt>
                <c:pt idx="1818">
                  <c:v>181</c:v>
                </c:pt>
                <c:pt idx="1819">
                  <c:v>181</c:v>
                </c:pt>
                <c:pt idx="1820">
                  <c:v>181</c:v>
                </c:pt>
                <c:pt idx="1821">
                  <c:v>181</c:v>
                </c:pt>
                <c:pt idx="1822">
                  <c:v>181</c:v>
                </c:pt>
                <c:pt idx="1823">
                  <c:v>181</c:v>
                </c:pt>
                <c:pt idx="1824">
                  <c:v>181</c:v>
                </c:pt>
                <c:pt idx="1825">
                  <c:v>181</c:v>
                </c:pt>
                <c:pt idx="1826">
                  <c:v>181</c:v>
                </c:pt>
                <c:pt idx="1827">
                  <c:v>181</c:v>
                </c:pt>
                <c:pt idx="1828">
                  <c:v>181</c:v>
                </c:pt>
                <c:pt idx="1829">
                  <c:v>181</c:v>
                </c:pt>
                <c:pt idx="1830">
                  <c:v>181</c:v>
                </c:pt>
                <c:pt idx="1831">
                  <c:v>181</c:v>
                </c:pt>
                <c:pt idx="1832">
                  <c:v>181</c:v>
                </c:pt>
                <c:pt idx="1833">
                  <c:v>181</c:v>
                </c:pt>
                <c:pt idx="1834">
                  <c:v>181</c:v>
                </c:pt>
                <c:pt idx="1835">
                  <c:v>181</c:v>
                </c:pt>
                <c:pt idx="1836">
                  <c:v>181</c:v>
                </c:pt>
                <c:pt idx="1837">
                  <c:v>181</c:v>
                </c:pt>
                <c:pt idx="1838">
                  <c:v>181</c:v>
                </c:pt>
                <c:pt idx="1839">
                  <c:v>181</c:v>
                </c:pt>
                <c:pt idx="1840">
                  <c:v>181</c:v>
                </c:pt>
                <c:pt idx="1841">
                  <c:v>181</c:v>
                </c:pt>
                <c:pt idx="1842">
                  <c:v>181</c:v>
                </c:pt>
                <c:pt idx="1843">
                  <c:v>181</c:v>
                </c:pt>
                <c:pt idx="1844">
                  <c:v>181</c:v>
                </c:pt>
                <c:pt idx="1845">
                  <c:v>181</c:v>
                </c:pt>
                <c:pt idx="1846">
                  <c:v>181</c:v>
                </c:pt>
                <c:pt idx="1847">
                  <c:v>181</c:v>
                </c:pt>
                <c:pt idx="1848">
                  <c:v>181</c:v>
                </c:pt>
                <c:pt idx="1849">
                  <c:v>181</c:v>
                </c:pt>
                <c:pt idx="1850">
                  <c:v>181</c:v>
                </c:pt>
                <c:pt idx="1851">
                  <c:v>180</c:v>
                </c:pt>
                <c:pt idx="1852">
                  <c:v>181</c:v>
                </c:pt>
                <c:pt idx="1853">
                  <c:v>181</c:v>
                </c:pt>
                <c:pt idx="1854">
                  <c:v>181</c:v>
                </c:pt>
                <c:pt idx="1855">
                  <c:v>181</c:v>
                </c:pt>
                <c:pt idx="1856">
                  <c:v>181</c:v>
                </c:pt>
                <c:pt idx="1857">
                  <c:v>181</c:v>
                </c:pt>
                <c:pt idx="1858">
                  <c:v>181</c:v>
                </c:pt>
                <c:pt idx="1859">
                  <c:v>181</c:v>
                </c:pt>
                <c:pt idx="1860">
                  <c:v>181</c:v>
                </c:pt>
                <c:pt idx="1861">
                  <c:v>181</c:v>
                </c:pt>
                <c:pt idx="1862">
                  <c:v>181</c:v>
                </c:pt>
                <c:pt idx="1863">
                  <c:v>181</c:v>
                </c:pt>
                <c:pt idx="1864">
                  <c:v>181</c:v>
                </c:pt>
                <c:pt idx="1865">
                  <c:v>181</c:v>
                </c:pt>
                <c:pt idx="1866">
                  <c:v>181</c:v>
                </c:pt>
                <c:pt idx="1867">
                  <c:v>181</c:v>
                </c:pt>
                <c:pt idx="1868">
                  <c:v>181</c:v>
                </c:pt>
                <c:pt idx="1869">
                  <c:v>181</c:v>
                </c:pt>
                <c:pt idx="1870">
                  <c:v>181</c:v>
                </c:pt>
                <c:pt idx="1871">
                  <c:v>181</c:v>
                </c:pt>
                <c:pt idx="1872">
                  <c:v>181</c:v>
                </c:pt>
                <c:pt idx="1873">
                  <c:v>181</c:v>
                </c:pt>
                <c:pt idx="1874">
                  <c:v>181</c:v>
                </c:pt>
                <c:pt idx="1875">
                  <c:v>181</c:v>
                </c:pt>
                <c:pt idx="1876">
                  <c:v>181</c:v>
                </c:pt>
                <c:pt idx="1877">
                  <c:v>181</c:v>
                </c:pt>
                <c:pt idx="1878">
                  <c:v>181</c:v>
                </c:pt>
                <c:pt idx="1879">
                  <c:v>181</c:v>
                </c:pt>
                <c:pt idx="1880">
                  <c:v>181</c:v>
                </c:pt>
                <c:pt idx="1881">
                  <c:v>181</c:v>
                </c:pt>
                <c:pt idx="1882">
                  <c:v>181</c:v>
                </c:pt>
                <c:pt idx="1883">
                  <c:v>180</c:v>
                </c:pt>
                <c:pt idx="1884">
                  <c:v>181</c:v>
                </c:pt>
                <c:pt idx="1885">
                  <c:v>181</c:v>
                </c:pt>
                <c:pt idx="1886">
                  <c:v>181</c:v>
                </c:pt>
                <c:pt idx="1887">
                  <c:v>181</c:v>
                </c:pt>
                <c:pt idx="1888">
                  <c:v>181</c:v>
                </c:pt>
                <c:pt idx="1889">
                  <c:v>181</c:v>
                </c:pt>
                <c:pt idx="1890">
                  <c:v>181</c:v>
                </c:pt>
                <c:pt idx="1891">
                  <c:v>181</c:v>
                </c:pt>
                <c:pt idx="1892">
                  <c:v>181</c:v>
                </c:pt>
                <c:pt idx="1893">
                  <c:v>181</c:v>
                </c:pt>
                <c:pt idx="1894">
                  <c:v>181</c:v>
                </c:pt>
                <c:pt idx="1895">
                  <c:v>181</c:v>
                </c:pt>
                <c:pt idx="1896">
                  <c:v>181</c:v>
                </c:pt>
                <c:pt idx="1897">
                  <c:v>181</c:v>
                </c:pt>
                <c:pt idx="1898">
                  <c:v>181</c:v>
                </c:pt>
                <c:pt idx="1899">
                  <c:v>181</c:v>
                </c:pt>
                <c:pt idx="1900">
                  <c:v>181</c:v>
                </c:pt>
                <c:pt idx="1901">
                  <c:v>181</c:v>
                </c:pt>
                <c:pt idx="1902">
                  <c:v>181</c:v>
                </c:pt>
                <c:pt idx="1903">
                  <c:v>181</c:v>
                </c:pt>
                <c:pt idx="1904">
                  <c:v>181</c:v>
                </c:pt>
                <c:pt idx="1905">
                  <c:v>181</c:v>
                </c:pt>
                <c:pt idx="1906">
                  <c:v>181</c:v>
                </c:pt>
                <c:pt idx="1907">
                  <c:v>181</c:v>
                </c:pt>
                <c:pt idx="1908">
                  <c:v>180</c:v>
                </c:pt>
                <c:pt idx="1909">
                  <c:v>180</c:v>
                </c:pt>
                <c:pt idx="1910">
                  <c:v>181</c:v>
                </c:pt>
                <c:pt idx="1911">
                  <c:v>181</c:v>
                </c:pt>
                <c:pt idx="1912">
                  <c:v>181</c:v>
                </c:pt>
                <c:pt idx="1913">
                  <c:v>181</c:v>
                </c:pt>
                <c:pt idx="1914">
                  <c:v>180</c:v>
                </c:pt>
                <c:pt idx="1915">
                  <c:v>181</c:v>
                </c:pt>
                <c:pt idx="1916">
                  <c:v>181</c:v>
                </c:pt>
                <c:pt idx="1917">
                  <c:v>181</c:v>
                </c:pt>
                <c:pt idx="1918">
                  <c:v>181</c:v>
                </c:pt>
                <c:pt idx="1919">
                  <c:v>181</c:v>
                </c:pt>
                <c:pt idx="1920">
                  <c:v>181</c:v>
                </c:pt>
                <c:pt idx="1921">
                  <c:v>181</c:v>
                </c:pt>
                <c:pt idx="1922">
                  <c:v>181</c:v>
                </c:pt>
                <c:pt idx="1923">
                  <c:v>181</c:v>
                </c:pt>
                <c:pt idx="1924">
                  <c:v>181</c:v>
                </c:pt>
                <c:pt idx="1925">
                  <c:v>181</c:v>
                </c:pt>
                <c:pt idx="1926">
                  <c:v>181</c:v>
                </c:pt>
                <c:pt idx="1927">
                  <c:v>181</c:v>
                </c:pt>
                <c:pt idx="1928">
                  <c:v>181</c:v>
                </c:pt>
                <c:pt idx="1929">
                  <c:v>181</c:v>
                </c:pt>
                <c:pt idx="1930">
                  <c:v>181</c:v>
                </c:pt>
                <c:pt idx="1931">
                  <c:v>180</c:v>
                </c:pt>
                <c:pt idx="1932">
                  <c:v>181</c:v>
                </c:pt>
                <c:pt idx="1933">
                  <c:v>181</c:v>
                </c:pt>
                <c:pt idx="1934">
                  <c:v>181</c:v>
                </c:pt>
                <c:pt idx="1935">
                  <c:v>181</c:v>
                </c:pt>
                <c:pt idx="1936">
                  <c:v>181</c:v>
                </c:pt>
                <c:pt idx="1937">
                  <c:v>181</c:v>
                </c:pt>
                <c:pt idx="1938">
                  <c:v>181</c:v>
                </c:pt>
                <c:pt idx="1939">
                  <c:v>181</c:v>
                </c:pt>
                <c:pt idx="1940">
                  <c:v>181</c:v>
                </c:pt>
                <c:pt idx="1941">
                  <c:v>181</c:v>
                </c:pt>
                <c:pt idx="1942">
                  <c:v>181</c:v>
                </c:pt>
                <c:pt idx="1943">
                  <c:v>180</c:v>
                </c:pt>
                <c:pt idx="1944">
                  <c:v>181</c:v>
                </c:pt>
                <c:pt idx="1945">
                  <c:v>181</c:v>
                </c:pt>
                <c:pt idx="1946">
                  <c:v>181</c:v>
                </c:pt>
                <c:pt idx="1947">
                  <c:v>181</c:v>
                </c:pt>
                <c:pt idx="1948">
                  <c:v>181</c:v>
                </c:pt>
                <c:pt idx="1949">
                  <c:v>181</c:v>
                </c:pt>
                <c:pt idx="1950">
                  <c:v>181</c:v>
                </c:pt>
                <c:pt idx="1951">
                  <c:v>181</c:v>
                </c:pt>
                <c:pt idx="1952">
                  <c:v>181</c:v>
                </c:pt>
                <c:pt idx="1953">
                  <c:v>181</c:v>
                </c:pt>
                <c:pt idx="1954">
                  <c:v>181</c:v>
                </c:pt>
                <c:pt idx="1955">
                  <c:v>181</c:v>
                </c:pt>
                <c:pt idx="1956">
                  <c:v>181</c:v>
                </c:pt>
                <c:pt idx="1957">
                  <c:v>181</c:v>
                </c:pt>
                <c:pt idx="1958">
                  <c:v>181</c:v>
                </c:pt>
                <c:pt idx="1959">
                  <c:v>181</c:v>
                </c:pt>
                <c:pt idx="1960">
                  <c:v>181</c:v>
                </c:pt>
                <c:pt idx="1961">
                  <c:v>181</c:v>
                </c:pt>
                <c:pt idx="1962">
                  <c:v>181</c:v>
                </c:pt>
                <c:pt idx="1963">
                  <c:v>181</c:v>
                </c:pt>
                <c:pt idx="1964">
                  <c:v>181</c:v>
                </c:pt>
                <c:pt idx="1965">
                  <c:v>181</c:v>
                </c:pt>
                <c:pt idx="1966">
                  <c:v>181</c:v>
                </c:pt>
                <c:pt idx="1967">
                  <c:v>181</c:v>
                </c:pt>
                <c:pt idx="1968">
                  <c:v>181</c:v>
                </c:pt>
                <c:pt idx="1969">
                  <c:v>181</c:v>
                </c:pt>
                <c:pt idx="1970">
                  <c:v>181</c:v>
                </c:pt>
                <c:pt idx="1971">
                  <c:v>181</c:v>
                </c:pt>
                <c:pt idx="1972">
                  <c:v>181</c:v>
                </c:pt>
                <c:pt idx="1973">
                  <c:v>181</c:v>
                </c:pt>
                <c:pt idx="1974">
                  <c:v>181</c:v>
                </c:pt>
                <c:pt idx="1975">
                  <c:v>181</c:v>
                </c:pt>
                <c:pt idx="1976">
                  <c:v>181</c:v>
                </c:pt>
                <c:pt idx="1977">
                  <c:v>181</c:v>
                </c:pt>
                <c:pt idx="1978">
                  <c:v>180</c:v>
                </c:pt>
                <c:pt idx="1979">
                  <c:v>181</c:v>
                </c:pt>
                <c:pt idx="1980">
                  <c:v>181</c:v>
                </c:pt>
                <c:pt idx="1981">
                  <c:v>181</c:v>
                </c:pt>
                <c:pt idx="1982">
                  <c:v>181</c:v>
                </c:pt>
                <c:pt idx="1983">
                  <c:v>181</c:v>
                </c:pt>
                <c:pt idx="1984">
                  <c:v>181</c:v>
                </c:pt>
                <c:pt idx="1985">
                  <c:v>181</c:v>
                </c:pt>
                <c:pt idx="1986">
                  <c:v>181</c:v>
                </c:pt>
                <c:pt idx="1987">
                  <c:v>181</c:v>
                </c:pt>
                <c:pt idx="1988">
                  <c:v>181</c:v>
                </c:pt>
                <c:pt idx="1989">
                  <c:v>181</c:v>
                </c:pt>
                <c:pt idx="1990">
                  <c:v>181</c:v>
                </c:pt>
                <c:pt idx="1991">
                  <c:v>181</c:v>
                </c:pt>
                <c:pt idx="1992">
                  <c:v>181</c:v>
                </c:pt>
                <c:pt idx="1993">
                  <c:v>181</c:v>
                </c:pt>
                <c:pt idx="1994">
                  <c:v>181</c:v>
                </c:pt>
                <c:pt idx="1995">
                  <c:v>181</c:v>
                </c:pt>
                <c:pt idx="1996">
                  <c:v>181</c:v>
                </c:pt>
                <c:pt idx="1997">
                  <c:v>181</c:v>
                </c:pt>
                <c:pt idx="1998">
                  <c:v>181</c:v>
                </c:pt>
                <c:pt idx="1999">
                  <c:v>181</c:v>
                </c:pt>
                <c:pt idx="2000">
                  <c:v>181</c:v>
                </c:pt>
                <c:pt idx="2001">
                  <c:v>181</c:v>
                </c:pt>
                <c:pt idx="2002">
                  <c:v>181</c:v>
                </c:pt>
                <c:pt idx="2003">
                  <c:v>181</c:v>
                </c:pt>
                <c:pt idx="2004">
                  <c:v>181</c:v>
                </c:pt>
                <c:pt idx="2005">
                  <c:v>181</c:v>
                </c:pt>
                <c:pt idx="2006">
                  <c:v>181</c:v>
                </c:pt>
                <c:pt idx="2007">
                  <c:v>181</c:v>
                </c:pt>
                <c:pt idx="2008">
                  <c:v>181</c:v>
                </c:pt>
                <c:pt idx="2009">
                  <c:v>181</c:v>
                </c:pt>
                <c:pt idx="2010">
                  <c:v>181</c:v>
                </c:pt>
                <c:pt idx="2011">
                  <c:v>180</c:v>
                </c:pt>
                <c:pt idx="2012">
                  <c:v>181</c:v>
                </c:pt>
                <c:pt idx="2013">
                  <c:v>181</c:v>
                </c:pt>
                <c:pt idx="2014">
                  <c:v>181</c:v>
                </c:pt>
                <c:pt idx="2015">
                  <c:v>181</c:v>
                </c:pt>
                <c:pt idx="2016">
                  <c:v>180</c:v>
                </c:pt>
                <c:pt idx="2017">
                  <c:v>181</c:v>
                </c:pt>
                <c:pt idx="2018">
                  <c:v>181</c:v>
                </c:pt>
                <c:pt idx="2019">
                  <c:v>181</c:v>
                </c:pt>
                <c:pt idx="2020">
                  <c:v>181</c:v>
                </c:pt>
                <c:pt idx="2021">
                  <c:v>181</c:v>
                </c:pt>
                <c:pt idx="2022">
                  <c:v>181</c:v>
                </c:pt>
                <c:pt idx="2023">
                  <c:v>181</c:v>
                </c:pt>
                <c:pt idx="2024">
                  <c:v>181</c:v>
                </c:pt>
                <c:pt idx="2025">
                  <c:v>181</c:v>
                </c:pt>
                <c:pt idx="2026">
                  <c:v>181</c:v>
                </c:pt>
                <c:pt idx="2027">
                  <c:v>181</c:v>
                </c:pt>
                <c:pt idx="2028">
                  <c:v>181</c:v>
                </c:pt>
                <c:pt idx="2029">
                  <c:v>181</c:v>
                </c:pt>
                <c:pt idx="2030">
                  <c:v>181</c:v>
                </c:pt>
                <c:pt idx="2031">
                  <c:v>181</c:v>
                </c:pt>
                <c:pt idx="2032">
                  <c:v>181</c:v>
                </c:pt>
                <c:pt idx="2033">
                  <c:v>181</c:v>
                </c:pt>
                <c:pt idx="2034">
                  <c:v>181</c:v>
                </c:pt>
                <c:pt idx="2035">
                  <c:v>181</c:v>
                </c:pt>
                <c:pt idx="2036">
                  <c:v>181</c:v>
                </c:pt>
                <c:pt idx="2037">
                  <c:v>181</c:v>
                </c:pt>
                <c:pt idx="2038">
                  <c:v>181</c:v>
                </c:pt>
                <c:pt idx="2039">
                  <c:v>181</c:v>
                </c:pt>
                <c:pt idx="2040">
                  <c:v>181</c:v>
                </c:pt>
                <c:pt idx="2041">
                  <c:v>181</c:v>
                </c:pt>
                <c:pt idx="2042">
                  <c:v>181</c:v>
                </c:pt>
                <c:pt idx="2043">
                  <c:v>181</c:v>
                </c:pt>
                <c:pt idx="2044">
                  <c:v>181</c:v>
                </c:pt>
                <c:pt idx="2045">
                  <c:v>181</c:v>
                </c:pt>
                <c:pt idx="2046">
                  <c:v>181</c:v>
                </c:pt>
                <c:pt idx="2047">
                  <c:v>181</c:v>
                </c:pt>
                <c:pt idx="2048">
                  <c:v>181</c:v>
                </c:pt>
                <c:pt idx="2049">
                  <c:v>181</c:v>
                </c:pt>
                <c:pt idx="2050">
                  <c:v>181</c:v>
                </c:pt>
                <c:pt idx="2051">
                  <c:v>181</c:v>
                </c:pt>
                <c:pt idx="2052">
                  <c:v>181</c:v>
                </c:pt>
                <c:pt idx="2053">
                  <c:v>182</c:v>
                </c:pt>
                <c:pt idx="2054">
                  <c:v>181</c:v>
                </c:pt>
                <c:pt idx="2055">
                  <c:v>182</c:v>
                </c:pt>
                <c:pt idx="2056">
                  <c:v>181</c:v>
                </c:pt>
                <c:pt idx="2057">
                  <c:v>181</c:v>
                </c:pt>
                <c:pt idx="2058">
                  <c:v>181</c:v>
                </c:pt>
                <c:pt idx="2059">
                  <c:v>181</c:v>
                </c:pt>
                <c:pt idx="2060">
                  <c:v>181</c:v>
                </c:pt>
                <c:pt idx="2061">
                  <c:v>181</c:v>
                </c:pt>
                <c:pt idx="2062">
                  <c:v>181</c:v>
                </c:pt>
                <c:pt idx="2063">
                  <c:v>181</c:v>
                </c:pt>
                <c:pt idx="2064">
                  <c:v>182</c:v>
                </c:pt>
                <c:pt idx="2065">
                  <c:v>181</c:v>
                </c:pt>
                <c:pt idx="2066">
                  <c:v>181</c:v>
                </c:pt>
                <c:pt idx="2067">
                  <c:v>181</c:v>
                </c:pt>
                <c:pt idx="2068">
                  <c:v>181</c:v>
                </c:pt>
                <c:pt idx="2069">
                  <c:v>181</c:v>
                </c:pt>
                <c:pt idx="2070">
                  <c:v>181</c:v>
                </c:pt>
                <c:pt idx="2071">
                  <c:v>181</c:v>
                </c:pt>
                <c:pt idx="2072">
                  <c:v>182</c:v>
                </c:pt>
                <c:pt idx="2073">
                  <c:v>182</c:v>
                </c:pt>
                <c:pt idx="2074">
                  <c:v>181</c:v>
                </c:pt>
                <c:pt idx="2075">
                  <c:v>181</c:v>
                </c:pt>
                <c:pt idx="2076">
                  <c:v>182</c:v>
                </c:pt>
                <c:pt idx="2077">
                  <c:v>181</c:v>
                </c:pt>
                <c:pt idx="2078">
                  <c:v>181</c:v>
                </c:pt>
                <c:pt idx="2079">
                  <c:v>181</c:v>
                </c:pt>
                <c:pt idx="2080">
                  <c:v>182</c:v>
                </c:pt>
                <c:pt idx="2081">
                  <c:v>181</c:v>
                </c:pt>
                <c:pt idx="2082">
                  <c:v>181</c:v>
                </c:pt>
                <c:pt idx="2083">
                  <c:v>181</c:v>
                </c:pt>
                <c:pt idx="2084">
                  <c:v>181</c:v>
                </c:pt>
                <c:pt idx="2085">
                  <c:v>181</c:v>
                </c:pt>
                <c:pt idx="2086">
                  <c:v>181</c:v>
                </c:pt>
                <c:pt idx="2087">
                  <c:v>181</c:v>
                </c:pt>
                <c:pt idx="2088">
                  <c:v>182</c:v>
                </c:pt>
                <c:pt idx="2089">
                  <c:v>181</c:v>
                </c:pt>
                <c:pt idx="2090">
                  <c:v>181</c:v>
                </c:pt>
                <c:pt idx="2091">
                  <c:v>181</c:v>
                </c:pt>
                <c:pt idx="2092">
                  <c:v>181</c:v>
                </c:pt>
                <c:pt idx="2093">
                  <c:v>181</c:v>
                </c:pt>
                <c:pt idx="2094">
                  <c:v>182</c:v>
                </c:pt>
                <c:pt idx="2095">
                  <c:v>181</c:v>
                </c:pt>
                <c:pt idx="2096">
                  <c:v>182</c:v>
                </c:pt>
                <c:pt idx="2097">
                  <c:v>181</c:v>
                </c:pt>
                <c:pt idx="2098">
                  <c:v>181</c:v>
                </c:pt>
                <c:pt idx="2099">
                  <c:v>181</c:v>
                </c:pt>
                <c:pt idx="2100">
                  <c:v>182</c:v>
                </c:pt>
                <c:pt idx="2101">
                  <c:v>181</c:v>
                </c:pt>
                <c:pt idx="2102">
                  <c:v>181</c:v>
                </c:pt>
                <c:pt idx="2103">
                  <c:v>181</c:v>
                </c:pt>
                <c:pt idx="2104">
                  <c:v>181</c:v>
                </c:pt>
                <c:pt idx="2105">
                  <c:v>181</c:v>
                </c:pt>
                <c:pt idx="2106">
                  <c:v>181</c:v>
                </c:pt>
                <c:pt idx="2107">
                  <c:v>181</c:v>
                </c:pt>
                <c:pt idx="2108">
                  <c:v>181</c:v>
                </c:pt>
                <c:pt idx="2109">
                  <c:v>181</c:v>
                </c:pt>
                <c:pt idx="2110">
                  <c:v>181</c:v>
                </c:pt>
                <c:pt idx="2111">
                  <c:v>182</c:v>
                </c:pt>
                <c:pt idx="2112">
                  <c:v>182</c:v>
                </c:pt>
                <c:pt idx="2113">
                  <c:v>182</c:v>
                </c:pt>
                <c:pt idx="2114">
                  <c:v>181</c:v>
                </c:pt>
                <c:pt idx="2115">
                  <c:v>181</c:v>
                </c:pt>
                <c:pt idx="2116">
                  <c:v>182</c:v>
                </c:pt>
                <c:pt idx="2117">
                  <c:v>182</c:v>
                </c:pt>
                <c:pt idx="2118">
                  <c:v>181</c:v>
                </c:pt>
                <c:pt idx="2119">
                  <c:v>182</c:v>
                </c:pt>
                <c:pt idx="2120">
                  <c:v>181</c:v>
                </c:pt>
                <c:pt idx="2121">
                  <c:v>181</c:v>
                </c:pt>
                <c:pt idx="2122">
                  <c:v>181</c:v>
                </c:pt>
                <c:pt idx="2123">
                  <c:v>182</c:v>
                </c:pt>
                <c:pt idx="2124">
                  <c:v>182</c:v>
                </c:pt>
                <c:pt idx="2125">
                  <c:v>181</c:v>
                </c:pt>
                <c:pt idx="2126">
                  <c:v>181</c:v>
                </c:pt>
                <c:pt idx="2127">
                  <c:v>182</c:v>
                </c:pt>
                <c:pt idx="2128">
                  <c:v>181</c:v>
                </c:pt>
                <c:pt idx="2129">
                  <c:v>181</c:v>
                </c:pt>
                <c:pt idx="2130">
                  <c:v>181</c:v>
                </c:pt>
                <c:pt idx="2131">
                  <c:v>181</c:v>
                </c:pt>
                <c:pt idx="2132">
                  <c:v>181</c:v>
                </c:pt>
                <c:pt idx="2133">
                  <c:v>182</c:v>
                </c:pt>
                <c:pt idx="2134">
                  <c:v>182</c:v>
                </c:pt>
                <c:pt idx="2135">
                  <c:v>181</c:v>
                </c:pt>
                <c:pt idx="2136">
                  <c:v>181</c:v>
                </c:pt>
                <c:pt idx="2137">
                  <c:v>181</c:v>
                </c:pt>
                <c:pt idx="2138">
                  <c:v>181</c:v>
                </c:pt>
                <c:pt idx="2139">
                  <c:v>182</c:v>
                </c:pt>
                <c:pt idx="2140">
                  <c:v>182</c:v>
                </c:pt>
                <c:pt idx="2141">
                  <c:v>181</c:v>
                </c:pt>
                <c:pt idx="2142">
                  <c:v>181</c:v>
                </c:pt>
                <c:pt idx="2143">
                  <c:v>181</c:v>
                </c:pt>
                <c:pt idx="2144">
                  <c:v>182</c:v>
                </c:pt>
                <c:pt idx="2145">
                  <c:v>182</c:v>
                </c:pt>
                <c:pt idx="2146">
                  <c:v>182</c:v>
                </c:pt>
                <c:pt idx="2147">
                  <c:v>181</c:v>
                </c:pt>
                <c:pt idx="2148">
                  <c:v>181</c:v>
                </c:pt>
                <c:pt idx="2149">
                  <c:v>182</c:v>
                </c:pt>
                <c:pt idx="2150">
                  <c:v>181</c:v>
                </c:pt>
                <c:pt idx="2151">
                  <c:v>181</c:v>
                </c:pt>
                <c:pt idx="2152">
                  <c:v>181</c:v>
                </c:pt>
                <c:pt idx="2153">
                  <c:v>182</c:v>
                </c:pt>
                <c:pt idx="2154">
                  <c:v>181</c:v>
                </c:pt>
                <c:pt idx="2155">
                  <c:v>181</c:v>
                </c:pt>
                <c:pt idx="2156">
                  <c:v>181</c:v>
                </c:pt>
                <c:pt idx="2157">
                  <c:v>182</c:v>
                </c:pt>
                <c:pt idx="2158">
                  <c:v>182</c:v>
                </c:pt>
                <c:pt idx="2159">
                  <c:v>181</c:v>
                </c:pt>
                <c:pt idx="2160">
                  <c:v>182</c:v>
                </c:pt>
                <c:pt idx="2161">
                  <c:v>182</c:v>
                </c:pt>
                <c:pt idx="2162">
                  <c:v>182</c:v>
                </c:pt>
                <c:pt idx="2163">
                  <c:v>181</c:v>
                </c:pt>
                <c:pt idx="2164">
                  <c:v>181</c:v>
                </c:pt>
                <c:pt idx="2165">
                  <c:v>182</c:v>
                </c:pt>
                <c:pt idx="2166">
                  <c:v>181</c:v>
                </c:pt>
                <c:pt idx="2167">
                  <c:v>181</c:v>
                </c:pt>
                <c:pt idx="2168">
                  <c:v>181</c:v>
                </c:pt>
                <c:pt idx="2169">
                  <c:v>181</c:v>
                </c:pt>
                <c:pt idx="2170">
                  <c:v>181</c:v>
                </c:pt>
                <c:pt idx="2171">
                  <c:v>182</c:v>
                </c:pt>
                <c:pt idx="2172">
                  <c:v>181</c:v>
                </c:pt>
                <c:pt idx="2173">
                  <c:v>181</c:v>
                </c:pt>
                <c:pt idx="2174">
                  <c:v>182</c:v>
                </c:pt>
                <c:pt idx="2175">
                  <c:v>182</c:v>
                </c:pt>
                <c:pt idx="2176">
                  <c:v>182</c:v>
                </c:pt>
                <c:pt idx="2177">
                  <c:v>182</c:v>
                </c:pt>
                <c:pt idx="2178">
                  <c:v>181</c:v>
                </c:pt>
                <c:pt idx="2179">
                  <c:v>181</c:v>
                </c:pt>
                <c:pt idx="2180">
                  <c:v>181</c:v>
                </c:pt>
                <c:pt idx="2181">
                  <c:v>182</c:v>
                </c:pt>
                <c:pt idx="2182">
                  <c:v>181</c:v>
                </c:pt>
                <c:pt idx="2183">
                  <c:v>181</c:v>
                </c:pt>
                <c:pt idx="2184">
                  <c:v>181</c:v>
                </c:pt>
                <c:pt idx="2185">
                  <c:v>184</c:v>
                </c:pt>
                <c:pt idx="2186">
                  <c:v>181</c:v>
                </c:pt>
                <c:pt idx="2187">
                  <c:v>181</c:v>
                </c:pt>
                <c:pt idx="2188">
                  <c:v>181</c:v>
                </c:pt>
                <c:pt idx="2189">
                  <c:v>181</c:v>
                </c:pt>
                <c:pt idx="2190">
                  <c:v>182</c:v>
                </c:pt>
                <c:pt idx="2191">
                  <c:v>182</c:v>
                </c:pt>
                <c:pt idx="2192">
                  <c:v>181</c:v>
                </c:pt>
                <c:pt idx="2193">
                  <c:v>182</c:v>
                </c:pt>
                <c:pt idx="2194">
                  <c:v>181</c:v>
                </c:pt>
                <c:pt idx="2195">
                  <c:v>181</c:v>
                </c:pt>
                <c:pt idx="2196">
                  <c:v>182</c:v>
                </c:pt>
                <c:pt idx="2197">
                  <c:v>182</c:v>
                </c:pt>
                <c:pt idx="2198">
                  <c:v>181</c:v>
                </c:pt>
                <c:pt idx="2199">
                  <c:v>181</c:v>
                </c:pt>
                <c:pt idx="2200">
                  <c:v>181</c:v>
                </c:pt>
                <c:pt idx="2201">
                  <c:v>182</c:v>
                </c:pt>
                <c:pt idx="2202">
                  <c:v>181</c:v>
                </c:pt>
                <c:pt idx="2203">
                  <c:v>181</c:v>
                </c:pt>
                <c:pt idx="2204">
                  <c:v>181</c:v>
                </c:pt>
                <c:pt idx="2205">
                  <c:v>181</c:v>
                </c:pt>
                <c:pt idx="2206">
                  <c:v>182</c:v>
                </c:pt>
                <c:pt idx="2207">
                  <c:v>182</c:v>
                </c:pt>
                <c:pt idx="2208">
                  <c:v>181</c:v>
                </c:pt>
                <c:pt idx="2209">
                  <c:v>181</c:v>
                </c:pt>
                <c:pt idx="2210">
                  <c:v>181</c:v>
                </c:pt>
                <c:pt idx="2211">
                  <c:v>181</c:v>
                </c:pt>
                <c:pt idx="2212">
                  <c:v>181</c:v>
                </c:pt>
                <c:pt idx="2213">
                  <c:v>182</c:v>
                </c:pt>
                <c:pt idx="2214">
                  <c:v>181</c:v>
                </c:pt>
                <c:pt idx="2215">
                  <c:v>181</c:v>
                </c:pt>
                <c:pt idx="2216">
                  <c:v>181</c:v>
                </c:pt>
                <c:pt idx="2217">
                  <c:v>182</c:v>
                </c:pt>
                <c:pt idx="2218">
                  <c:v>182</c:v>
                </c:pt>
                <c:pt idx="2219">
                  <c:v>182</c:v>
                </c:pt>
                <c:pt idx="2220">
                  <c:v>181</c:v>
                </c:pt>
                <c:pt idx="2221">
                  <c:v>181</c:v>
                </c:pt>
                <c:pt idx="2222">
                  <c:v>181</c:v>
                </c:pt>
                <c:pt idx="2223">
                  <c:v>181</c:v>
                </c:pt>
                <c:pt idx="2224">
                  <c:v>181</c:v>
                </c:pt>
                <c:pt idx="2225">
                  <c:v>181</c:v>
                </c:pt>
                <c:pt idx="2226">
                  <c:v>181</c:v>
                </c:pt>
                <c:pt idx="2227">
                  <c:v>181</c:v>
                </c:pt>
                <c:pt idx="2228">
                  <c:v>182</c:v>
                </c:pt>
                <c:pt idx="2229">
                  <c:v>182</c:v>
                </c:pt>
                <c:pt idx="2230">
                  <c:v>181</c:v>
                </c:pt>
                <c:pt idx="2231">
                  <c:v>181</c:v>
                </c:pt>
                <c:pt idx="2232">
                  <c:v>182</c:v>
                </c:pt>
                <c:pt idx="2233">
                  <c:v>181</c:v>
                </c:pt>
                <c:pt idx="2234">
                  <c:v>181</c:v>
                </c:pt>
                <c:pt idx="2235">
                  <c:v>182</c:v>
                </c:pt>
                <c:pt idx="2236">
                  <c:v>182</c:v>
                </c:pt>
                <c:pt idx="2237">
                  <c:v>181</c:v>
                </c:pt>
                <c:pt idx="2238">
                  <c:v>182</c:v>
                </c:pt>
                <c:pt idx="2239">
                  <c:v>181</c:v>
                </c:pt>
                <c:pt idx="2240">
                  <c:v>181</c:v>
                </c:pt>
                <c:pt idx="2241">
                  <c:v>181</c:v>
                </c:pt>
                <c:pt idx="2242">
                  <c:v>181</c:v>
                </c:pt>
                <c:pt idx="2243">
                  <c:v>181</c:v>
                </c:pt>
                <c:pt idx="2244">
                  <c:v>181</c:v>
                </c:pt>
                <c:pt idx="2245">
                  <c:v>181</c:v>
                </c:pt>
                <c:pt idx="2246">
                  <c:v>181</c:v>
                </c:pt>
                <c:pt idx="2247">
                  <c:v>182</c:v>
                </c:pt>
                <c:pt idx="2248">
                  <c:v>181</c:v>
                </c:pt>
                <c:pt idx="2249">
                  <c:v>182</c:v>
                </c:pt>
                <c:pt idx="2250">
                  <c:v>181</c:v>
                </c:pt>
                <c:pt idx="2251">
                  <c:v>181</c:v>
                </c:pt>
                <c:pt idx="2252">
                  <c:v>181</c:v>
                </c:pt>
                <c:pt idx="2253">
                  <c:v>181</c:v>
                </c:pt>
                <c:pt idx="2254">
                  <c:v>182</c:v>
                </c:pt>
                <c:pt idx="2255">
                  <c:v>182</c:v>
                </c:pt>
                <c:pt idx="2256">
                  <c:v>182</c:v>
                </c:pt>
                <c:pt idx="2257">
                  <c:v>181</c:v>
                </c:pt>
                <c:pt idx="2258">
                  <c:v>182</c:v>
                </c:pt>
                <c:pt idx="2259">
                  <c:v>181</c:v>
                </c:pt>
                <c:pt idx="2260">
                  <c:v>182</c:v>
                </c:pt>
                <c:pt idx="2261">
                  <c:v>182</c:v>
                </c:pt>
                <c:pt idx="2262">
                  <c:v>181</c:v>
                </c:pt>
                <c:pt idx="2263">
                  <c:v>181</c:v>
                </c:pt>
                <c:pt idx="2264">
                  <c:v>181</c:v>
                </c:pt>
                <c:pt idx="2265">
                  <c:v>181</c:v>
                </c:pt>
                <c:pt idx="2266">
                  <c:v>181</c:v>
                </c:pt>
                <c:pt idx="2267">
                  <c:v>182</c:v>
                </c:pt>
                <c:pt idx="2268">
                  <c:v>182</c:v>
                </c:pt>
                <c:pt idx="2269">
                  <c:v>181</c:v>
                </c:pt>
                <c:pt idx="2270">
                  <c:v>181</c:v>
                </c:pt>
                <c:pt idx="2271">
                  <c:v>181</c:v>
                </c:pt>
                <c:pt idx="2272">
                  <c:v>182</c:v>
                </c:pt>
                <c:pt idx="2273">
                  <c:v>181</c:v>
                </c:pt>
                <c:pt idx="2274">
                  <c:v>181</c:v>
                </c:pt>
                <c:pt idx="2275">
                  <c:v>181</c:v>
                </c:pt>
                <c:pt idx="2276">
                  <c:v>181</c:v>
                </c:pt>
                <c:pt idx="2277">
                  <c:v>181</c:v>
                </c:pt>
                <c:pt idx="2278">
                  <c:v>181</c:v>
                </c:pt>
                <c:pt idx="2279">
                  <c:v>181</c:v>
                </c:pt>
                <c:pt idx="2280">
                  <c:v>181</c:v>
                </c:pt>
                <c:pt idx="2281">
                  <c:v>181</c:v>
                </c:pt>
                <c:pt idx="2282">
                  <c:v>181</c:v>
                </c:pt>
                <c:pt idx="2283">
                  <c:v>181</c:v>
                </c:pt>
                <c:pt idx="2284">
                  <c:v>181</c:v>
                </c:pt>
                <c:pt idx="2285">
                  <c:v>181</c:v>
                </c:pt>
                <c:pt idx="2286">
                  <c:v>182</c:v>
                </c:pt>
                <c:pt idx="2287">
                  <c:v>181</c:v>
                </c:pt>
                <c:pt idx="2288">
                  <c:v>181</c:v>
                </c:pt>
                <c:pt idx="2289">
                  <c:v>182</c:v>
                </c:pt>
                <c:pt idx="2290">
                  <c:v>182</c:v>
                </c:pt>
                <c:pt idx="2291">
                  <c:v>181</c:v>
                </c:pt>
                <c:pt idx="2292">
                  <c:v>182</c:v>
                </c:pt>
                <c:pt idx="2293">
                  <c:v>182</c:v>
                </c:pt>
                <c:pt idx="2294">
                  <c:v>181</c:v>
                </c:pt>
                <c:pt idx="2295">
                  <c:v>181</c:v>
                </c:pt>
                <c:pt idx="2296">
                  <c:v>182</c:v>
                </c:pt>
                <c:pt idx="2297">
                  <c:v>182</c:v>
                </c:pt>
                <c:pt idx="2298">
                  <c:v>181</c:v>
                </c:pt>
                <c:pt idx="2299">
                  <c:v>182</c:v>
                </c:pt>
                <c:pt idx="2300">
                  <c:v>182</c:v>
                </c:pt>
                <c:pt idx="2301">
                  <c:v>181</c:v>
                </c:pt>
                <c:pt idx="2302">
                  <c:v>181</c:v>
                </c:pt>
                <c:pt idx="2303">
                  <c:v>181</c:v>
                </c:pt>
                <c:pt idx="2304">
                  <c:v>181</c:v>
                </c:pt>
                <c:pt idx="2305">
                  <c:v>182</c:v>
                </c:pt>
                <c:pt idx="2306">
                  <c:v>181</c:v>
                </c:pt>
                <c:pt idx="2307">
                  <c:v>181</c:v>
                </c:pt>
                <c:pt idx="2308">
                  <c:v>181</c:v>
                </c:pt>
                <c:pt idx="2309">
                  <c:v>182</c:v>
                </c:pt>
                <c:pt idx="2310">
                  <c:v>181</c:v>
                </c:pt>
                <c:pt idx="2311">
                  <c:v>181</c:v>
                </c:pt>
                <c:pt idx="2312">
                  <c:v>181</c:v>
                </c:pt>
                <c:pt idx="2313">
                  <c:v>182</c:v>
                </c:pt>
                <c:pt idx="2314">
                  <c:v>181</c:v>
                </c:pt>
                <c:pt idx="2315">
                  <c:v>182</c:v>
                </c:pt>
                <c:pt idx="2316">
                  <c:v>181</c:v>
                </c:pt>
                <c:pt idx="2317">
                  <c:v>181</c:v>
                </c:pt>
                <c:pt idx="2318">
                  <c:v>181</c:v>
                </c:pt>
                <c:pt idx="2319">
                  <c:v>181</c:v>
                </c:pt>
                <c:pt idx="2320">
                  <c:v>181</c:v>
                </c:pt>
                <c:pt idx="2321">
                  <c:v>181</c:v>
                </c:pt>
                <c:pt idx="2322">
                  <c:v>181</c:v>
                </c:pt>
                <c:pt idx="2323">
                  <c:v>182</c:v>
                </c:pt>
                <c:pt idx="2324">
                  <c:v>182</c:v>
                </c:pt>
                <c:pt idx="2325">
                  <c:v>181</c:v>
                </c:pt>
                <c:pt idx="2326">
                  <c:v>181</c:v>
                </c:pt>
                <c:pt idx="2327">
                  <c:v>182</c:v>
                </c:pt>
                <c:pt idx="2328">
                  <c:v>182</c:v>
                </c:pt>
                <c:pt idx="2329">
                  <c:v>181</c:v>
                </c:pt>
                <c:pt idx="2330">
                  <c:v>181</c:v>
                </c:pt>
                <c:pt idx="2331">
                  <c:v>182</c:v>
                </c:pt>
                <c:pt idx="2332">
                  <c:v>182</c:v>
                </c:pt>
                <c:pt idx="2333">
                  <c:v>181</c:v>
                </c:pt>
                <c:pt idx="2334">
                  <c:v>181</c:v>
                </c:pt>
                <c:pt idx="2335">
                  <c:v>182</c:v>
                </c:pt>
                <c:pt idx="2336">
                  <c:v>182</c:v>
                </c:pt>
                <c:pt idx="2337">
                  <c:v>181</c:v>
                </c:pt>
                <c:pt idx="2338">
                  <c:v>181</c:v>
                </c:pt>
                <c:pt idx="2339">
                  <c:v>181</c:v>
                </c:pt>
                <c:pt idx="2340">
                  <c:v>181</c:v>
                </c:pt>
                <c:pt idx="2341">
                  <c:v>181</c:v>
                </c:pt>
                <c:pt idx="2342">
                  <c:v>181</c:v>
                </c:pt>
                <c:pt idx="2343">
                  <c:v>181</c:v>
                </c:pt>
                <c:pt idx="2344">
                  <c:v>181</c:v>
                </c:pt>
                <c:pt idx="2345">
                  <c:v>182</c:v>
                </c:pt>
                <c:pt idx="2346">
                  <c:v>181</c:v>
                </c:pt>
                <c:pt idx="2347">
                  <c:v>182</c:v>
                </c:pt>
                <c:pt idx="2348">
                  <c:v>181</c:v>
                </c:pt>
                <c:pt idx="2349">
                  <c:v>181</c:v>
                </c:pt>
                <c:pt idx="2350">
                  <c:v>181</c:v>
                </c:pt>
                <c:pt idx="2351">
                  <c:v>181</c:v>
                </c:pt>
                <c:pt idx="2352">
                  <c:v>182</c:v>
                </c:pt>
                <c:pt idx="2353">
                  <c:v>181</c:v>
                </c:pt>
                <c:pt idx="2354">
                  <c:v>181</c:v>
                </c:pt>
                <c:pt idx="2355">
                  <c:v>181</c:v>
                </c:pt>
                <c:pt idx="2356">
                  <c:v>182</c:v>
                </c:pt>
                <c:pt idx="2357">
                  <c:v>182</c:v>
                </c:pt>
                <c:pt idx="2358">
                  <c:v>181</c:v>
                </c:pt>
                <c:pt idx="2359">
                  <c:v>181</c:v>
                </c:pt>
                <c:pt idx="2360">
                  <c:v>181</c:v>
                </c:pt>
                <c:pt idx="2361">
                  <c:v>181</c:v>
                </c:pt>
                <c:pt idx="2362">
                  <c:v>181</c:v>
                </c:pt>
                <c:pt idx="2363">
                  <c:v>182</c:v>
                </c:pt>
                <c:pt idx="2364">
                  <c:v>182</c:v>
                </c:pt>
                <c:pt idx="2365">
                  <c:v>181</c:v>
                </c:pt>
                <c:pt idx="2366">
                  <c:v>181</c:v>
                </c:pt>
                <c:pt idx="2367">
                  <c:v>182</c:v>
                </c:pt>
                <c:pt idx="2368">
                  <c:v>182</c:v>
                </c:pt>
                <c:pt idx="2369">
                  <c:v>181</c:v>
                </c:pt>
                <c:pt idx="2370">
                  <c:v>181</c:v>
                </c:pt>
                <c:pt idx="2371">
                  <c:v>181</c:v>
                </c:pt>
                <c:pt idx="2372">
                  <c:v>181</c:v>
                </c:pt>
                <c:pt idx="2373">
                  <c:v>181</c:v>
                </c:pt>
                <c:pt idx="2374">
                  <c:v>181</c:v>
                </c:pt>
                <c:pt idx="2375">
                  <c:v>182</c:v>
                </c:pt>
                <c:pt idx="2376">
                  <c:v>181</c:v>
                </c:pt>
                <c:pt idx="2377">
                  <c:v>181</c:v>
                </c:pt>
                <c:pt idx="2378">
                  <c:v>181</c:v>
                </c:pt>
                <c:pt idx="2379">
                  <c:v>182</c:v>
                </c:pt>
                <c:pt idx="2380">
                  <c:v>181</c:v>
                </c:pt>
                <c:pt idx="2381">
                  <c:v>182</c:v>
                </c:pt>
                <c:pt idx="2382">
                  <c:v>182</c:v>
                </c:pt>
                <c:pt idx="2383">
                  <c:v>181</c:v>
                </c:pt>
                <c:pt idx="2384">
                  <c:v>181</c:v>
                </c:pt>
                <c:pt idx="2385">
                  <c:v>182</c:v>
                </c:pt>
                <c:pt idx="2386">
                  <c:v>181</c:v>
                </c:pt>
                <c:pt idx="2387">
                  <c:v>182</c:v>
                </c:pt>
                <c:pt idx="2388">
                  <c:v>182</c:v>
                </c:pt>
                <c:pt idx="2389">
                  <c:v>181</c:v>
                </c:pt>
                <c:pt idx="2390">
                  <c:v>181</c:v>
                </c:pt>
                <c:pt idx="2391">
                  <c:v>182</c:v>
                </c:pt>
                <c:pt idx="2392">
                  <c:v>182</c:v>
                </c:pt>
                <c:pt idx="2393">
                  <c:v>181</c:v>
                </c:pt>
                <c:pt idx="2394">
                  <c:v>181</c:v>
                </c:pt>
                <c:pt idx="2395">
                  <c:v>182</c:v>
                </c:pt>
                <c:pt idx="2396">
                  <c:v>182</c:v>
                </c:pt>
                <c:pt idx="2397">
                  <c:v>181</c:v>
                </c:pt>
                <c:pt idx="2398">
                  <c:v>182</c:v>
                </c:pt>
                <c:pt idx="2399">
                  <c:v>182</c:v>
                </c:pt>
                <c:pt idx="2400">
                  <c:v>182</c:v>
                </c:pt>
                <c:pt idx="2401">
                  <c:v>182</c:v>
                </c:pt>
                <c:pt idx="2402">
                  <c:v>181</c:v>
                </c:pt>
                <c:pt idx="2403">
                  <c:v>181</c:v>
                </c:pt>
                <c:pt idx="2404">
                  <c:v>182</c:v>
                </c:pt>
                <c:pt idx="2405">
                  <c:v>182</c:v>
                </c:pt>
                <c:pt idx="2406">
                  <c:v>181</c:v>
                </c:pt>
                <c:pt idx="2407">
                  <c:v>182</c:v>
                </c:pt>
                <c:pt idx="2408">
                  <c:v>181</c:v>
                </c:pt>
                <c:pt idx="2409">
                  <c:v>181</c:v>
                </c:pt>
                <c:pt idx="2410">
                  <c:v>181</c:v>
                </c:pt>
                <c:pt idx="2411">
                  <c:v>181</c:v>
                </c:pt>
                <c:pt idx="2412">
                  <c:v>182</c:v>
                </c:pt>
                <c:pt idx="2413">
                  <c:v>181</c:v>
                </c:pt>
                <c:pt idx="2414">
                  <c:v>181</c:v>
                </c:pt>
                <c:pt idx="2415">
                  <c:v>181</c:v>
                </c:pt>
                <c:pt idx="2416">
                  <c:v>181</c:v>
                </c:pt>
                <c:pt idx="2417">
                  <c:v>181</c:v>
                </c:pt>
                <c:pt idx="2418">
                  <c:v>181</c:v>
                </c:pt>
                <c:pt idx="2419">
                  <c:v>181</c:v>
                </c:pt>
                <c:pt idx="2420">
                  <c:v>182</c:v>
                </c:pt>
                <c:pt idx="2421">
                  <c:v>182</c:v>
                </c:pt>
                <c:pt idx="2422">
                  <c:v>181</c:v>
                </c:pt>
                <c:pt idx="2423">
                  <c:v>181</c:v>
                </c:pt>
                <c:pt idx="2424">
                  <c:v>181</c:v>
                </c:pt>
                <c:pt idx="2425">
                  <c:v>181</c:v>
                </c:pt>
                <c:pt idx="2426">
                  <c:v>181</c:v>
                </c:pt>
                <c:pt idx="2427">
                  <c:v>182</c:v>
                </c:pt>
                <c:pt idx="2428">
                  <c:v>182</c:v>
                </c:pt>
                <c:pt idx="2429">
                  <c:v>181</c:v>
                </c:pt>
                <c:pt idx="2430">
                  <c:v>181</c:v>
                </c:pt>
                <c:pt idx="2431">
                  <c:v>181</c:v>
                </c:pt>
                <c:pt idx="2432">
                  <c:v>182</c:v>
                </c:pt>
                <c:pt idx="2433">
                  <c:v>181</c:v>
                </c:pt>
                <c:pt idx="2434">
                  <c:v>181</c:v>
                </c:pt>
                <c:pt idx="2435">
                  <c:v>181</c:v>
                </c:pt>
                <c:pt idx="2436">
                  <c:v>182</c:v>
                </c:pt>
                <c:pt idx="2437">
                  <c:v>182</c:v>
                </c:pt>
                <c:pt idx="2438">
                  <c:v>181</c:v>
                </c:pt>
                <c:pt idx="2439">
                  <c:v>182</c:v>
                </c:pt>
                <c:pt idx="2440">
                  <c:v>181</c:v>
                </c:pt>
                <c:pt idx="2441">
                  <c:v>181</c:v>
                </c:pt>
                <c:pt idx="2442">
                  <c:v>181</c:v>
                </c:pt>
                <c:pt idx="2443">
                  <c:v>182</c:v>
                </c:pt>
                <c:pt idx="2444">
                  <c:v>181</c:v>
                </c:pt>
                <c:pt idx="2445">
                  <c:v>181</c:v>
                </c:pt>
                <c:pt idx="2446">
                  <c:v>181</c:v>
                </c:pt>
                <c:pt idx="2447">
                  <c:v>182</c:v>
                </c:pt>
                <c:pt idx="2448">
                  <c:v>181</c:v>
                </c:pt>
                <c:pt idx="2449">
                  <c:v>181</c:v>
                </c:pt>
                <c:pt idx="2450">
                  <c:v>181</c:v>
                </c:pt>
                <c:pt idx="2451">
                  <c:v>181</c:v>
                </c:pt>
                <c:pt idx="2452">
                  <c:v>181</c:v>
                </c:pt>
                <c:pt idx="2453">
                  <c:v>181</c:v>
                </c:pt>
                <c:pt idx="2454">
                  <c:v>181</c:v>
                </c:pt>
                <c:pt idx="2455">
                  <c:v>182</c:v>
                </c:pt>
                <c:pt idx="2456">
                  <c:v>182</c:v>
                </c:pt>
                <c:pt idx="2457">
                  <c:v>181</c:v>
                </c:pt>
                <c:pt idx="2458">
                  <c:v>181</c:v>
                </c:pt>
                <c:pt idx="2459">
                  <c:v>182</c:v>
                </c:pt>
                <c:pt idx="2460">
                  <c:v>182</c:v>
                </c:pt>
                <c:pt idx="2461">
                  <c:v>181</c:v>
                </c:pt>
                <c:pt idx="2462">
                  <c:v>182</c:v>
                </c:pt>
                <c:pt idx="2463">
                  <c:v>182</c:v>
                </c:pt>
                <c:pt idx="2464">
                  <c:v>182</c:v>
                </c:pt>
                <c:pt idx="2465">
                  <c:v>182</c:v>
                </c:pt>
                <c:pt idx="2466">
                  <c:v>181</c:v>
                </c:pt>
                <c:pt idx="2467">
                  <c:v>181</c:v>
                </c:pt>
                <c:pt idx="2468">
                  <c:v>181</c:v>
                </c:pt>
                <c:pt idx="2469">
                  <c:v>181</c:v>
                </c:pt>
                <c:pt idx="2470">
                  <c:v>181</c:v>
                </c:pt>
                <c:pt idx="2471">
                  <c:v>182</c:v>
                </c:pt>
                <c:pt idx="2472">
                  <c:v>181</c:v>
                </c:pt>
                <c:pt idx="2473">
                  <c:v>182</c:v>
                </c:pt>
                <c:pt idx="2474">
                  <c:v>181</c:v>
                </c:pt>
                <c:pt idx="2475">
                  <c:v>181</c:v>
                </c:pt>
                <c:pt idx="2476">
                  <c:v>181</c:v>
                </c:pt>
                <c:pt idx="2477">
                  <c:v>181</c:v>
                </c:pt>
                <c:pt idx="2478">
                  <c:v>182</c:v>
                </c:pt>
                <c:pt idx="2479">
                  <c:v>181</c:v>
                </c:pt>
                <c:pt idx="2480">
                  <c:v>181</c:v>
                </c:pt>
                <c:pt idx="2481">
                  <c:v>182</c:v>
                </c:pt>
                <c:pt idx="2482">
                  <c:v>182</c:v>
                </c:pt>
                <c:pt idx="2483">
                  <c:v>181</c:v>
                </c:pt>
                <c:pt idx="2484">
                  <c:v>182</c:v>
                </c:pt>
                <c:pt idx="2485">
                  <c:v>181</c:v>
                </c:pt>
                <c:pt idx="2486">
                  <c:v>181</c:v>
                </c:pt>
                <c:pt idx="2487">
                  <c:v>182</c:v>
                </c:pt>
                <c:pt idx="2488">
                  <c:v>181</c:v>
                </c:pt>
                <c:pt idx="2489">
                  <c:v>181</c:v>
                </c:pt>
                <c:pt idx="2490">
                  <c:v>181</c:v>
                </c:pt>
                <c:pt idx="2491">
                  <c:v>181</c:v>
                </c:pt>
                <c:pt idx="2492">
                  <c:v>182</c:v>
                </c:pt>
                <c:pt idx="2493">
                  <c:v>181</c:v>
                </c:pt>
                <c:pt idx="2494">
                  <c:v>181</c:v>
                </c:pt>
                <c:pt idx="2495">
                  <c:v>182</c:v>
                </c:pt>
                <c:pt idx="2496">
                  <c:v>181</c:v>
                </c:pt>
                <c:pt idx="2497">
                  <c:v>182</c:v>
                </c:pt>
                <c:pt idx="2498">
                  <c:v>181</c:v>
                </c:pt>
                <c:pt idx="2499">
                  <c:v>181</c:v>
                </c:pt>
                <c:pt idx="2500">
                  <c:v>181</c:v>
                </c:pt>
                <c:pt idx="2501">
                  <c:v>182</c:v>
                </c:pt>
                <c:pt idx="2502">
                  <c:v>181</c:v>
                </c:pt>
                <c:pt idx="2503">
                  <c:v>181</c:v>
                </c:pt>
                <c:pt idx="2504">
                  <c:v>181</c:v>
                </c:pt>
                <c:pt idx="2505">
                  <c:v>182</c:v>
                </c:pt>
                <c:pt idx="2506">
                  <c:v>181</c:v>
                </c:pt>
                <c:pt idx="2507">
                  <c:v>182</c:v>
                </c:pt>
                <c:pt idx="2508">
                  <c:v>181</c:v>
                </c:pt>
                <c:pt idx="2509">
                  <c:v>181</c:v>
                </c:pt>
                <c:pt idx="2510">
                  <c:v>181</c:v>
                </c:pt>
                <c:pt idx="2511">
                  <c:v>182</c:v>
                </c:pt>
                <c:pt idx="2512">
                  <c:v>181</c:v>
                </c:pt>
                <c:pt idx="2513">
                  <c:v>181</c:v>
                </c:pt>
                <c:pt idx="2514">
                  <c:v>181</c:v>
                </c:pt>
                <c:pt idx="2515">
                  <c:v>182</c:v>
                </c:pt>
                <c:pt idx="2516">
                  <c:v>182</c:v>
                </c:pt>
                <c:pt idx="2517">
                  <c:v>182</c:v>
                </c:pt>
                <c:pt idx="2518">
                  <c:v>182</c:v>
                </c:pt>
                <c:pt idx="2519">
                  <c:v>181</c:v>
                </c:pt>
                <c:pt idx="2520">
                  <c:v>182</c:v>
                </c:pt>
                <c:pt idx="2521">
                  <c:v>181</c:v>
                </c:pt>
                <c:pt idx="2522">
                  <c:v>181</c:v>
                </c:pt>
                <c:pt idx="2523">
                  <c:v>182</c:v>
                </c:pt>
                <c:pt idx="2524">
                  <c:v>182</c:v>
                </c:pt>
                <c:pt idx="2525">
                  <c:v>181</c:v>
                </c:pt>
                <c:pt idx="2526">
                  <c:v>181</c:v>
                </c:pt>
                <c:pt idx="2527">
                  <c:v>181</c:v>
                </c:pt>
                <c:pt idx="2528">
                  <c:v>181</c:v>
                </c:pt>
                <c:pt idx="2529">
                  <c:v>181</c:v>
                </c:pt>
                <c:pt idx="2530">
                  <c:v>181</c:v>
                </c:pt>
                <c:pt idx="2531">
                  <c:v>181</c:v>
                </c:pt>
                <c:pt idx="2532">
                  <c:v>182</c:v>
                </c:pt>
                <c:pt idx="2533">
                  <c:v>182</c:v>
                </c:pt>
                <c:pt idx="2534">
                  <c:v>181</c:v>
                </c:pt>
                <c:pt idx="2535">
                  <c:v>182</c:v>
                </c:pt>
                <c:pt idx="2536">
                  <c:v>181</c:v>
                </c:pt>
                <c:pt idx="2537">
                  <c:v>182</c:v>
                </c:pt>
                <c:pt idx="2538">
                  <c:v>181</c:v>
                </c:pt>
                <c:pt idx="2539">
                  <c:v>181</c:v>
                </c:pt>
                <c:pt idx="2540">
                  <c:v>182</c:v>
                </c:pt>
                <c:pt idx="2541">
                  <c:v>181</c:v>
                </c:pt>
                <c:pt idx="2542">
                  <c:v>182</c:v>
                </c:pt>
                <c:pt idx="2543">
                  <c:v>182</c:v>
                </c:pt>
                <c:pt idx="2544">
                  <c:v>181</c:v>
                </c:pt>
                <c:pt idx="2545">
                  <c:v>181</c:v>
                </c:pt>
                <c:pt idx="2546">
                  <c:v>181</c:v>
                </c:pt>
                <c:pt idx="2547">
                  <c:v>181</c:v>
                </c:pt>
                <c:pt idx="2548">
                  <c:v>182</c:v>
                </c:pt>
                <c:pt idx="2549">
                  <c:v>182</c:v>
                </c:pt>
                <c:pt idx="2550">
                  <c:v>181</c:v>
                </c:pt>
                <c:pt idx="2551">
                  <c:v>182</c:v>
                </c:pt>
                <c:pt idx="2552">
                  <c:v>181</c:v>
                </c:pt>
                <c:pt idx="2553">
                  <c:v>182</c:v>
                </c:pt>
                <c:pt idx="2554">
                  <c:v>181</c:v>
                </c:pt>
                <c:pt idx="2555">
                  <c:v>182</c:v>
                </c:pt>
                <c:pt idx="2556">
                  <c:v>181</c:v>
                </c:pt>
                <c:pt idx="2557">
                  <c:v>182</c:v>
                </c:pt>
                <c:pt idx="2558">
                  <c:v>181</c:v>
                </c:pt>
                <c:pt idx="2559">
                  <c:v>182</c:v>
                </c:pt>
                <c:pt idx="2560">
                  <c:v>181</c:v>
                </c:pt>
                <c:pt idx="2561">
                  <c:v>182</c:v>
                </c:pt>
                <c:pt idx="2562">
                  <c:v>181</c:v>
                </c:pt>
                <c:pt idx="2563">
                  <c:v>181</c:v>
                </c:pt>
                <c:pt idx="2564">
                  <c:v>181</c:v>
                </c:pt>
                <c:pt idx="2565">
                  <c:v>182</c:v>
                </c:pt>
                <c:pt idx="2566">
                  <c:v>181</c:v>
                </c:pt>
                <c:pt idx="2567">
                  <c:v>181</c:v>
                </c:pt>
                <c:pt idx="2568">
                  <c:v>181</c:v>
                </c:pt>
                <c:pt idx="2569">
                  <c:v>181</c:v>
                </c:pt>
                <c:pt idx="2570">
                  <c:v>181</c:v>
                </c:pt>
                <c:pt idx="2571">
                  <c:v>182</c:v>
                </c:pt>
                <c:pt idx="2572">
                  <c:v>181</c:v>
                </c:pt>
                <c:pt idx="2573">
                  <c:v>181</c:v>
                </c:pt>
                <c:pt idx="2574">
                  <c:v>181</c:v>
                </c:pt>
                <c:pt idx="2575">
                  <c:v>181</c:v>
                </c:pt>
                <c:pt idx="2576">
                  <c:v>181</c:v>
                </c:pt>
                <c:pt idx="2577">
                  <c:v>181</c:v>
                </c:pt>
                <c:pt idx="2578">
                  <c:v>181</c:v>
                </c:pt>
                <c:pt idx="2579">
                  <c:v>181</c:v>
                </c:pt>
                <c:pt idx="2580">
                  <c:v>182</c:v>
                </c:pt>
                <c:pt idx="2581">
                  <c:v>181</c:v>
                </c:pt>
                <c:pt idx="2582">
                  <c:v>181</c:v>
                </c:pt>
                <c:pt idx="2583">
                  <c:v>181</c:v>
                </c:pt>
                <c:pt idx="2584">
                  <c:v>181</c:v>
                </c:pt>
                <c:pt idx="2585">
                  <c:v>181</c:v>
                </c:pt>
                <c:pt idx="2586">
                  <c:v>181</c:v>
                </c:pt>
                <c:pt idx="2587">
                  <c:v>182</c:v>
                </c:pt>
                <c:pt idx="2588">
                  <c:v>181</c:v>
                </c:pt>
                <c:pt idx="2589">
                  <c:v>181</c:v>
                </c:pt>
                <c:pt idx="2590">
                  <c:v>181</c:v>
                </c:pt>
                <c:pt idx="2591">
                  <c:v>181</c:v>
                </c:pt>
                <c:pt idx="2592">
                  <c:v>182</c:v>
                </c:pt>
                <c:pt idx="2593">
                  <c:v>181</c:v>
                </c:pt>
                <c:pt idx="2594">
                  <c:v>181</c:v>
                </c:pt>
                <c:pt idx="2595">
                  <c:v>181</c:v>
                </c:pt>
                <c:pt idx="2596">
                  <c:v>181</c:v>
                </c:pt>
                <c:pt idx="2597">
                  <c:v>181</c:v>
                </c:pt>
                <c:pt idx="2598">
                  <c:v>181</c:v>
                </c:pt>
                <c:pt idx="2599">
                  <c:v>181</c:v>
                </c:pt>
                <c:pt idx="2600">
                  <c:v>181</c:v>
                </c:pt>
                <c:pt idx="2601">
                  <c:v>182</c:v>
                </c:pt>
                <c:pt idx="2602">
                  <c:v>181</c:v>
                </c:pt>
                <c:pt idx="2603">
                  <c:v>181</c:v>
                </c:pt>
                <c:pt idx="2604">
                  <c:v>181</c:v>
                </c:pt>
                <c:pt idx="2605">
                  <c:v>181</c:v>
                </c:pt>
                <c:pt idx="2606">
                  <c:v>181</c:v>
                </c:pt>
                <c:pt idx="2607">
                  <c:v>181</c:v>
                </c:pt>
                <c:pt idx="2608">
                  <c:v>181</c:v>
                </c:pt>
                <c:pt idx="2609">
                  <c:v>181</c:v>
                </c:pt>
                <c:pt idx="2610">
                  <c:v>181</c:v>
                </c:pt>
                <c:pt idx="2611">
                  <c:v>181</c:v>
                </c:pt>
                <c:pt idx="2612">
                  <c:v>181</c:v>
                </c:pt>
                <c:pt idx="2613">
                  <c:v>181</c:v>
                </c:pt>
                <c:pt idx="2614">
                  <c:v>181</c:v>
                </c:pt>
                <c:pt idx="2615">
                  <c:v>182</c:v>
                </c:pt>
                <c:pt idx="2616">
                  <c:v>182</c:v>
                </c:pt>
                <c:pt idx="2617">
                  <c:v>181</c:v>
                </c:pt>
                <c:pt idx="2618">
                  <c:v>181</c:v>
                </c:pt>
                <c:pt idx="2619">
                  <c:v>182</c:v>
                </c:pt>
                <c:pt idx="2620">
                  <c:v>181</c:v>
                </c:pt>
                <c:pt idx="2621">
                  <c:v>181</c:v>
                </c:pt>
                <c:pt idx="2622">
                  <c:v>181</c:v>
                </c:pt>
                <c:pt idx="2623">
                  <c:v>182</c:v>
                </c:pt>
                <c:pt idx="2624">
                  <c:v>181</c:v>
                </c:pt>
                <c:pt idx="2625">
                  <c:v>181</c:v>
                </c:pt>
                <c:pt idx="2626">
                  <c:v>181</c:v>
                </c:pt>
                <c:pt idx="2627">
                  <c:v>182</c:v>
                </c:pt>
                <c:pt idx="2628">
                  <c:v>181</c:v>
                </c:pt>
                <c:pt idx="2629">
                  <c:v>181</c:v>
                </c:pt>
                <c:pt idx="2630">
                  <c:v>180</c:v>
                </c:pt>
                <c:pt idx="2631">
                  <c:v>181</c:v>
                </c:pt>
                <c:pt idx="2632">
                  <c:v>181</c:v>
                </c:pt>
                <c:pt idx="2633">
                  <c:v>182</c:v>
                </c:pt>
                <c:pt idx="2634">
                  <c:v>181</c:v>
                </c:pt>
                <c:pt idx="2635">
                  <c:v>181</c:v>
                </c:pt>
                <c:pt idx="2636">
                  <c:v>181</c:v>
                </c:pt>
                <c:pt idx="2637">
                  <c:v>181</c:v>
                </c:pt>
                <c:pt idx="2638">
                  <c:v>181</c:v>
                </c:pt>
                <c:pt idx="2639">
                  <c:v>181</c:v>
                </c:pt>
                <c:pt idx="2640">
                  <c:v>181</c:v>
                </c:pt>
                <c:pt idx="2641">
                  <c:v>181</c:v>
                </c:pt>
                <c:pt idx="2642">
                  <c:v>181</c:v>
                </c:pt>
                <c:pt idx="2643">
                  <c:v>182</c:v>
                </c:pt>
                <c:pt idx="2644">
                  <c:v>181</c:v>
                </c:pt>
                <c:pt idx="2645">
                  <c:v>181</c:v>
                </c:pt>
                <c:pt idx="2646">
                  <c:v>181</c:v>
                </c:pt>
                <c:pt idx="2647">
                  <c:v>182</c:v>
                </c:pt>
                <c:pt idx="2648">
                  <c:v>181</c:v>
                </c:pt>
                <c:pt idx="2649">
                  <c:v>181</c:v>
                </c:pt>
                <c:pt idx="2650">
                  <c:v>181</c:v>
                </c:pt>
                <c:pt idx="2651">
                  <c:v>182</c:v>
                </c:pt>
                <c:pt idx="2652">
                  <c:v>181</c:v>
                </c:pt>
                <c:pt idx="2653">
                  <c:v>181</c:v>
                </c:pt>
                <c:pt idx="2654">
                  <c:v>181</c:v>
                </c:pt>
                <c:pt idx="2655">
                  <c:v>182</c:v>
                </c:pt>
                <c:pt idx="2656">
                  <c:v>181</c:v>
                </c:pt>
                <c:pt idx="2657">
                  <c:v>181</c:v>
                </c:pt>
                <c:pt idx="2658">
                  <c:v>181</c:v>
                </c:pt>
                <c:pt idx="2659">
                  <c:v>181</c:v>
                </c:pt>
                <c:pt idx="2660">
                  <c:v>181</c:v>
                </c:pt>
                <c:pt idx="2661">
                  <c:v>182</c:v>
                </c:pt>
                <c:pt idx="2662">
                  <c:v>181</c:v>
                </c:pt>
                <c:pt idx="2663">
                  <c:v>181</c:v>
                </c:pt>
                <c:pt idx="2664">
                  <c:v>181</c:v>
                </c:pt>
                <c:pt idx="2665">
                  <c:v>181</c:v>
                </c:pt>
                <c:pt idx="2666">
                  <c:v>181</c:v>
                </c:pt>
                <c:pt idx="2667">
                  <c:v>181</c:v>
                </c:pt>
                <c:pt idx="2668">
                  <c:v>181</c:v>
                </c:pt>
                <c:pt idx="2669">
                  <c:v>181</c:v>
                </c:pt>
                <c:pt idx="2670">
                  <c:v>181</c:v>
                </c:pt>
                <c:pt idx="2671">
                  <c:v>181</c:v>
                </c:pt>
                <c:pt idx="2672">
                  <c:v>181</c:v>
                </c:pt>
                <c:pt idx="2673">
                  <c:v>181</c:v>
                </c:pt>
                <c:pt idx="2674">
                  <c:v>181</c:v>
                </c:pt>
                <c:pt idx="2675">
                  <c:v>181</c:v>
                </c:pt>
                <c:pt idx="2676">
                  <c:v>181</c:v>
                </c:pt>
                <c:pt idx="2677">
                  <c:v>181</c:v>
                </c:pt>
                <c:pt idx="2678">
                  <c:v>181</c:v>
                </c:pt>
                <c:pt idx="2679">
                  <c:v>182</c:v>
                </c:pt>
                <c:pt idx="2680">
                  <c:v>181</c:v>
                </c:pt>
                <c:pt idx="2681">
                  <c:v>181</c:v>
                </c:pt>
                <c:pt idx="2682">
                  <c:v>181</c:v>
                </c:pt>
                <c:pt idx="2683">
                  <c:v>182</c:v>
                </c:pt>
                <c:pt idx="2684">
                  <c:v>181</c:v>
                </c:pt>
                <c:pt idx="2685">
                  <c:v>181</c:v>
                </c:pt>
                <c:pt idx="2686">
                  <c:v>181</c:v>
                </c:pt>
                <c:pt idx="2687">
                  <c:v>182</c:v>
                </c:pt>
                <c:pt idx="2688">
                  <c:v>182</c:v>
                </c:pt>
                <c:pt idx="2689">
                  <c:v>181</c:v>
                </c:pt>
                <c:pt idx="2690">
                  <c:v>181</c:v>
                </c:pt>
                <c:pt idx="2691">
                  <c:v>181</c:v>
                </c:pt>
                <c:pt idx="2692">
                  <c:v>181</c:v>
                </c:pt>
                <c:pt idx="2693">
                  <c:v>182</c:v>
                </c:pt>
                <c:pt idx="2694">
                  <c:v>181</c:v>
                </c:pt>
                <c:pt idx="2695">
                  <c:v>181</c:v>
                </c:pt>
                <c:pt idx="2696">
                  <c:v>181</c:v>
                </c:pt>
                <c:pt idx="2697">
                  <c:v>181</c:v>
                </c:pt>
                <c:pt idx="2698">
                  <c:v>181</c:v>
                </c:pt>
                <c:pt idx="2699">
                  <c:v>181</c:v>
                </c:pt>
                <c:pt idx="2700">
                  <c:v>181</c:v>
                </c:pt>
                <c:pt idx="2701">
                  <c:v>181</c:v>
                </c:pt>
                <c:pt idx="2702">
                  <c:v>181</c:v>
                </c:pt>
                <c:pt idx="2703">
                  <c:v>181</c:v>
                </c:pt>
                <c:pt idx="2704">
                  <c:v>181</c:v>
                </c:pt>
                <c:pt idx="2705">
                  <c:v>181</c:v>
                </c:pt>
                <c:pt idx="2706">
                  <c:v>181</c:v>
                </c:pt>
                <c:pt idx="2707">
                  <c:v>181</c:v>
                </c:pt>
                <c:pt idx="2708">
                  <c:v>181</c:v>
                </c:pt>
                <c:pt idx="2709">
                  <c:v>181</c:v>
                </c:pt>
                <c:pt idx="2710">
                  <c:v>181</c:v>
                </c:pt>
                <c:pt idx="2711">
                  <c:v>181</c:v>
                </c:pt>
                <c:pt idx="2712">
                  <c:v>181</c:v>
                </c:pt>
                <c:pt idx="2713">
                  <c:v>181</c:v>
                </c:pt>
                <c:pt idx="2714">
                  <c:v>181</c:v>
                </c:pt>
                <c:pt idx="2715">
                  <c:v>182</c:v>
                </c:pt>
                <c:pt idx="2716">
                  <c:v>181</c:v>
                </c:pt>
                <c:pt idx="2717">
                  <c:v>181</c:v>
                </c:pt>
                <c:pt idx="2718">
                  <c:v>181</c:v>
                </c:pt>
                <c:pt idx="2719">
                  <c:v>181</c:v>
                </c:pt>
                <c:pt idx="2720">
                  <c:v>181</c:v>
                </c:pt>
                <c:pt idx="2721">
                  <c:v>181</c:v>
                </c:pt>
                <c:pt idx="2722">
                  <c:v>181</c:v>
                </c:pt>
                <c:pt idx="2723">
                  <c:v>181</c:v>
                </c:pt>
                <c:pt idx="2724">
                  <c:v>181</c:v>
                </c:pt>
                <c:pt idx="2725">
                  <c:v>181</c:v>
                </c:pt>
                <c:pt idx="2726">
                  <c:v>180</c:v>
                </c:pt>
                <c:pt idx="2727">
                  <c:v>181</c:v>
                </c:pt>
                <c:pt idx="2728">
                  <c:v>181</c:v>
                </c:pt>
                <c:pt idx="2729">
                  <c:v>181</c:v>
                </c:pt>
                <c:pt idx="2730">
                  <c:v>181</c:v>
                </c:pt>
                <c:pt idx="2731">
                  <c:v>181</c:v>
                </c:pt>
                <c:pt idx="2732">
                  <c:v>181</c:v>
                </c:pt>
                <c:pt idx="2733">
                  <c:v>181</c:v>
                </c:pt>
                <c:pt idx="2734">
                  <c:v>181</c:v>
                </c:pt>
                <c:pt idx="2735">
                  <c:v>181</c:v>
                </c:pt>
                <c:pt idx="2736">
                  <c:v>181</c:v>
                </c:pt>
                <c:pt idx="2737">
                  <c:v>181</c:v>
                </c:pt>
                <c:pt idx="2738">
                  <c:v>181</c:v>
                </c:pt>
                <c:pt idx="2739">
                  <c:v>181</c:v>
                </c:pt>
                <c:pt idx="2740">
                  <c:v>181</c:v>
                </c:pt>
                <c:pt idx="2741">
                  <c:v>181</c:v>
                </c:pt>
                <c:pt idx="2742">
                  <c:v>181</c:v>
                </c:pt>
                <c:pt idx="2743">
                  <c:v>181</c:v>
                </c:pt>
                <c:pt idx="2744">
                  <c:v>181</c:v>
                </c:pt>
                <c:pt idx="2745">
                  <c:v>181</c:v>
                </c:pt>
                <c:pt idx="2746">
                  <c:v>181</c:v>
                </c:pt>
                <c:pt idx="2747">
                  <c:v>182</c:v>
                </c:pt>
                <c:pt idx="2748">
                  <c:v>181</c:v>
                </c:pt>
                <c:pt idx="2749">
                  <c:v>181</c:v>
                </c:pt>
                <c:pt idx="2750">
                  <c:v>181</c:v>
                </c:pt>
                <c:pt idx="2751">
                  <c:v>181</c:v>
                </c:pt>
                <c:pt idx="2752">
                  <c:v>181</c:v>
                </c:pt>
                <c:pt idx="2753">
                  <c:v>181</c:v>
                </c:pt>
                <c:pt idx="2754">
                  <c:v>181</c:v>
                </c:pt>
                <c:pt idx="2755">
                  <c:v>181</c:v>
                </c:pt>
                <c:pt idx="2756">
                  <c:v>182</c:v>
                </c:pt>
                <c:pt idx="2757">
                  <c:v>181</c:v>
                </c:pt>
                <c:pt idx="2758">
                  <c:v>181</c:v>
                </c:pt>
                <c:pt idx="2759">
                  <c:v>181</c:v>
                </c:pt>
                <c:pt idx="2760">
                  <c:v>181</c:v>
                </c:pt>
                <c:pt idx="2761">
                  <c:v>181</c:v>
                </c:pt>
                <c:pt idx="2762">
                  <c:v>180</c:v>
                </c:pt>
                <c:pt idx="2763">
                  <c:v>181</c:v>
                </c:pt>
                <c:pt idx="2764">
                  <c:v>181</c:v>
                </c:pt>
                <c:pt idx="2765">
                  <c:v>181</c:v>
                </c:pt>
                <c:pt idx="2766">
                  <c:v>181</c:v>
                </c:pt>
                <c:pt idx="2767">
                  <c:v>182</c:v>
                </c:pt>
                <c:pt idx="2768">
                  <c:v>181</c:v>
                </c:pt>
                <c:pt idx="2769">
                  <c:v>181</c:v>
                </c:pt>
                <c:pt idx="2770">
                  <c:v>181</c:v>
                </c:pt>
                <c:pt idx="2771">
                  <c:v>181</c:v>
                </c:pt>
                <c:pt idx="2772">
                  <c:v>182</c:v>
                </c:pt>
                <c:pt idx="2773">
                  <c:v>181</c:v>
                </c:pt>
                <c:pt idx="2774">
                  <c:v>181</c:v>
                </c:pt>
                <c:pt idx="2775">
                  <c:v>181</c:v>
                </c:pt>
                <c:pt idx="2776">
                  <c:v>181</c:v>
                </c:pt>
                <c:pt idx="2777">
                  <c:v>181</c:v>
                </c:pt>
                <c:pt idx="2778">
                  <c:v>181</c:v>
                </c:pt>
                <c:pt idx="2779">
                  <c:v>181</c:v>
                </c:pt>
                <c:pt idx="2780">
                  <c:v>181</c:v>
                </c:pt>
                <c:pt idx="2781">
                  <c:v>181</c:v>
                </c:pt>
                <c:pt idx="2782">
                  <c:v>181</c:v>
                </c:pt>
                <c:pt idx="2783">
                  <c:v>182</c:v>
                </c:pt>
                <c:pt idx="2784">
                  <c:v>181</c:v>
                </c:pt>
                <c:pt idx="2785">
                  <c:v>181</c:v>
                </c:pt>
                <c:pt idx="2786">
                  <c:v>181</c:v>
                </c:pt>
                <c:pt idx="2787">
                  <c:v>181</c:v>
                </c:pt>
                <c:pt idx="2788">
                  <c:v>181</c:v>
                </c:pt>
                <c:pt idx="2789">
                  <c:v>182</c:v>
                </c:pt>
                <c:pt idx="2790">
                  <c:v>181</c:v>
                </c:pt>
                <c:pt idx="2791">
                  <c:v>181</c:v>
                </c:pt>
                <c:pt idx="2792">
                  <c:v>181</c:v>
                </c:pt>
                <c:pt idx="2793">
                  <c:v>181</c:v>
                </c:pt>
                <c:pt idx="2794">
                  <c:v>181</c:v>
                </c:pt>
                <c:pt idx="2795">
                  <c:v>182</c:v>
                </c:pt>
                <c:pt idx="2796">
                  <c:v>182</c:v>
                </c:pt>
                <c:pt idx="2797">
                  <c:v>181</c:v>
                </c:pt>
                <c:pt idx="2798">
                  <c:v>181</c:v>
                </c:pt>
                <c:pt idx="2799">
                  <c:v>181</c:v>
                </c:pt>
                <c:pt idx="2800">
                  <c:v>181</c:v>
                </c:pt>
                <c:pt idx="2801">
                  <c:v>181</c:v>
                </c:pt>
                <c:pt idx="2802">
                  <c:v>181</c:v>
                </c:pt>
                <c:pt idx="2803">
                  <c:v>181</c:v>
                </c:pt>
                <c:pt idx="2804">
                  <c:v>181</c:v>
                </c:pt>
                <c:pt idx="2805">
                  <c:v>182</c:v>
                </c:pt>
                <c:pt idx="2806">
                  <c:v>181</c:v>
                </c:pt>
                <c:pt idx="2807">
                  <c:v>181</c:v>
                </c:pt>
                <c:pt idx="2808">
                  <c:v>181</c:v>
                </c:pt>
                <c:pt idx="2809">
                  <c:v>181</c:v>
                </c:pt>
                <c:pt idx="2810">
                  <c:v>181</c:v>
                </c:pt>
                <c:pt idx="2811">
                  <c:v>182</c:v>
                </c:pt>
                <c:pt idx="2812">
                  <c:v>181</c:v>
                </c:pt>
                <c:pt idx="2813">
                  <c:v>181</c:v>
                </c:pt>
                <c:pt idx="2814">
                  <c:v>181</c:v>
                </c:pt>
                <c:pt idx="2815">
                  <c:v>181</c:v>
                </c:pt>
                <c:pt idx="2816">
                  <c:v>181</c:v>
                </c:pt>
                <c:pt idx="2817">
                  <c:v>181</c:v>
                </c:pt>
                <c:pt idx="2818">
                  <c:v>181</c:v>
                </c:pt>
                <c:pt idx="2819">
                  <c:v>181</c:v>
                </c:pt>
                <c:pt idx="2820">
                  <c:v>181</c:v>
                </c:pt>
                <c:pt idx="2821">
                  <c:v>181</c:v>
                </c:pt>
                <c:pt idx="2822">
                  <c:v>181</c:v>
                </c:pt>
                <c:pt idx="2823">
                  <c:v>181</c:v>
                </c:pt>
                <c:pt idx="2824">
                  <c:v>181</c:v>
                </c:pt>
                <c:pt idx="2825">
                  <c:v>181</c:v>
                </c:pt>
                <c:pt idx="2826">
                  <c:v>181</c:v>
                </c:pt>
                <c:pt idx="2827">
                  <c:v>182</c:v>
                </c:pt>
                <c:pt idx="2828">
                  <c:v>181</c:v>
                </c:pt>
                <c:pt idx="2829">
                  <c:v>181</c:v>
                </c:pt>
                <c:pt idx="2830">
                  <c:v>181</c:v>
                </c:pt>
                <c:pt idx="2831">
                  <c:v>181</c:v>
                </c:pt>
                <c:pt idx="2832">
                  <c:v>181</c:v>
                </c:pt>
                <c:pt idx="2833">
                  <c:v>181</c:v>
                </c:pt>
                <c:pt idx="2834">
                  <c:v>181</c:v>
                </c:pt>
                <c:pt idx="2835">
                  <c:v>181</c:v>
                </c:pt>
                <c:pt idx="2836">
                  <c:v>181</c:v>
                </c:pt>
                <c:pt idx="2837">
                  <c:v>181</c:v>
                </c:pt>
                <c:pt idx="2838">
                  <c:v>181</c:v>
                </c:pt>
                <c:pt idx="2839">
                  <c:v>181</c:v>
                </c:pt>
                <c:pt idx="2840">
                  <c:v>181</c:v>
                </c:pt>
                <c:pt idx="2841">
                  <c:v>181</c:v>
                </c:pt>
                <c:pt idx="2842">
                  <c:v>181</c:v>
                </c:pt>
                <c:pt idx="2843">
                  <c:v>181</c:v>
                </c:pt>
                <c:pt idx="2844">
                  <c:v>181</c:v>
                </c:pt>
                <c:pt idx="2845">
                  <c:v>181</c:v>
                </c:pt>
                <c:pt idx="2846">
                  <c:v>181</c:v>
                </c:pt>
                <c:pt idx="2847">
                  <c:v>182</c:v>
                </c:pt>
                <c:pt idx="2848">
                  <c:v>181</c:v>
                </c:pt>
                <c:pt idx="2849">
                  <c:v>181</c:v>
                </c:pt>
                <c:pt idx="2850">
                  <c:v>181</c:v>
                </c:pt>
                <c:pt idx="2851">
                  <c:v>181</c:v>
                </c:pt>
                <c:pt idx="2852">
                  <c:v>181</c:v>
                </c:pt>
                <c:pt idx="2853">
                  <c:v>181</c:v>
                </c:pt>
                <c:pt idx="2854">
                  <c:v>181</c:v>
                </c:pt>
                <c:pt idx="2855">
                  <c:v>181</c:v>
                </c:pt>
                <c:pt idx="2856">
                  <c:v>181</c:v>
                </c:pt>
                <c:pt idx="2857">
                  <c:v>181</c:v>
                </c:pt>
                <c:pt idx="2858">
                  <c:v>181</c:v>
                </c:pt>
                <c:pt idx="2859">
                  <c:v>181</c:v>
                </c:pt>
                <c:pt idx="2860">
                  <c:v>181</c:v>
                </c:pt>
                <c:pt idx="2861">
                  <c:v>181</c:v>
                </c:pt>
                <c:pt idx="2862">
                  <c:v>181</c:v>
                </c:pt>
                <c:pt idx="2863">
                  <c:v>181</c:v>
                </c:pt>
                <c:pt idx="2864">
                  <c:v>181</c:v>
                </c:pt>
                <c:pt idx="2865">
                  <c:v>181</c:v>
                </c:pt>
                <c:pt idx="2866">
                  <c:v>181</c:v>
                </c:pt>
                <c:pt idx="2867">
                  <c:v>182</c:v>
                </c:pt>
                <c:pt idx="2868">
                  <c:v>181</c:v>
                </c:pt>
                <c:pt idx="2869">
                  <c:v>181</c:v>
                </c:pt>
                <c:pt idx="2870">
                  <c:v>181</c:v>
                </c:pt>
                <c:pt idx="2871">
                  <c:v>181</c:v>
                </c:pt>
                <c:pt idx="2872">
                  <c:v>181</c:v>
                </c:pt>
                <c:pt idx="2873">
                  <c:v>181</c:v>
                </c:pt>
                <c:pt idx="2874">
                  <c:v>181</c:v>
                </c:pt>
                <c:pt idx="2875">
                  <c:v>182</c:v>
                </c:pt>
                <c:pt idx="2876">
                  <c:v>181</c:v>
                </c:pt>
                <c:pt idx="2877">
                  <c:v>181</c:v>
                </c:pt>
                <c:pt idx="2878">
                  <c:v>181</c:v>
                </c:pt>
                <c:pt idx="2879">
                  <c:v>181</c:v>
                </c:pt>
                <c:pt idx="2880">
                  <c:v>181</c:v>
                </c:pt>
                <c:pt idx="2881">
                  <c:v>182</c:v>
                </c:pt>
                <c:pt idx="2882">
                  <c:v>181</c:v>
                </c:pt>
                <c:pt idx="2883">
                  <c:v>181</c:v>
                </c:pt>
                <c:pt idx="2884">
                  <c:v>181</c:v>
                </c:pt>
                <c:pt idx="2885">
                  <c:v>182</c:v>
                </c:pt>
                <c:pt idx="2886">
                  <c:v>181</c:v>
                </c:pt>
                <c:pt idx="2887">
                  <c:v>181</c:v>
                </c:pt>
                <c:pt idx="2888">
                  <c:v>181</c:v>
                </c:pt>
                <c:pt idx="2889">
                  <c:v>181</c:v>
                </c:pt>
                <c:pt idx="2890">
                  <c:v>181</c:v>
                </c:pt>
                <c:pt idx="2891">
                  <c:v>181</c:v>
                </c:pt>
                <c:pt idx="2892">
                  <c:v>181</c:v>
                </c:pt>
                <c:pt idx="2893">
                  <c:v>181</c:v>
                </c:pt>
                <c:pt idx="2894">
                  <c:v>181</c:v>
                </c:pt>
                <c:pt idx="2895">
                  <c:v>181</c:v>
                </c:pt>
                <c:pt idx="2896">
                  <c:v>181</c:v>
                </c:pt>
                <c:pt idx="2897">
                  <c:v>181</c:v>
                </c:pt>
                <c:pt idx="2898">
                  <c:v>181</c:v>
                </c:pt>
                <c:pt idx="2899">
                  <c:v>181</c:v>
                </c:pt>
                <c:pt idx="2900">
                  <c:v>181</c:v>
                </c:pt>
                <c:pt idx="2901">
                  <c:v>182</c:v>
                </c:pt>
                <c:pt idx="2902">
                  <c:v>181</c:v>
                </c:pt>
                <c:pt idx="2903">
                  <c:v>181</c:v>
                </c:pt>
                <c:pt idx="2904">
                  <c:v>181</c:v>
                </c:pt>
                <c:pt idx="2905">
                  <c:v>182</c:v>
                </c:pt>
                <c:pt idx="2906">
                  <c:v>181</c:v>
                </c:pt>
                <c:pt idx="2907">
                  <c:v>181</c:v>
                </c:pt>
                <c:pt idx="2908">
                  <c:v>181</c:v>
                </c:pt>
                <c:pt idx="2909">
                  <c:v>181</c:v>
                </c:pt>
                <c:pt idx="2910">
                  <c:v>181</c:v>
                </c:pt>
                <c:pt idx="2911">
                  <c:v>181</c:v>
                </c:pt>
                <c:pt idx="2912">
                  <c:v>182</c:v>
                </c:pt>
                <c:pt idx="2913">
                  <c:v>182</c:v>
                </c:pt>
                <c:pt idx="2914">
                  <c:v>181</c:v>
                </c:pt>
                <c:pt idx="2915">
                  <c:v>181</c:v>
                </c:pt>
                <c:pt idx="2916">
                  <c:v>181</c:v>
                </c:pt>
                <c:pt idx="2917">
                  <c:v>181</c:v>
                </c:pt>
                <c:pt idx="2918">
                  <c:v>181</c:v>
                </c:pt>
                <c:pt idx="2919">
                  <c:v>181</c:v>
                </c:pt>
                <c:pt idx="2920">
                  <c:v>181</c:v>
                </c:pt>
                <c:pt idx="2921">
                  <c:v>181</c:v>
                </c:pt>
                <c:pt idx="2922">
                  <c:v>181</c:v>
                </c:pt>
                <c:pt idx="2923">
                  <c:v>181</c:v>
                </c:pt>
                <c:pt idx="2924">
                  <c:v>181</c:v>
                </c:pt>
                <c:pt idx="2925">
                  <c:v>181</c:v>
                </c:pt>
                <c:pt idx="2926">
                  <c:v>181</c:v>
                </c:pt>
                <c:pt idx="2927">
                  <c:v>181</c:v>
                </c:pt>
                <c:pt idx="2928">
                  <c:v>181</c:v>
                </c:pt>
                <c:pt idx="2929">
                  <c:v>181</c:v>
                </c:pt>
                <c:pt idx="2930">
                  <c:v>181</c:v>
                </c:pt>
                <c:pt idx="2931">
                  <c:v>182</c:v>
                </c:pt>
                <c:pt idx="2932">
                  <c:v>181</c:v>
                </c:pt>
                <c:pt idx="2933">
                  <c:v>181</c:v>
                </c:pt>
                <c:pt idx="2934">
                  <c:v>181</c:v>
                </c:pt>
                <c:pt idx="2935">
                  <c:v>182</c:v>
                </c:pt>
                <c:pt idx="2936">
                  <c:v>181</c:v>
                </c:pt>
                <c:pt idx="2937">
                  <c:v>181</c:v>
                </c:pt>
                <c:pt idx="2938">
                  <c:v>181</c:v>
                </c:pt>
                <c:pt idx="2939">
                  <c:v>181</c:v>
                </c:pt>
                <c:pt idx="2940">
                  <c:v>182</c:v>
                </c:pt>
                <c:pt idx="2941">
                  <c:v>181</c:v>
                </c:pt>
                <c:pt idx="2942">
                  <c:v>181</c:v>
                </c:pt>
                <c:pt idx="2943">
                  <c:v>181</c:v>
                </c:pt>
                <c:pt idx="2944">
                  <c:v>181</c:v>
                </c:pt>
                <c:pt idx="2945">
                  <c:v>181</c:v>
                </c:pt>
                <c:pt idx="2946">
                  <c:v>181</c:v>
                </c:pt>
                <c:pt idx="2947">
                  <c:v>181</c:v>
                </c:pt>
                <c:pt idx="2948">
                  <c:v>181</c:v>
                </c:pt>
                <c:pt idx="2949">
                  <c:v>181</c:v>
                </c:pt>
                <c:pt idx="2950">
                  <c:v>181</c:v>
                </c:pt>
                <c:pt idx="2951">
                  <c:v>181</c:v>
                </c:pt>
                <c:pt idx="2952">
                  <c:v>181</c:v>
                </c:pt>
                <c:pt idx="2953">
                  <c:v>181</c:v>
                </c:pt>
                <c:pt idx="2954">
                  <c:v>181</c:v>
                </c:pt>
                <c:pt idx="2955">
                  <c:v>181</c:v>
                </c:pt>
                <c:pt idx="2956">
                  <c:v>181</c:v>
                </c:pt>
                <c:pt idx="2957">
                  <c:v>181</c:v>
                </c:pt>
                <c:pt idx="2958">
                  <c:v>181</c:v>
                </c:pt>
                <c:pt idx="2959">
                  <c:v>181</c:v>
                </c:pt>
                <c:pt idx="2960">
                  <c:v>181</c:v>
                </c:pt>
                <c:pt idx="2961">
                  <c:v>181</c:v>
                </c:pt>
                <c:pt idx="2962">
                  <c:v>181</c:v>
                </c:pt>
                <c:pt idx="2963">
                  <c:v>181</c:v>
                </c:pt>
                <c:pt idx="2964">
                  <c:v>181</c:v>
                </c:pt>
                <c:pt idx="2965">
                  <c:v>182</c:v>
                </c:pt>
                <c:pt idx="2966">
                  <c:v>181</c:v>
                </c:pt>
                <c:pt idx="2967">
                  <c:v>181</c:v>
                </c:pt>
                <c:pt idx="2968">
                  <c:v>181</c:v>
                </c:pt>
                <c:pt idx="2969">
                  <c:v>181</c:v>
                </c:pt>
                <c:pt idx="2970">
                  <c:v>181</c:v>
                </c:pt>
                <c:pt idx="2971">
                  <c:v>181</c:v>
                </c:pt>
                <c:pt idx="2972">
                  <c:v>181</c:v>
                </c:pt>
                <c:pt idx="2973">
                  <c:v>181</c:v>
                </c:pt>
                <c:pt idx="2974">
                  <c:v>181</c:v>
                </c:pt>
                <c:pt idx="2975">
                  <c:v>181</c:v>
                </c:pt>
                <c:pt idx="2976">
                  <c:v>181</c:v>
                </c:pt>
                <c:pt idx="2977">
                  <c:v>181</c:v>
                </c:pt>
                <c:pt idx="2978">
                  <c:v>181</c:v>
                </c:pt>
                <c:pt idx="2979">
                  <c:v>181</c:v>
                </c:pt>
                <c:pt idx="2980">
                  <c:v>181</c:v>
                </c:pt>
                <c:pt idx="2981">
                  <c:v>181</c:v>
                </c:pt>
                <c:pt idx="2982">
                  <c:v>181</c:v>
                </c:pt>
                <c:pt idx="2983">
                  <c:v>181</c:v>
                </c:pt>
                <c:pt idx="2984">
                  <c:v>180</c:v>
                </c:pt>
                <c:pt idx="2985">
                  <c:v>181</c:v>
                </c:pt>
                <c:pt idx="2986">
                  <c:v>181</c:v>
                </c:pt>
                <c:pt idx="2987">
                  <c:v>181</c:v>
                </c:pt>
                <c:pt idx="2988">
                  <c:v>181</c:v>
                </c:pt>
                <c:pt idx="2989">
                  <c:v>181</c:v>
                </c:pt>
                <c:pt idx="2990">
                  <c:v>181</c:v>
                </c:pt>
                <c:pt idx="2991">
                  <c:v>181</c:v>
                </c:pt>
                <c:pt idx="2992">
                  <c:v>181</c:v>
                </c:pt>
                <c:pt idx="2993">
                  <c:v>181</c:v>
                </c:pt>
                <c:pt idx="2994">
                  <c:v>181</c:v>
                </c:pt>
                <c:pt idx="2995">
                  <c:v>181</c:v>
                </c:pt>
                <c:pt idx="2996">
                  <c:v>181</c:v>
                </c:pt>
                <c:pt idx="2997">
                  <c:v>182</c:v>
                </c:pt>
                <c:pt idx="2998">
                  <c:v>181</c:v>
                </c:pt>
                <c:pt idx="2999">
                  <c:v>181</c:v>
                </c:pt>
                <c:pt idx="3000">
                  <c:v>181</c:v>
                </c:pt>
                <c:pt idx="3001">
                  <c:v>181</c:v>
                </c:pt>
                <c:pt idx="3002">
                  <c:v>181</c:v>
                </c:pt>
                <c:pt idx="3003">
                  <c:v>182</c:v>
                </c:pt>
                <c:pt idx="3004">
                  <c:v>181</c:v>
                </c:pt>
                <c:pt idx="3005">
                  <c:v>181</c:v>
                </c:pt>
                <c:pt idx="3006">
                  <c:v>181</c:v>
                </c:pt>
                <c:pt idx="3007">
                  <c:v>181</c:v>
                </c:pt>
                <c:pt idx="3008">
                  <c:v>181</c:v>
                </c:pt>
                <c:pt idx="3009">
                  <c:v>181</c:v>
                </c:pt>
                <c:pt idx="3010">
                  <c:v>181</c:v>
                </c:pt>
                <c:pt idx="3011">
                  <c:v>181</c:v>
                </c:pt>
                <c:pt idx="3012">
                  <c:v>181</c:v>
                </c:pt>
                <c:pt idx="3013">
                  <c:v>181</c:v>
                </c:pt>
                <c:pt idx="3014">
                  <c:v>181</c:v>
                </c:pt>
                <c:pt idx="3015">
                  <c:v>181</c:v>
                </c:pt>
                <c:pt idx="3016">
                  <c:v>181</c:v>
                </c:pt>
                <c:pt idx="3017">
                  <c:v>181</c:v>
                </c:pt>
                <c:pt idx="3018">
                  <c:v>181</c:v>
                </c:pt>
                <c:pt idx="3019">
                  <c:v>181</c:v>
                </c:pt>
                <c:pt idx="3020">
                  <c:v>181</c:v>
                </c:pt>
                <c:pt idx="3021">
                  <c:v>181</c:v>
                </c:pt>
                <c:pt idx="3022">
                  <c:v>181</c:v>
                </c:pt>
                <c:pt idx="3023">
                  <c:v>181</c:v>
                </c:pt>
                <c:pt idx="3024">
                  <c:v>181</c:v>
                </c:pt>
                <c:pt idx="3025">
                  <c:v>181</c:v>
                </c:pt>
                <c:pt idx="3026">
                  <c:v>181</c:v>
                </c:pt>
                <c:pt idx="3027">
                  <c:v>181</c:v>
                </c:pt>
                <c:pt idx="3028">
                  <c:v>181</c:v>
                </c:pt>
                <c:pt idx="3029">
                  <c:v>182</c:v>
                </c:pt>
                <c:pt idx="3030">
                  <c:v>181</c:v>
                </c:pt>
                <c:pt idx="3031">
                  <c:v>181</c:v>
                </c:pt>
                <c:pt idx="3032">
                  <c:v>181</c:v>
                </c:pt>
                <c:pt idx="3033">
                  <c:v>181</c:v>
                </c:pt>
                <c:pt idx="3034">
                  <c:v>181</c:v>
                </c:pt>
                <c:pt idx="3035">
                  <c:v>182</c:v>
                </c:pt>
                <c:pt idx="3036">
                  <c:v>181</c:v>
                </c:pt>
                <c:pt idx="3037">
                  <c:v>181</c:v>
                </c:pt>
                <c:pt idx="3038">
                  <c:v>181</c:v>
                </c:pt>
                <c:pt idx="3039">
                  <c:v>181</c:v>
                </c:pt>
                <c:pt idx="3040">
                  <c:v>182</c:v>
                </c:pt>
                <c:pt idx="3041">
                  <c:v>182</c:v>
                </c:pt>
                <c:pt idx="3042">
                  <c:v>181</c:v>
                </c:pt>
                <c:pt idx="3043">
                  <c:v>181</c:v>
                </c:pt>
                <c:pt idx="3044">
                  <c:v>181</c:v>
                </c:pt>
                <c:pt idx="3045">
                  <c:v>181</c:v>
                </c:pt>
                <c:pt idx="3046">
                  <c:v>181</c:v>
                </c:pt>
                <c:pt idx="3047">
                  <c:v>182</c:v>
                </c:pt>
                <c:pt idx="3048">
                  <c:v>181</c:v>
                </c:pt>
                <c:pt idx="3049">
                  <c:v>181</c:v>
                </c:pt>
                <c:pt idx="3050">
                  <c:v>181</c:v>
                </c:pt>
                <c:pt idx="3051">
                  <c:v>181</c:v>
                </c:pt>
              </c:numCache>
            </c:numRef>
          </c:val>
          <c:smooth val="0"/>
          <c:extLst>
            <c:ext xmlns:c16="http://schemas.microsoft.com/office/drawing/2014/chart" uri="{C3380CC4-5D6E-409C-BE32-E72D297353CC}">
              <c16:uniqueId val="{00000001-AA3A-4D01-88FE-22404642669A}"/>
            </c:ext>
          </c:extLst>
        </c:ser>
        <c:dLbls>
          <c:showLegendKey val="0"/>
          <c:showVal val="0"/>
          <c:showCatName val="0"/>
          <c:showSerName val="0"/>
          <c:showPercent val="0"/>
          <c:showBubbleSize val="0"/>
        </c:dLbls>
        <c:hiLowLines>
          <c:spPr>
            <a:ln>
              <a:noFill/>
            </a:ln>
          </c:spPr>
        </c:hiLowLines>
        <c:marker val="1"/>
        <c:smooth val="0"/>
        <c:axId val="5832429"/>
        <c:axId val="98433897"/>
      </c:lineChart>
      <c:catAx>
        <c:axId val="5832429"/>
        <c:scaling>
          <c:orientation val="minMax"/>
        </c:scaling>
        <c:delete val="0"/>
        <c:axPos val="b"/>
        <c:title>
          <c:tx>
            <c:rich>
              <a:bodyPr rot="0"/>
              <a:lstStyle/>
              <a:p>
                <a:pPr>
                  <a:defRPr sz="900" b="0" strike="noStrike" spc="-1">
                    <a:solidFill>
                      <a:srgbClr val="000000"/>
                    </a:solidFill>
                    <a:uFill>
                      <a:solidFill>
                        <a:srgbClr val="FFFFFF"/>
                      </a:solidFill>
                    </a:uFill>
                    <a:latin typeface="Arial"/>
                  </a:defRPr>
                </a:pPr>
                <a:r>
                  <a:rPr lang="en-US" sz="900" b="0" strike="noStrike" spc="-1">
                    <a:solidFill>
                      <a:srgbClr val="000000"/>
                    </a:solidFill>
                    <a:uFill>
                      <a:solidFill>
                        <a:srgbClr val="FFFFFF"/>
                      </a:solidFill>
                    </a:uFill>
                    <a:latin typeface="Arial"/>
                  </a:rPr>
                  <a:t>Address (Offset)</a:t>
                </a:r>
              </a:p>
            </c:rich>
          </c:tx>
          <c:layout>
            <c:manualLayout>
              <c:xMode val="edge"/>
              <c:yMode val="edge"/>
              <c:x val="0.87108494687945603"/>
              <c:y val="0.86096879366557999"/>
            </c:manualLayout>
          </c:layout>
          <c:overlay val="0"/>
        </c:title>
        <c:numFmt formatCode="General" sourceLinked="0"/>
        <c:majorTickMark val="none"/>
        <c:minorTickMark val="none"/>
        <c:tickLblPos val="nextTo"/>
        <c:spPr>
          <a:ln>
            <a:solidFill>
              <a:srgbClr val="B3B3B3"/>
            </a:solidFill>
          </a:ln>
        </c:spPr>
        <c:txPr>
          <a:bodyPr rot="-2700000"/>
          <a:lstStyle/>
          <a:p>
            <a:pPr>
              <a:defRPr sz="1200" b="0" strike="noStrike" spc="-1">
                <a:solidFill>
                  <a:schemeClr val="tx1">
                    <a:lumMod val="95000"/>
                  </a:schemeClr>
                </a:solidFill>
                <a:uFill>
                  <a:solidFill>
                    <a:srgbClr val="FFFFFF"/>
                  </a:solidFill>
                </a:uFill>
                <a:latin typeface="Arial"/>
              </a:defRPr>
            </a:pPr>
            <a:endParaRPr lang="en-US"/>
          </a:p>
        </c:txPr>
        <c:crossAx val="98433897"/>
        <c:crosses val="autoZero"/>
        <c:auto val="1"/>
        <c:lblAlgn val="ctr"/>
        <c:lblOffset val="100"/>
        <c:noMultiLvlLbl val="1"/>
      </c:catAx>
      <c:valAx>
        <c:axId val="98433897"/>
        <c:scaling>
          <c:orientation val="minMax"/>
          <c:min val="140"/>
        </c:scaling>
        <c:delete val="0"/>
        <c:axPos val="l"/>
        <c:majorGridlines>
          <c:spPr>
            <a:ln>
              <a:solidFill>
                <a:schemeClr val="bg2">
                  <a:lumMod val="75000"/>
                </a:schemeClr>
              </a:solidFill>
            </a:ln>
          </c:spPr>
        </c:majorGridlines>
        <c:title>
          <c:tx>
            <c:rich>
              <a:bodyPr rot="-5400000"/>
              <a:lstStyle/>
              <a:p>
                <a:pPr>
                  <a:defRPr sz="900" b="0" strike="noStrike" spc="-1">
                    <a:solidFill>
                      <a:srgbClr val="000000"/>
                    </a:solidFill>
                    <a:uFill>
                      <a:solidFill>
                        <a:srgbClr val="FFFFFF"/>
                      </a:solidFill>
                    </a:uFill>
                    <a:latin typeface="Arial"/>
                  </a:defRPr>
                </a:pPr>
                <a:r>
                  <a:rPr lang="en-US" sz="900" b="0" strike="noStrike" spc="-1">
                    <a:solidFill>
                      <a:srgbClr val="000000"/>
                    </a:solidFill>
                    <a:uFill>
                      <a:solidFill>
                        <a:srgbClr val="FFFFFF"/>
                      </a:solidFill>
                    </a:uFill>
                    <a:latin typeface="Arial"/>
                  </a:rPr>
                  <a:t>Timing (Cycles)</a:t>
                </a:r>
              </a:p>
            </c:rich>
          </c:tx>
          <c:layout>
            <c:manualLayout>
              <c:xMode val="edge"/>
              <c:yMode val="edge"/>
              <c:x val="3.99668858943108E-2"/>
              <c:y val="0.38565440149045199"/>
            </c:manualLayout>
          </c:layout>
          <c:overlay val="0"/>
        </c:title>
        <c:numFmt formatCode="General" sourceLinked="0"/>
        <c:majorTickMark val="out"/>
        <c:minorTickMark val="none"/>
        <c:tickLblPos val="nextTo"/>
        <c:spPr>
          <a:ln>
            <a:noFill/>
          </a:ln>
        </c:spPr>
        <c:txPr>
          <a:bodyPr/>
          <a:lstStyle/>
          <a:p>
            <a:pPr>
              <a:defRPr sz="1200" b="0" strike="noStrike" spc="-1">
                <a:solidFill>
                  <a:schemeClr val="tx1">
                    <a:lumMod val="95000"/>
                  </a:schemeClr>
                </a:solidFill>
                <a:uFill>
                  <a:solidFill>
                    <a:srgbClr val="FFFFFF"/>
                  </a:solidFill>
                </a:uFill>
                <a:latin typeface="Arial"/>
              </a:defRPr>
            </a:pPr>
            <a:endParaRPr lang="en-US"/>
          </a:p>
        </c:txPr>
        <c:crossAx val="5832429"/>
        <c:crosses val="autoZero"/>
        <c:crossBetween val="midCat"/>
      </c:valAx>
      <c:spPr>
        <a:noFill/>
        <a:ln>
          <a:noFill/>
        </a:ln>
      </c:spPr>
    </c:plotArea>
    <c:legend>
      <c:legendPos val="t"/>
      <c:overlay val="0"/>
      <c:spPr>
        <a:noFill/>
        <a:ln>
          <a:noFill/>
        </a:ln>
      </c:spPr>
    </c:legend>
    <c:plotVisOnly val="1"/>
    <c:dispBlanksAs val="gap"/>
    <c:showDLblsOverMax val="1"/>
  </c:chart>
  <c:spPr>
    <a:no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bg2">
                <a:lumMod val="60000"/>
                <a:lumOff val="40000"/>
              </a:schemeClr>
            </a:solidFill>
            <a:ln>
              <a:solidFill>
                <a:schemeClr val="bg2">
                  <a:lumMod val="60000"/>
                  <a:lumOff val="40000"/>
                </a:schemeClr>
              </a:solidFill>
            </a:ln>
            <a:effectLst/>
          </c:spPr>
          <c:invertIfNegative val="0"/>
          <c:cat>
            <c:strRef>
              <c:f>(Sheet1!$B$3:$B$14,Sheet1!$B$17,Sheet1!$B$19:$B$31,Sheet1!$B$33)</c:f>
              <c:strCache>
                <c:ptCount val="27"/>
                <c:pt idx="0">
                  <c:v>perlbench</c:v>
                </c:pt>
                <c:pt idx="1">
                  <c:v>bzip2</c:v>
                </c:pt>
                <c:pt idx="2">
                  <c:v>gcc</c:v>
                </c:pt>
                <c:pt idx="3">
                  <c:v>mcf</c:v>
                </c:pt>
                <c:pt idx="4">
                  <c:v>gobmk</c:v>
                </c:pt>
                <c:pt idx="5">
                  <c:v>hmmer</c:v>
                </c:pt>
                <c:pt idx="6">
                  <c:v>sjeng</c:v>
                </c:pt>
                <c:pt idx="7">
                  <c:v>libquantum</c:v>
                </c:pt>
                <c:pt idx="8">
                  <c:v>h264ref</c:v>
                </c:pt>
                <c:pt idx="9">
                  <c:v>onmetpp</c:v>
                </c:pt>
                <c:pt idx="10">
                  <c:v>astar</c:v>
                </c:pt>
                <c:pt idx="11">
                  <c:v>xalancbmk</c:v>
                </c:pt>
                <c:pt idx="12">
                  <c:v>bwaves</c:v>
                </c:pt>
                <c:pt idx="13">
                  <c:v>milc</c:v>
                </c:pt>
                <c:pt idx="14">
                  <c:v>zeusmp</c:v>
                </c:pt>
                <c:pt idx="15">
                  <c:v>gromacs</c:v>
                </c:pt>
                <c:pt idx="16">
                  <c:v>cactusADM</c:v>
                </c:pt>
                <c:pt idx="17">
                  <c:v>leslie3d</c:v>
                </c:pt>
                <c:pt idx="18">
                  <c:v>namd</c:v>
                </c:pt>
                <c:pt idx="19">
                  <c:v>dealII</c:v>
                </c:pt>
                <c:pt idx="20">
                  <c:v>soplex</c:v>
                </c:pt>
                <c:pt idx="21">
                  <c:v>povray</c:v>
                </c:pt>
                <c:pt idx="22">
                  <c:v>calculix</c:v>
                </c:pt>
                <c:pt idx="23">
                  <c:v>GemsFDTD</c:v>
                </c:pt>
                <c:pt idx="24">
                  <c:v>tonto</c:v>
                </c:pt>
                <c:pt idx="25">
                  <c:v>lbm</c:v>
                </c:pt>
                <c:pt idx="26">
                  <c:v>sphinx3</c:v>
                </c:pt>
              </c:strCache>
            </c:strRef>
          </c:cat>
          <c:val>
            <c:numRef>
              <c:f>(Sheet1!$F$3:$F$14,Sheet1!$F$17,Sheet1!$F$19:$F$31,Sheet1!$F$33)</c:f>
              <c:numCache>
                <c:formatCode>General</c:formatCode>
                <c:ptCount val="27"/>
                <c:pt idx="0">
                  <c:v>0.98360655737704916</c:v>
                </c:pt>
                <c:pt idx="1">
                  <c:v>0.99523809523809514</c:v>
                </c:pt>
                <c:pt idx="2">
                  <c:v>0.99724517906336108</c:v>
                </c:pt>
                <c:pt idx="3">
                  <c:v>1.0026109660574414</c:v>
                </c:pt>
                <c:pt idx="4">
                  <c:v>1</c:v>
                </c:pt>
                <c:pt idx="5">
                  <c:v>1</c:v>
                </c:pt>
                <c:pt idx="6">
                  <c:v>1</c:v>
                </c:pt>
                <c:pt idx="7">
                  <c:v>0.99643281807372175</c:v>
                </c:pt>
                <c:pt idx="8">
                  <c:v>1.0022123893805308</c:v>
                </c:pt>
                <c:pt idx="9">
                  <c:v>1</c:v>
                </c:pt>
                <c:pt idx="10">
                  <c:v>1</c:v>
                </c:pt>
                <c:pt idx="11">
                  <c:v>1</c:v>
                </c:pt>
                <c:pt idx="12">
                  <c:v>0.99736842105263157</c:v>
                </c:pt>
                <c:pt idx="13">
                  <c:v>1</c:v>
                </c:pt>
                <c:pt idx="14">
                  <c:v>1</c:v>
                </c:pt>
                <c:pt idx="15">
                  <c:v>1</c:v>
                </c:pt>
                <c:pt idx="16">
                  <c:v>1</c:v>
                </c:pt>
                <c:pt idx="17">
                  <c:v>0.99763033175355442</c:v>
                </c:pt>
                <c:pt idx="18">
                  <c:v>1</c:v>
                </c:pt>
                <c:pt idx="19">
                  <c:v>0.99750623441396502</c:v>
                </c:pt>
                <c:pt idx="20">
                  <c:v>0.99726027397260275</c:v>
                </c:pt>
                <c:pt idx="21">
                  <c:v>1.0050632911392405</c:v>
                </c:pt>
                <c:pt idx="22">
                  <c:v>0.99882075471698117</c:v>
                </c:pt>
                <c:pt idx="23">
                  <c:v>1.0094339622641508</c:v>
                </c:pt>
                <c:pt idx="24">
                  <c:v>1</c:v>
                </c:pt>
                <c:pt idx="25">
                  <c:v>1</c:v>
                </c:pt>
                <c:pt idx="26">
                  <c:v>1</c:v>
                </c:pt>
              </c:numCache>
            </c:numRef>
          </c:val>
          <c:extLst>
            <c:ext xmlns:c16="http://schemas.microsoft.com/office/drawing/2014/chart" uri="{C3380CC4-5D6E-409C-BE32-E72D297353CC}">
              <c16:uniqueId val="{00000000-0232-4FD7-ACDC-0F4FB476AE8D}"/>
            </c:ext>
          </c:extLst>
        </c:ser>
        <c:dLbls>
          <c:showLegendKey val="0"/>
          <c:showVal val="0"/>
          <c:showCatName val="0"/>
          <c:showSerName val="0"/>
          <c:showPercent val="0"/>
          <c:showBubbleSize val="0"/>
        </c:dLbls>
        <c:gapWidth val="100"/>
        <c:overlap val="-27"/>
        <c:axId val="272831960"/>
        <c:axId val="272829008"/>
      </c:barChart>
      <c:lineChart>
        <c:grouping val="standard"/>
        <c:varyColors val="0"/>
        <c:ser>
          <c:idx val="1"/>
          <c:order val="1"/>
          <c:tx>
            <c:strRef>
              <c:f>Sheet1!$B$2</c:f>
              <c:strCache>
                <c:ptCount val="1"/>
                <c:pt idx="0">
                  <c:v>BMKNAME</c:v>
                </c:pt>
              </c:strCache>
            </c:strRef>
          </c:tx>
          <c:spPr>
            <a:ln w="28575" cap="rnd">
              <a:solidFill>
                <a:srgbClr val="FF0000"/>
              </a:solidFill>
              <a:round/>
            </a:ln>
            <a:effectLst/>
          </c:spPr>
          <c:marker>
            <c:symbol val="none"/>
          </c:marker>
          <c:val>
            <c:numRef>
              <c:f>Sheet1!$G$3:$G$29</c:f>
              <c:numCache>
                <c:formatCode>General</c:formatCode>
                <c:ptCount val="27"/>
                <c:pt idx="0">
                  <c:v>0.99927515831493796</c:v>
                </c:pt>
                <c:pt idx="1">
                  <c:v>0.99927515831493796</c:v>
                </c:pt>
                <c:pt idx="2">
                  <c:v>0.99927515831493796</c:v>
                </c:pt>
                <c:pt idx="3">
                  <c:v>0.99927515831493796</c:v>
                </c:pt>
                <c:pt idx="4">
                  <c:v>0.99927515831493796</c:v>
                </c:pt>
                <c:pt idx="5">
                  <c:v>0.99927515831493796</c:v>
                </c:pt>
                <c:pt idx="6">
                  <c:v>0.99927515831493796</c:v>
                </c:pt>
                <c:pt idx="7">
                  <c:v>0.99927515831493796</c:v>
                </c:pt>
                <c:pt idx="8">
                  <c:v>0.99927515831493796</c:v>
                </c:pt>
                <c:pt idx="9">
                  <c:v>0.99927515831493796</c:v>
                </c:pt>
                <c:pt idx="10">
                  <c:v>0.99927515831493796</c:v>
                </c:pt>
                <c:pt idx="11">
                  <c:v>0.99927515831493796</c:v>
                </c:pt>
                <c:pt idx="12">
                  <c:v>0.99927515831493796</c:v>
                </c:pt>
                <c:pt idx="13">
                  <c:v>0.99927515831493796</c:v>
                </c:pt>
                <c:pt idx="14">
                  <c:v>0.99927515831493796</c:v>
                </c:pt>
                <c:pt idx="15">
                  <c:v>0.99927515831493796</c:v>
                </c:pt>
                <c:pt idx="16">
                  <c:v>0.99927515831493796</c:v>
                </c:pt>
                <c:pt idx="17">
                  <c:v>0.99927515831493796</c:v>
                </c:pt>
                <c:pt idx="18">
                  <c:v>0.99927515831493796</c:v>
                </c:pt>
                <c:pt idx="19">
                  <c:v>0.99927515831493796</c:v>
                </c:pt>
                <c:pt idx="20">
                  <c:v>0.99927515831493796</c:v>
                </c:pt>
                <c:pt idx="21">
                  <c:v>0.99927515831493796</c:v>
                </c:pt>
                <c:pt idx="22">
                  <c:v>0.99927515831493796</c:v>
                </c:pt>
                <c:pt idx="23">
                  <c:v>0.99927515831493796</c:v>
                </c:pt>
                <c:pt idx="24">
                  <c:v>0.99927515831493796</c:v>
                </c:pt>
                <c:pt idx="25">
                  <c:v>0.99927515831493796</c:v>
                </c:pt>
                <c:pt idx="26">
                  <c:v>0.99927515831493796</c:v>
                </c:pt>
              </c:numCache>
            </c:numRef>
          </c:val>
          <c:smooth val="0"/>
          <c:extLst>
            <c:ext xmlns:c16="http://schemas.microsoft.com/office/drawing/2014/chart" uri="{C3380CC4-5D6E-409C-BE32-E72D297353CC}">
              <c16:uniqueId val="{00000001-0232-4FD7-ACDC-0F4FB476AE8D}"/>
            </c:ext>
          </c:extLst>
        </c:ser>
        <c:dLbls>
          <c:showLegendKey val="0"/>
          <c:showVal val="0"/>
          <c:showCatName val="0"/>
          <c:showSerName val="0"/>
          <c:showPercent val="0"/>
          <c:showBubbleSize val="0"/>
        </c:dLbls>
        <c:marker val="1"/>
        <c:smooth val="0"/>
        <c:axId val="272831960"/>
        <c:axId val="272829008"/>
      </c:lineChart>
      <c:catAx>
        <c:axId val="272831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72829008"/>
        <c:crosses val="autoZero"/>
        <c:auto val="1"/>
        <c:lblAlgn val="ctr"/>
        <c:lblOffset val="100"/>
        <c:tickLblSkip val="1"/>
        <c:noMultiLvlLbl val="0"/>
      </c:catAx>
      <c:valAx>
        <c:axId val="272829008"/>
        <c:scaling>
          <c:orientation val="minMax"/>
        </c:scaling>
        <c:delete val="0"/>
        <c:axPos val="l"/>
        <c:majorGridlines>
          <c:spPr>
            <a:ln w="9525" cap="flat" cmpd="sng" algn="ctr">
              <a:solidFill>
                <a:schemeClr val="bg2">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72831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rgbClr val="44546A">
                <a:lumMod val="60000"/>
                <a:lumOff val="40000"/>
              </a:srgbClr>
            </a:solidFill>
            <a:ln>
              <a:solidFill>
                <a:schemeClr val="tx2">
                  <a:lumMod val="60000"/>
                  <a:lumOff val="40000"/>
                </a:schemeClr>
              </a:solidFill>
            </a:ln>
            <a:effectLst/>
          </c:spPr>
          <c:invertIfNegative val="0"/>
          <c:cat>
            <c:strRef>
              <c:f>[benchmarks.ods]Sheet2!$B$3:$B$22</c:f>
              <c:strCache>
                <c:ptCount val="20"/>
                <c:pt idx="0">
                  <c:v>syscall</c:v>
                </c:pt>
                <c:pt idx="1">
                  <c:v>read</c:v>
                </c:pt>
                <c:pt idx="2">
                  <c:v>write</c:v>
                </c:pt>
                <c:pt idx="3">
                  <c:v>stat</c:v>
                </c:pt>
                <c:pt idx="4">
                  <c:v>fstat</c:v>
                </c:pt>
                <c:pt idx="5">
                  <c:v>open/close</c:v>
                </c:pt>
                <c:pt idx="6">
                  <c:v>select10fd</c:v>
                </c:pt>
                <c:pt idx="7">
                  <c:v>select100fd</c:v>
                </c:pt>
                <c:pt idx="8">
                  <c:v>select250fd</c:v>
                </c:pt>
                <c:pt idx="9">
                  <c:v>select500fd</c:v>
                </c:pt>
                <c:pt idx="10">
                  <c:v>select10tcp</c:v>
                </c:pt>
                <c:pt idx="11">
                  <c:v>select100tcp</c:v>
                </c:pt>
                <c:pt idx="12">
                  <c:v>select250tcp</c:v>
                </c:pt>
                <c:pt idx="13">
                  <c:v>select500tcp</c:v>
                </c:pt>
                <c:pt idx="14">
                  <c:v>handler_inst</c:v>
                </c:pt>
                <c:pt idx="15">
                  <c:v>handler_ov</c:v>
                </c:pt>
                <c:pt idx="16">
                  <c:v>prot_fault</c:v>
                </c:pt>
                <c:pt idx="17">
                  <c:v>fork+exit</c:v>
                </c:pt>
                <c:pt idx="18">
                  <c:v>fork+execve</c:v>
                </c:pt>
                <c:pt idx="19">
                  <c:v>fork+/bin/sh</c:v>
                </c:pt>
              </c:strCache>
            </c:strRef>
          </c:cat>
          <c:val>
            <c:numRef>
              <c:f>[benchmarks.ods]Sheet2!$R$3:$R$22</c:f>
              <c:numCache>
                <c:formatCode>General</c:formatCode>
                <c:ptCount val="20"/>
                <c:pt idx="0">
                  <c:v>2.6662098602742752</c:v>
                </c:pt>
                <c:pt idx="1">
                  <c:v>2.1871827065130729</c:v>
                </c:pt>
                <c:pt idx="2">
                  <c:v>2.6062742287468765</c:v>
                </c:pt>
                <c:pt idx="3">
                  <c:v>1.4612021242964599</c:v>
                </c:pt>
                <c:pt idx="4">
                  <c:v>2.2287512457762859</c:v>
                </c:pt>
                <c:pt idx="5">
                  <c:v>1.4318323048940966</c:v>
                </c:pt>
                <c:pt idx="6">
                  <c:v>1.5813044334899025</c:v>
                </c:pt>
                <c:pt idx="7">
                  <c:v>1.1779852840467249</c:v>
                </c:pt>
                <c:pt idx="8">
                  <c:v>1.0789821406502778</c:v>
                </c:pt>
                <c:pt idx="9">
                  <c:v>1.0649108792409472</c:v>
                </c:pt>
                <c:pt idx="10">
                  <c:v>1.5304255098355344</c:v>
                </c:pt>
                <c:pt idx="11">
                  <c:v>1.1037597279598925</c:v>
                </c:pt>
                <c:pt idx="12">
                  <c:v>1.0336243181115865</c:v>
                </c:pt>
                <c:pt idx="13">
                  <c:v>1.0154879705308482</c:v>
                </c:pt>
                <c:pt idx="14">
                  <c:v>2.027194318268716</c:v>
                </c:pt>
                <c:pt idx="15">
                  <c:v>1.2008707815542929</c:v>
                </c:pt>
                <c:pt idx="16">
                  <c:v>1.109421247731339</c:v>
                </c:pt>
                <c:pt idx="17">
                  <c:v>0.84466558929119939</c:v>
                </c:pt>
                <c:pt idx="18">
                  <c:v>1.0612236020815953</c:v>
                </c:pt>
                <c:pt idx="19">
                  <c:v>1.0383145562724121</c:v>
                </c:pt>
              </c:numCache>
            </c:numRef>
          </c:val>
          <c:extLst>
            <c:ext xmlns:c16="http://schemas.microsoft.com/office/drawing/2014/chart" uri="{C3380CC4-5D6E-409C-BE32-E72D297353CC}">
              <c16:uniqueId val="{00000000-85C4-4682-8D46-D22B00626A59}"/>
            </c:ext>
          </c:extLst>
        </c:ser>
        <c:dLbls>
          <c:showLegendKey val="0"/>
          <c:showVal val="0"/>
          <c:showCatName val="0"/>
          <c:showSerName val="0"/>
          <c:showPercent val="0"/>
          <c:showBubbleSize val="0"/>
        </c:dLbls>
        <c:gapWidth val="100"/>
        <c:overlap val="-27"/>
        <c:axId val="192368936"/>
        <c:axId val="192367296"/>
      </c:barChart>
      <c:lineChart>
        <c:grouping val="standard"/>
        <c:varyColors val="0"/>
        <c:ser>
          <c:idx val="1"/>
          <c:order val="1"/>
          <c:spPr>
            <a:ln w="28575" cap="rnd">
              <a:solidFill>
                <a:srgbClr val="FF0000"/>
              </a:solidFill>
              <a:round/>
            </a:ln>
            <a:effectLst/>
          </c:spPr>
          <c:marker>
            <c:symbol val="none"/>
          </c:marker>
          <c:val>
            <c:numRef>
              <c:f>[benchmarks.ods]Sheet2!$S$3:$S$22</c:f>
              <c:numCache>
                <c:formatCode>General</c:formatCode>
                <c:ptCount val="20"/>
                <c:pt idx="0">
                  <c:v>1.4724811414783172</c:v>
                </c:pt>
                <c:pt idx="1">
                  <c:v>1.4724811414783172</c:v>
                </c:pt>
                <c:pt idx="2">
                  <c:v>1.4724811414783172</c:v>
                </c:pt>
                <c:pt idx="3">
                  <c:v>1.4724811414783172</c:v>
                </c:pt>
                <c:pt idx="4">
                  <c:v>1.4724811414783172</c:v>
                </c:pt>
                <c:pt idx="5">
                  <c:v>1.4724811414783172</c:v>
                </c:pt>
                <c:pt idx="6">
                  <c:v>1.4724811414783172</c:v>
                </c:pt>
                <c:pt idx="7">
                  <c:v>1.4724811414783172</c:v>
                </c:pt>
                <c:pt idx="8">
                  <c:v>1.4724811414783172</c:v>
                </c:pt>
                <c:pt idx="9">
                  <c:v>1.4724811414783172</c:v>
                </c:pt>
                <c:pt idx="10">
                  <c:v>1.4724811414783172</c:v>
                </c:pt>
                <c:pt idx="11">
                  <c:v>1.4724811414783172</c:v>
                </c:pt>
                <c:pt idx="12">
                  <c:v>1.4724811414783172</c:v>
                </c:pt>
                <c:pt idx="13">
                  <c:v>1.4724811414783172</c:v>
                </c:pt>
                <c:pt idx="14">
                  <c:v>1.4724811414783172</c:v>
                </c:pt>
                <c:pt idx="15">
                  <c:v>1.4724811414783172</c:v>
                </c:pt>
                <c:pt idx="16">
                  <c:v>1.4724811414783172</c:v>
                </c:pt>
                <c:pt idx="17">
                  <c:v>1.4724811414783172</c:v>
                </c:pt>
                <c:pt idx="18">
                  <c:v>1.4724811414783172</c:v>
                </c:pt>
                <c:pt idx="19">
                  <c:v>1.4724811414783172</c:v>
                </c:pt>
              </c:numCache>
            </c:numRef>
          </c:val>
          <c:smooth val="0"/>
          <c:extLst>
            <c:ext xmlns:c16="http://schemas.microsoft.com/office/drawing/2014/chart" uri="{C3380CC4-5D6E-409C-BE32-E72D297353CC}">
              <c16:uniqueId val="{00000001-85C4-4682-8D46-D22B00626A59}"/>
            </c:ext>
          </c:extLst>
        </c:ser>
        <c:dLbls>
          <c:showLegendKey val="0"/>
          <c:showVal val="0"/>
          <c:showCatName val="0"/>
          <c:showSerName val="0"/>
          <c:showPercent val="0"/>
          <c:showBubbleSize val="0"/>
        </c:dLbls>
        <c:marker val="1"/>
        <c:smooth val="0"/>
        <c:axId val="192368936"/>
        <c:axId val="192367296"/>
      </c:lineChart>
      <c:catAx>
        <c:axId val="19236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2">
                    <a:lumMod val="20000"/>
                    <a:lumOff val="80000"/>
                  </a:schemeClr>
                </a:solidFill>
                <a:latin typeface="+mn-lt"/>
                <a:ea typeface="+mn-ea"/>
                <a:cs typeface="+mn-cs"/>
              </a:defRPr>
            </a:pPr>
            <a:endParaRPr lang="en-US"/>
          </a:p>
        </c:txPr>
        <c:crossAx val="192367296"/>
        <c:crosses val="autoZero"/>
        <c:auto val="0"/>
        <c:lblAlgn val="ctr"/>
        <c:lblOffset val="100"/>
        <c:noMultiLvlLbl val="0"/>
      </c:catAx>
      <c:valAx>
        <c:axId val="192367296"/>
        <c:scaling>
          <c:orientation val="minMax"/>
        </c:scaling>
        <c:delete val="0"/>
        <c:axPos val="l"/>
        <c:majorGridlines>
          <c:spPr>
            <a:ln w="9525" cap="flat" cmpd="sng" algn="ctr">
              <a:solidFill>
                <a:srgbClr val="44546A">
                  <a:lumMod val="75000"/>
                </a:srgb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lumMod val="20000"/>
                    <a:lumOff val="80000"/>
                  </a:schemeClr>
                </a:solidFill>
                <a:latin typeface="+mn-lt"/>
                <a:ea typeface="+mn-ea"/>
                <a:cs typeface="+mn-cs"/>
              </a:defRPr>
            </a:pPr>
            <a:endParaRPr lang="en-US"/>
          </a:p>
        </c:txPr>
        <c:crossAx val="192368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bg2">
                <a:lumMod val="60000"/>
                <a:lumOff val="40000"/>
              </a:schemeClr>
            </a:solidFill>
            <a:ln>
              <a:solidFill>
                <a:schemeClr val="bg2">
                  <a:lumMod val="60000"/>
                  <a:lumOff val="40000"/>
                </a:schemeClr>
              </a:solidFill>
            </a:ln>
            <a:effectLst/>
          </c:spPr>
          <c:invertIfNegative val="0"/>
          <c:cat>
            <c:strRef>
              <c:f>Sheet5!$B$2:$B$40</c:f>
              <c:strCache>
                <c:ptCount val="39"/>
                <c:pt idx="0">
                  <c:v>aoi-stress</c:v>
                </c:pt>
                <c:pt idx="1">
                  <c:v>sqlite</c:v>
                </c:pt>
                <c:pt idx="2">
                  <c:v>fs-mark</c:v>
                </c:pt>
                <c:pt idx="3">
                  <c:v>dbench-12</c:v>
                </c:pt>
                <c:pt idx="4">
                  <c:v>dbench-48</c:v>
                </c:pt>
                <c:pt idx="5">
                  <c:v>dbench-128</c:v>
                </c:pt>
                <c:pt idx="6">
                  <c:v>dbench-1</c:v>
                </c:pt>
                <c:pt idx="7">
                  <c:v>iozone-read</c:v>
                </c:pt>
                <c:pt idx="8">
                  <c:v>iozone-write</c:v>
                </c:pt>
                <c:pt idx="9">
                  <c:v>iozone-dt-read</c:v>
                </c:pt>
                <c:pt idx="10">
                  <c:v>iozone-dt-write</c:v>
                </c:pt>
                <c:pt idx="11">
                  <c:v>unpack-linux</c:v>
                </c:pt>
                <c:pt idx="12">
                  <c:v>postmark</c:v>
                </c:pt>
                <c:pt idx="13">
                  <c:v>stream-copy</c:v>
                </c:pt>
                <c:pt idx="14">
                  <c:v>stream-scale</c:v>
                </c:pt>
                <c:pt idx="15">
                  <c:v>stream-triad</c:v>
                </c:pt>
                <c:pt idx="16">
                  <c:v>stream-add</c:v>
                </c:pt>
                <c:pt idx="17">
                  <c:v>npb</c:v>
                </c:pt>
                <c:pt idx="18">
                  <c:v>hmmer</c:v>
                </c:pt>
                <c:pt idx="19">
                  <c:v>mafft</c:v>
                </c:pt>
                <c:pt idx="20">
                  <c:v>gmpbench</c:v>
                </c:pt>
                <c:pt idx="21">
                  <c:v>john-the-ripper</c:v>
                </c:pt>
                <c:pt idx="22">
                  <c:v>gm-hwb-cs</c:v>
                </c:pt>
                <c:pt idx="23">
                  <c:v>gm-o-hwb-cs</c:v>
                </c:pt>
                <c:pt idx="24">
                  <c:v>gm-lat</c:v>
                </c:pt>
                <c:pt idx="25">
                  <c:v>himeno</c:v>
                </c:pt>
                <c:pt idx="26">
                  <c:v>c-ray</c:v>
                </c:pt>
                <c:pt idx="27">
                  <c:v>cmprss-pbzip2</c:v>
                </c:pt>
                <c:pt idx="28">
                  <c:v>cmprss-gzip</c:v>
                </c:pt>
                <c:pt idx="29">
                  <c:v>cmprss-lzma</c:v>
                </c:pt>
                <c:pt idx="30">
                  <c:v>crafty</c:v>
                </c:pt>
                <c:pt idx="31">
                  <c:v>dcraw</c:v>
                </c:pt>
                <c:pt idx="32">
                  <c:v>encode-mp3</c:v>
                </c:pt>
                <c:pt idx="33">
                  <c:v>encode-ogg</c:v>
                </c:pt>
                <c:pt idx="34">
                  <c:v>ffmpeg</c:v>
                </c:pt>
                <c:pt idx="35">
                  <c:v>minion</c:v>
                </c:pt>
                <c:pt idx="36">
                  <c:v>sudokut</c:v>
                </c:pt>
                <c:pt idx="37">
                  <c:v>openssl</c:v>
                </c:pt>
                <c:pt idx="38">
                  <c:v>phpbench</c:v>
                </c:pt>
              </c:strCache>
            </c:strRef>
          </c:cat>
          <c:val>
            <c:numRef>
              <c:f>Sheet5!$E$2:$E$40</c:f>
              <c:numCache>
                <c:formatCode>General</c:formatCode>
                <c:ptCount val="39"/>
                <c:pt idx="0">
                  <c:v>0.99166781500000001</c:v>
                </c:pt>
                <c:pt idx="1">
                  <c:v>0.98085602130000005</c:v>
                </c:pt>
                <c:pt idx="2">
                  <c:v>1.0045392646</c:v>
                </c:pt>
                <c:pt idx="3">
                  <c:v>1.0653938995000001</c:v>
                </c:pt>
                <c:pt idx="4">
                  <c:v>1.0683374082999999</c:v>
                </c:pt>
                <c:pt idx="5">
                  <c:v>1.0990553305999999</c:v>
                </c:pt>
                <c:pt idx="6">
                  <c:v>1.0168067226999999</c:v>
                </c:pt>
                <c:pt idx="7">
                  <c:v>1.2780925827</c:v>
                </c:pt>
                <c:pt idx="8">
                  <c:v>1.0061215166999999</c:v>
                </c:pt>
                <c:pt idx="9">
                  <c:v>1.2774945200000001</c:v>
                </c:pt>
                <c:pt idx="10">
                  <c:v>1.0042303625</c:v>
                </c:pt>
                <c:pt idx="11">
                  <c:v>0.98761061949999995</c:v>
                </c:pt>
                <c:pt idx="12">
                  <c:v>1.1475289632000001</c:v>
                </c:pt>
                <c:pt idx="13">
                  <c:v>0.99903179870000003</c:v>
                </c:pt>
                <c:pt idx="14">
                  <c:v>0.99808513769999996</c:v>
                </c:pt>
                <c:pt idx="15">
                  <c:v>1.000638004</c:v>
                </c:pt>
                <c:pt idx="16">
                  <c:v>0.99898013760000004</c:v>
                </c:pt>
                <c:pt idx="17">
                  <c:v>0.77844965470000005</c:v>
                </c:pt>
                <c:pt idx="18">
                  <c:v>1.0110701107</c:v>
                </c:pt>
                <c:pt idx="19">
                  <c:v>1.0063938618999999</c:v>
                </c:pt>
                <c:pt idx="20">
                  <c:v>0.99937395659999995</c:v>
                </c:pt>
                <c:pt idx="21">
                  <c:v>1</c:v>
                </c:pt>
                <c:pt idx="22">
                  <c:v>1</c:v>
                </c:pt>
                <c:pt idx="23">
                  <c:v>1</c:v>
                </c:pt>
                <c:pt idx="24">
                  <c:v>1</c:v>
                </c:pt>
                <c:pt idx="25">
                  <c:v>1.0271308822</c:v>
                </c:pt>
                <c:pt idx="26">
                  <c:v>1.0001016845999999</c:v>
                </c:pt>
                <c:pt idx="27">
                  <c:v>1.0119515109999999</c:v>
                </c:pt>
                <c:pt idx="28">
                  <c:v>1.0081026334000001</c:v>
                </c:pt>
                <c:pt idx="29">
                  <c:v>1.0095358998999999</c:v>
                </c:pt>
                <c:pt idx="30">
                  <c:v>1.0016912842000001</c:v>
                </c:pt>
                <c:pt idx="31">
                  <c:v>1.0066677508999999</c:v>
                </c:pt>
                <c:pt idx="32">
                  <c:v>1.0043258831999999</c:v>
                </c:pt>
                <c:pt idx="33">
                  <c:v>1.0032751092000001</c:v>
                </c:pt>
                <c:pt idx="34">
                  <c:v>1.0101419878</c:v>
                </c:pt>
                <c:pt idx="35">
                  <c:v>0.9996876952</c:v>
                </c:pt>
                <c:pt idx="36">
                  <c:v>1.0112009956000001</c:v>
                </c:pt>
                <c:pt idx="37">
                  <c:v>1.0057128018999999</c:v>
                </c:pt>
                <c:pt idx="38">
                  <c:v>1.0024498239999999</c:v>
                </c:pt>
              </c:numCache>
            </c:numRef>
          </c:val>
          <c:extLst>
            <c:ext xmlns:c16="http://schemas.microsoft.com/office/drawing/2014/chart" uri="{C3380CC4-5D6E-409C-BE32-E72D297353CC}">
              <c16:uniqueId val="{00000000-05AA-45A6-B8D1-631449FA4A23}"/>
            </c:ext>
          </c:extLst>
        </c:ser>
        <c:dLbls>
          <c:showLegendKey val="0"/>
          <c:showVal val="0"/>
          <c:showCatName val="0"/>
          <c:showSerName val="0"/>
          <c:showPercent val="0"/>
          <c:showBubbleSize val="0"/>
        </c:dLbls>
        <c:gapWidth val="100"/>
        <c:overlap val="-27"/>
        <c:axId val="288518480"/>
        <c:axId val="288519136"/>
      </c:barChart>
      <c:lineChart>
        <c:grouping val="standard"/>
        <c:varyColors val="0"/>
        <c:ser>
          <c:idx val="1"/>
          <c:order val="1"/>
          <c:tx>
            <c:strRef>
              <c:f>Sheet5!$G$1</c:f>
              <c:strCache>
                <c:ptCount val="1"/>
                <c:pt idx="0">
                  <c:v>Column1</c:v>
                </c:pt>
              </c:strCache>
            </c:strRef>
          </c:tx>
          <c:spPr>
            <a:ln w="28575" cap="rnd">
              <a:solidFill>
                <a:srgbClr val="FF0000"/>
              </a:solidFill>
              <a:round/>
            </a:ln>
            <a:effectLst/>
          </c:spPr>
          <c:marker>
            <c:symbol val="none"/>
          </c:marker>
          <c:val>
            <c:numRef>
              <c:f>Sheet5!$G$2:$G$40</c:f>
              <c:numCache>
                <c:formatCode>General</c:formatCode>
                <c:ptCount val="39"/>
                <c:pt idx="0">
                  <c:v>1.0210700931179491</c:v>
                </c:pt>
                <c:pt idx="1">
                  <c:v>1.0210700931179491</c:v>
                </c:pt>
                <c:pt idx="2">
                  <c:v>1.0210700931179491</c:v>
                </c:pt>
                <c:pt idx="3">
                  <c:v>1.0210700931179491</c:v>
                </c:pt>
                <c:pt idx="4">
                  <c:v>1.0210700931179491</c:v>
                </c:pt>
                <c:pt idx="5">
                  <c:v>1.0210700931179491</c:v>
                </c:pt>
                <c:pt idx="6">
                  <c:v>1.0210700931179491</c:v>
                </c:pt>
                <c:pt idx="7">
                  <c:v>1.0210700931179491</c:v>
                </c:pt>
                <c:pt idx="8">
                  <c:v>1.0210700931179491</c:v>
                </c:pt>
                <c:pt idx="9">
                  <c:v>1.0210700931179491</c:v>
                </c:pt>
                <c:pt idx="10">
                  <c:v>1.0210700931179491</c:v>
                </c:pt>
                <c:pt idx="11">
                  <c:v>1.0210700931179491</c:v>
                </c:pt>
                <c:pt idx="12">
                  <c:v>1.0210700931179491</c:v>
                </c:pt>
                <c:pt idx="13">
                  <c:v>1.0210700931179491</c:v>
                </c:pt>
                <c:pt idx="14">
                  <c:v>1.0210700931179491</c:v>
                </c:pt>
                <c:pt idx="15">
                  <c:v>1.0210700931179491</c:v>
                </c:pt>
                <c:pt idx="16">
                  <c:v>1.0210700931179491</c:v>
                </c:pt>
                <c:pt idx="17">
                  <c:v>1.0210700931179491</c:v>
                </c:pt>
                <c:pt idx="18">
                  <c:v>1.0210700931179491</c:v>
                </c:pt>
                <c:pt idx="19">
                  <c:v>1.0210700931179491</c:v>
                </c:pt>
                <c:pt idx="20">
                  <c:v>1.0210700931179491</c:v>
                </c:pt>
                <c:pt idx="21">
                  <c:v>1.0210700931179491</c:v>
                </c:pt>
                <c:pt idx="22">
                  <c:v>1.0210700931179491</c:v>
                </c:pt>
                <c:pt idx="23">
                  <c:v>1.0210700931179491</c:v>
                </c:pt>
                <c:pt idx="24">
                  <c:v>1.0210700931179491</c:v>
                </c:pt>
                <c:pt idx="25">
                  <c:v>1.0210700931179491</c:v>
                </c:pt>
                <c:pt idx="26">
                  <c:v>1.0210700931179491</c:v>
                </c:pt>
                <c:pt idx="27">
                  <c:v>1.0210700931179491</c:v>
                </c:pt>
                <c:pt idx="28">
                  <c:v>1.0210700931179491</c:v>
                </c:pt>
                <c:pt idx="29">
                  <c:v>1.0210700931179491</c:v>
                </c:pt>
                <c:pt idx="30">
                  <c:v>1.0210700931179491</c:v>
                </c:pt>
                <c:pt idx="31">
                  <c:v>1.0210700931179491</c:v>
                </c:pt>
                <c:pt idx="32">
                  <c:v>1.0210700931179491</c:v>
                </c:pt>
                <c:pt idx="33">
                  <c:v>1.0210700931179491</c:v>
                </c:pt>
                <c:pt idx="34">
                  <c:v>1.0210700931179491</c:v>
                </c:pt>
                <c:pt idx="35">
                  <c:v>1.0210700931179491</c:v>
                </c:pt>
                <c:pt idx="36">
                  <c:v>1.0210700931179491</c:v>
                </c:pt>
                <c:pt idx="37">
                  <c:v>1.0210700931179491</c:v>
                </c:pt>
                <c:pt idx="38">
                  <c:v>1.0210700931179491</c:v>
                </c:pt>
              </c:numCache>
            </c:numRef>
          </c:val>
          <c:smooth val="0"/>
          <c:extLst>
            <c:ext xmlns:c16="http://schemas.microsoft.com/office/drawing/2014/chart" uri="{C3380CC4-5D6E-409C-BE32-E72D297353CC}">
              <c16:uniqueId val="{00000001-05AA-45A6-B8D1-631449FA4A23}"/>
            </c:ext>
          </c:extLst>
        </c:ser>
        <c:dLbls>
          <c:showLegendKey val="0"/>
          <c:showVal val="0"/>
          <c:showCatName val="0"/>
          <c:showSerName val="0"/>
          <c:showPercent val="0"/>
          <c:showBubbleSize val="0"/>
        </c:dLbls>
        <c:marker val="1"/>
        <c:smooth val="0"/>
        <c:axId val="288518480"/>
        <c:axId val="288519136"/>
      </c:lineChart>
      <c:catAx>
        <c:axId val="28851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88519136"/>
        <c:crosses val="autoZero"/>
        <c:auto val="1"/>
        <c:lblAlgn val="ctr"/>
        <c:lblOffset val="100"/>
        <c:tickLblSkip val="1"/>
        <c:noMultiLvlLbl val="0"/>
      </c:catAx>
      <c:valAx>
        <c:axId val="28851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885184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D7E43-F3CB-456A-A31C-34B20693F101}" type="datetimeFigureOut">
              <a:rPr lang="de-DE" smtClean="0"/>
              <a:t>18.09.2017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8FC68-7E98-4962-8BF7-8868440A9532}" type="slidenum">
              <a:rPr lang="de-DE" smtClean="0"/>
              <a:t>‹#›</a:t>
            </a:fld>
            <a:endParaRPr lang="de-DE"/>
          </a:p>
        </p:txBody>
      </p:sp>
    </p:spTree>
    <p:extLst>
      <p:ext uri="{BB962C8B-B14F-4D97-AF65-F5344CB8AC3E}">
        <p14:creationId xmlns:p14="http://schemas.microsoft.com/office/powerpoint/2010/main" val="341343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aseline="0" dirty="0"/>
              <a:t>This work was done alongside our collaborators in David Gens, Christopher Liebchen, and Dr. Sadeghi at TU Darmstadt; as well as Dean Sullivan and Dr. Jin at UF.</a:t>
            </a:r>
          </a:p>
        </p:txBody>
      </p:sp>
      <p:sp>
        <p:nvSpPr>
          <p:cNvPr id="4" name="Foliennummernplatzhalter 3"/>
          <p:cNvSpPr>
            <a:spLocks noGrp="1"/>
          </p:cNvSpPr>
          <p:nvPr>
            <p:ph type="sldNum" sz="quarter" idx="10"/>
          </p:nvPr>
        </p:nvSpPr>
        <p:spPr/>
        <p:txBody>
          <a:bodyPr/>
          <a:lstStyle/>
          <a:p>
            <a:fld id="{CEA8FC68-7E98-4962-8BF7-8868440A9532}" type="slidenum">
              <a:rPr lang="de-DE" smtClean="0"/>
              <a:t>1</a:t>
            </a:fld>
            <a:endParaRPr lang="de-DE"/>
          </a:p>
        </p:txBody>
      </p:sp>
    </p:spTree>
    <p:extLst>
      <p:ext uri="{BB962C8B-B14F-4D97-AF65-F5344CB8AC3E}">
        <p14:creationId xmlns:p14="http://schemas.microsoft.com/office/powerpoint/2010/main" val="141042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a:p>
        </p:txBody>
      </p:sp>
      <p:sp>
        <p:nvSpPr>
          <p:cNvPr id="4" name="Foliennummernplatzhalter 3"/>
          <p:cNvSpPr>
            <a:spLocks noGrp="1"/>
          </p:cNvSpPr>
          <p:nvPr>
            <p:ph type="sldNum" sz="quarter" idx="10"/>
          </p:nvPr>
        </p:nvSpPr>
        <p:spPr/>
        <p:txBody>
          <a:bodyPr/>
          <a:lstStyle/>
          <a:p>
            <a:fld id="{CEA8FC68-7E98-4962-8BF7-8868440A9532}" type="slidenum">
              <a:rPr lang="de-DE" smtClean="0"/>
              <a:t>10</a:t>
            </a:fld>
            <a:endParaRPr lang="de-DE"/>
          </a:p>
        </p:txBody>
      </p:sp>
    </p:spTree>
    <p:extLst>
      <p:ext uri="{BB962C8B-B14F-4D97-AF65-F5344CB8AC3E}">
        <p14:creationId xmlns:p14="http://schemas.microsoft.com/office/powerpoint/2010/main" val="2599134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10"/>
          </p:nvPr>
        </p:nvSpPr>
        <p:spPr/>
        <p:txBody>
          <a:bodyPr/>
          <a:lstStyle/>
          <a:p>
            <a:fld id="{CEA8FC68-7E98-4962-8BF7-8868440A9532}" type="slidenum">
              <a:rPr lang="de-DE" smtClean="0"/>
              <a:t>11</a:t>
            </a:fld>
            <a:endParaRPr lang="de-DE"/>
          </a:p>
        </p:txBody>
      </p:sp>
    </p:spTree>
    <p:extLst>
      <p:ext uri="{BB962C8B-B14F-4D97-AF65-F5344CB8AC3E}">
        <p14:creationId xmlns:p14="http://schemas.microsoft.com/office/powerpoint/2010/main" val="427245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171450" indent="-171450">
              <a:buFontTx/>
              <a:buChar char="-"/>
            </a:pPr>
            <a:r>
              <a:rPr lang="de-DE" dirty="0"/>
              <a:t>„Performance-heavy context</a:t>
            </a:r>
            <a:r>
              <a:rPr lang="de-DE" baseline="0" dirty="0"/>
              <a:t> switch“ -&gt; we do not require a separate PT-hierarchy and do not reload CR3 with a new value, hence, the address space actually stays the same</a:t>
            </a:r>
          </a:p>
        </p:txBody>
      </p:sp>
      <p:sp>
        <p:nvSpPr>
          <p:cNvPr id="4" name="Foliennummernplatzhalter 3"/>
          <p:cNvSpPr>
            <a:spLocks noGrp="1"/>
          </p:cNvSpPr>
          <p:nvPr>
            <p:ph type="sldNum" sz="quarter" idx="10"/>
          </p:nvPr>
        </p:nvSpPr>
        <p:spPr/>
        <p:txBody>
          <a:bodyPr/>
          <a:lstStyle/>
          <a:p>
            <a:fld id="{5DC1497F-CB81-4F11-98DB-06ED57C9FE13}" type="slidenum">
              <a:rPr lang="en-US" smtClean="0"/>
              <a:pPr/>
              <a:t>12</a:t>
            </a:fld>
            <a:endParaRPr lang="en-US" dirty="0"/>
          </a:p>
        </p:txBody>
      </p:sp>
    </p:spTree>
    <p:extLst>
      <p:ext uri="{BB962C8B-B14F-4D97-AF65-F5344CB8AC3E}">
        <p14:creationId xmlns:p14="http://schemas.microsoft.com/office/powerpoint/2010/main" val="1869822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virtual address is divided into portions. The upper 10 bits offset</a:t>
            </a:r>
            <a:r>
              <a:rPr lang="en-US" baseline="0" dirty="0"/>
              <a:t> into the Page </a:t>
            </a:r>
            <a:r>
              <a:rPr lang="en-US" baseline="0" dirty="0" err="1"/>
              <a:t>Gobal</a:t>
            </a:r>
            <a:r>
              <a:rPr lang="en-US" baseline="0" dirty="0"/>
              <a:t> Directory. The PGD entry will point to a set of page table entries. The second upper 10 bits become the offset into the PTE. AMD64 uses 48 bits for page addressing and a 4 level hierarchy instead of 2 to resolve the physical frame. Whenever a new task is scheduled into the CPU, cr3 is reloaded with the base address of the Page Global Directory for the process that is about to run. Reloading cr3 has the side effect of flushing all non-global TLB entries. Kernel pages are marked as global.</a:t>
            </a:r>
            <a:endParaRPr lang="en-US" dirty="0"/>
          </a:p>
        </p:txBody>
      </p:sp>
      <p:sp>
        <p:nvSpPr>
          <p:cNvPr id="4" name="Slide Number Placeholder 3"/>
          <p:cNvSpPr>
            <a:spLocks noGrp="1"/>
          </p:cNvSpPr>
          <p:nvPr>
            <p:ph type="sldNum" sz="quarter" idx="10"/>
          </p:nvPr>
        </p:nvSpPr>
        <p:spPr/>
        <p:txBody>
          <a:bodyPr/>
          <a:lstStyle/>
          <a:p>
            <a:fld id="{CEA8FC68-7E98-4962-8BF7-8868440A9532}" type="slidenum">
              <a:rPr lang="de-DE" smtClean="0"/>
              <a:t>13</a:t>
            </a:fld>
            <a:endParaRPr lang="de-DE"/>
          </a:p>
        </p:txBody>
      </p:sp>
    </p:spTree>
    <p:extLst>
      <p:ext uri="{BB962C8B-B14F-4D97-AF65-F5344CB8AC3E}">
        <p14:creationId xmlns:p14="http://schemas.microsoft.com/office/powerpoint/2010/main" val="2240613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10"/>
          </p:nvPr>
        </p:nvSpPr>
        <p:spPr/>
        <p:txBody>
          <a:bodyPr/>
          <a:lstStyle/>
          <a:p>
            <a:fld id="{CEA8FC68-7E98-4962-8BF7-8868440A9532}" type="slidenum">
              <a:rPr lang="de-DE" smtClean="0"/>
              <a:t>14</a:t>
            </a:fld>
            <a:endParaRPr lang="de-DE"/>
          </a:p>
        </p:txBody>
      </p:sp>
    </p:spTree>
    <p:extLst>
      <p:ext uri="{BB962C8B-B14F-4D97-AF65-F5344CB8AC3E}">
        <p14:creationId xmlns:p14="http://schemas.microsoft.com/office/powerpoint/2010/main" val="3352963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914400" marR="0" lvl="1" indent="-457200" algn="l" defTabSz="914400" rtl="0" eaLnBrk="1" fontAlgn="auto" latinLnBrk="0" hangingPunct="1">
              <a:lnSpc>
                <a:spcPts val="4200"/>
              </a:lnSpc>
              <a:spcBef>
                <a:spcPts val="0"/>
              </a:spcBef>
              <a:spcAft>
                <a:spcPts val="0"/>
              </a:spcAft>
              <a:buClrTx/>
              <a:buSzTx/>
              <a:buFontTx/>
              <a:buChar char="-"/>
              <a:tabLst/>
              <a:defRPr/>
            </a:pPr>
            <a:r>
              <a:rPr lang="en-US" sz="2800" kern="1200" dirty="0">
                <a:solidFill>
                  <a:schemeClr val="tx1"/>
                </a:solidFill>
                <a:latin typeface="+mn-lt"/>
                <a:ea typeface="+mn-ea"/>
                <a:cs typeface="+mn-cs"/>
              </a:rPr>
              <a:t>In our implementation of CATT we</a:t>
            </a:r>
            <a:r>
              <a:rPr lang="en-US" sz="2800" kern="1200" baseline="0" dirty="0">
                <a:solidFill>
                  <a:schemeClr val="tx1"/>
                </a:solidFill>
                <a:latin typeface="+mn-lt"/>
                <a:ea typeface="+mn-ea"/>
                <a:cs typeface="+mn-cs"/>
              </a:rPr>
              <a:t> built a prototype for testing </a:t>
            </a:r>
            <a:r>
              <a:rPr lang="en-US" sz="2800" kern="1200" dirty="0">
                <a:solidFill>
                  <a:schemeClr val="tx1"/>
                </a:solidFill>
                <a:latin typeface="+mn-lt"/>
                <a:ea typeface="+mn-ea"/>
                <a:cs typeface="+mn-cs"/>
              </a:rPr>
              <a:t>our approach in the Linux kernel.</a:t>
            </a:r>
          </a:p>
          <a:p>
            <a:pPr marL="914400" marR="0" lvl="1" indent="-457200" algn="l" defTabSz="914400" rtl="0" eaLnBrk="1" fontAlgn="auto" latinLnBrk="0" hangingPunct="1">
              <a:lnSpc>
                <a:spcPts val="4200"/>
              </a:lnSpc>
              <a:spcBef>
                <a:spcPts val="0"/>
              </a:spcBef>
              <a:spcAft>
                <a:spcPts val="0"/>
              </a:spcAft>
              <a:buClrTx/>
              <a:buSzTx/>
              <a:buFontTx/>
              <a:buChar char="-"/>
              <a:tabLst/>
              <a:defRPr/>
            </a:pPr>
            <a:r>
              <a:rPr lang="en-US" sz="2800" kern="1200" baseline="0" dirty="0">
                <a:solidFill>
                  <a:schemeClr val="tx1"/>
                </a:solidFill>
                <a:latin typeface="+mn-lt"/>
                <a:ea typeface="+mn-ea"/>
                <a:cs typeface="+mn-cs"/>
              </a:rPr>
              <a:t>We started our work last year, and were using the most recent kernel version at that time, which was 4.6</a:t>
            </a:r>
          </a:p>
          <a:p>
            <a:pPr marL="914400" marR="0" lvl="1" indent="-457200" algn="l" defTabSz="914400" rtl="0" eaLnBrk="1" fontAlgn="auto" latinLnBrk="0" hangingPunct="1">
              <a:lnSpc>
                <a:spcPts val="4200"/>
              </a:lnSpc>
              <a:spcBef>
                <a:spcPts val="0"/>
              </a:spcBef>
              <a:spcAft>
                <a:spcPts val="0"/>
              </a:spcAft>
              <a:buClrTx/>
              <a:buSzTx/>
              <a:buFontTx/>
              <a:buChar char="-"/>
              <a:tabLst/>
              <a:defRPr/>
            </a:pPr>
            <a:r>
              <a:rPr lang="en-US" sz="2800" kern="1200" baseline="0" dirty="0">
                <a:solidFill>
                  <a:schemeClr val="tx1"/>
                </a:solidFill>
                <a:latin typeface="+mn-lt"/>
                <a:ea typeface="+mn-ea"/>
                <a:cs typeface="+mn-cs"/>
              </a:rPr>
              <a:t>Our changes are completely transparent to applications and require no changes to any other software or hardware components</a:t>
            </a:r>
          </a:p>
          <a:p>
            <a:pPr marL="914400" marR="0" lvl="1" indent="-457200" algn="l" defTabSz="914400" rtl="0" eaLnBrk="1" fontAlgn="auto" latinLnBrk="0" hangingPunct="1">
              <a:lnSpc>
                <a:spcPts val="4200"/>
              </a:lnSpc>
              <a:spcBef>
                <a:spcPts val="0"/>
              </a:spcBef>
              <a:spcAft>
                <a:spcPts val="0"/>
              </a:spcAft>
              <a:buClrTx/>
              <a:buSzTx/>
              <a:buFontTx/>
              <a:buChar char="-"/>
              <a:tabLst/>
              <a:defRPr/>
            </a:pPr>
            <a:r>
              <a:rPr lang="en-US" sz="2800" kern="1200" baseline="0" dirty="0">
                <a:solidFill>
                  <a:schemeClr val="tx1"/>
                </a:solidFill>
                <a:latin typeface="+mn-lt"/>
                <a:ea typeface="+mn-ea"/>
                <a:cs typeface="+mn-cs"/>
              </a:rPr>
              <a:t>We modified the physical page allocator in the kernel to associate individual page frames with a security domain tag</a:t>
            </a:r>
          </a:p>
          <a:p>
            <a:pPr marL="914400" marR="0" lvl="1" indent="-457200" algn="l" defTabSz="914400" rtl="0" eaLnBrk="1" fontAlgn="auto" latinLnBrk="0" hangingPunct="1">
              <a:lnSpc>
                <a:spcPts val="4200"/>
              </a:lnSpc>
              <a:spcBef>
                <a:spcPts val="0"/>
              </a:spcBef>
              <a:spcAft>
                <a:spcPts val="0"/>
              </a:spcAft>
              <a:buClrTx/>
              <a:buSzTx/>
              <a:buFontTx/>
              <a:buChar char="-"/>
              <a:tabLst/>
              <a:defRPr/>
            </a:pPr>
            <a:r>
              <a:rPr lang="en-US" sz="2800" kern="1200" baseline="0" dirty="0">
                <a:solidFill>
                  <a:schemeClr val="tx1"/>
                </a:solidFill>
                <a:latin typeface="+mn-lt"/>
                <a:ea typeface="+mn-ea"/>
                <a:cs typeface="+mn-cs"/>
              </a:rPr>
              <a:t>And we added a dedicated kernel zone the the buddy allocator to partition the DRAM</a:t>
            </a:r>
          </a:p>
        </p:txBody>
      </p:sp>
      <p:sp>
        <p:nvSpPr>
          <p:cNvPr id="4" name="Foliennummernplatzhalter 3"/>
          <p:cNvSpPr>
            <a:spLocks noGrp="1"/>
          </p:cNvSpPr>
          <p:nvPr>
            <p:ph type="sldNum" sz="quarter" idx="10"/>
          </p:nvPr>
        </p:nvSpPr>
        <p:spPr/>
        <p:txBody>
          <a:bodyPr/>
          <a:lstStyle/>
          <a:p>
            <a:fld id="{5DC1497F-CB81-4F11-98DB-06ED57C9FE13}" type="slidenum">
              <a:rPr lang="en-US" smtClean="0"/>
              <a:pPr/>
              <a:t>15</a:t>
            </a:fld>
            <a:endParaRPr lang="en-US" dirty="0"/>
          </a:p>
        </p:txBody>
      </p:sp>
    </p:spTree>
    <p:extLst>
      <p:ext uri="{BB962C8B-B14F-4D97-AF65-F5344CB8AC3E}">
        <p14:creationId xmlns:p14="http://schemas.microsoft.com/office/powerpoint/2010/main" val="516535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dirty="0"/>
              <a:t>Normally, a process virtual address space looks as pictured. &lt;ADVANCE&gt; What we do with Lazarus is change the address map a bit. Instead of mapping the kernel at the top of memory, we map a stub to go map the kernel for us. Whenever any kind of event that needs the supervisor to perform an action, the entry stub executes. The entry stub modifies the last PGD entry to point to the kernel‘s PUD. At this point kernel code and data is mapped to memory and can be safely executed. The stub proceeds to call the necessary execution path in the kernel. When the kernel exits, the stub takes over and replaces the last PGD entry with a user one. This unmaps the kernel once again, leaving the stub. We can now safely return to userland. It‘s imperative to note that this action does not require changing the value stored in cr3 for most cases. The only time that cr3 is changed is when a scheduling event occurs. </a:t>
            </a:r>
            <a:r>
              <a:rPr lang="de-DE" b="1" dirty="0"/>
              <a:t>CHECK:</a:t>
            </a:r>
            <a:r>
              <a:rPr lang="de-DE" dirty="0"/>
              <a:t> This has the benefit that we do not have to flush the non-global pages out of the TLB whenever LAZARUS maps or unmaps the kernel.</a:t>
            </a:r>
          </a:p>
        </p:txBody>
      </p:sp>
      <p:sp>
        <p:nvSpPr>
          <p:cNvPr id="4" name="Foliennummernplatzhalter 3"/>
          <p:cNvSpPr>
            <a:spLocks noGrp="1"/>
          </p:cNvSpPr>
          <p:nvPr>
            <p:ph type="sldNum" sz="quarter" idx="10"/>
          </p:nvPr>
        </p:nvSpPr>
        <p:spPr/>
        <p:txBody>
          <a:bodyPr/>
          <a:lstStyle/>
          <a:p>
            <a:fld id="{CEA8FC68-7E98-4962-8BF7-8868440A9532}" type="slidenum">
              <a:rPr lang="de-DE" smtClean="0"/>
              <a:t>16</a:t>
            </a:fld>
            <a:endParaRPr lang="de-DE"/>
          </a:p>
        </p:txBody>
      </p:sp>
    </p:spTree>
    <p:extLst>
      <p:ext uri="{BB962C8B-B14F-4D97-AF65-F5344CB8AC3E}">
        <p14:creationId xmlns:p14="http://schemas.microsoft.com/office/powerpoint/2010/main" val="1159459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In</a:t>
            </a:r>
            <a:r>
              <a:rPr lang="de-DE" baseline="0" dirty="0"/>
              <a:t> our evaluation </a:t>
            </a:r>
            <a:endParaRPr lang="de-DE" dirty="0"/>
          </a:p>
        </p:txBody>
      </p:sp>
      <p:sp>
        <p:nvSpPr>
          <p:cNvPr id="4" name="Slide Number Placeholder 3"/>
          <p:cNvSpPr>
            <a:spLocks noGrp="1"/>
          </p:cNvSpPr>
          <p:nvPr>
            <p:ph type="sldNum" sz="quarter" idx="10"/>
          </p:nvPr>
        </p:nvSpPr>
        <p:spPr/>
        <p:txBody>
          <a:bodyPr/>
          <a:lstStyle/>
          <a:p>
            <a:fld id="{CEA8FC68-7E98-4962-8BF7-8868440A9532}" type="slidenum">
              <a:rPr lang="de-DE" smtClean="0"/>
              <a:t>17</a:t>
            </a:fld>
            <a:endParaRPr lang="de-DE"/>
          </a:p>
        </p:txBody>
      </p:sp>
    </p:spTree>
    <p:extLst>
      <p:ext uri="{BB962C8B-B14F-4D97-AF65-F5344CB8AC3E}">
        <p14:creationId xmlns:p14="http://schemas.microsoft.com/office/powerpoint/2010/main" val="3957794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5DC1497F-CB81-4F11-98DB-06ED57C9FE13}" type="slidenum">
              <a:rPr lang="en-US" smtClean="0"/>
              <a:pPr/>
              <a:t>18</a:t>
            </a:fld>
            <a:endParaRPr lang="en-US" dirty="0"/>
          </a:p>
        </p:txBody>
      </p:sp>
    </p:spTree>
    <p:extLst>
      <p:ext uri="{BB962C8B-B14F-4D97-AF65-F5344CB8AC3E}">
        <p14:creationId xmlns:p14="http://schemas.microsoft.com/office/powerpoint/2010/main" val="3898309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baseline="0" dirty="0"/>
              <a:t>These are some very good results, but -0.1% overhead? Even if we treat perlbench as an outlier, something may be wrong. And there is: there is a caveat we must discuss. The SPEC2006 benchmark is designed to test the performance of your CPU, and memory system, not your operating system as a whole. The results we are seeing here can very well be within experimental error. For this reason, we decided that further testing was necessary. This time, using a benchmark that will stress test the operating system.</a:t>
            </a:r>
          </a:p>
        </p:txBody>
      </p:sp>
      <p:sp>
        <p:nvSpPr>
          <p:cNvPr id="4" name="Foliennummernplatzhalter 3"/>
          <p:cNvSpPr>
            <a:spLocks noGrp="1"/>
          </p:cNvSpPr>
          <p:nvPr>
            <p:ph type="sldNum" sz="quarter" idx="10"/>
          </p:nvPr>
        </p:nvSpPr>
        <p:spPr/>
        <p:txBody>
          <a:bodyPr/>
          <a:lstStyle/>
          <a:p>
            <a:fld id="{5DC1497F-CB81-4F11-98DB-06ED57C9FE13}" type="slidenum">
              <a:rPr lang="en-US" smtClean="0"/>
              <a:pPr/>
              <a:t>19</a:t>
            </a:fld>
            <a:endParaRPr lang="en-US" dirty="0"/>
          </a:p>
        </p:txBody>
      </p:sp>
    </p:spTree>
    <p:extLst>
      <p:ext uri="{BB962C8B-B14F-4D97-AF65-F5344CB8AC3E}">
        <p14:creationId xmlns:p14="http://schemas.microsoft.com/office/powerpoint/2010/main" val="3330360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B3826885-6F3F-6541-BD73-6AC021912B44}" type="slidenum">
              <a:rPr lang="en-US" smtClean="0"/>
              <a:t>2</a:t>
            </a:fld>
            <a:endParaRPr lang="en-US"/>
          </a:p>
        </p:txBody>
      </p:sp>
    </p:spTree>
    <p:extLst>
      <p:ext uri="{BB962C8B-B14F-4D97-AF65-F5344CB8AC3E}">
        <p14:creationId xmlns:p14="http://schemas.microsoft.com/office/powerpoint/2010/main" val="3106900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baseline="0" dirty="0"/>
              <a:t>The LMBench3 does stress test the operating system. We now get about 47% in performance overhead. This looks high, but we must remember what is happening behind the scenes. This particular benchmark is constantly requesting Kernel Services in a tight loop. Applications do not work this way. Although the benchmark gives us an idea of the effects of our changes at an extreme case, it is not indicative of regular actual workloads.</a:t>
            </a:r>
          </a:p>
        </p:txBody>
      </p:sp>
      <p:sp>
        <p:nvSpPr>
          <p:cNvPr id="4" name="Foliennummernplatzhalter 3"/>
          <p:cNvSpPr>
            <a:spLocks noGrp="1"/>
          </p:cNvSpPr>
          <p:nvPr>
            <p:ph type="sldNum" sz="quarter" idx="10"/>
          </p:nvPr>
        </p:nvSpPr>
        <p:spPr/>
        <p:txBody>
          <a:bodyPr/>
          <a:lstStyle/>
          <a:p>
            <a:fld id="{5DC1497F-CB81-4F11-98DB-06ED57C9FE13}" type="slidenum">
              <a:rPr lang="en-US" smtClean="0"/>
              <a:pPr/>
              <a:t>20</a:t>
            </a:fld>
            <a:endParaRPr lang="en-US" dirty="0"/>
          </a:p>
        </p:txBody>
      </p:sp>
    </p:spTree>
    <p:extLst>
      <p:ext uri="{BB962C8B-B14F-4D97-AF65-F5344CB8AC3E}">
        <p14:creationId xmlns:p14="http://schemas.microsoft.com/office/powerpoint/2010/main" val="2453288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baseline="0" dirty="0"/>
              <a:t>The Phoronix Test suite is a bit more inclusive. For our purposes, we only ran the system and disk benchmarks. This gives us a better idea of how the system behaves. The Phoronix suite has a decent balance between CPU intensive tasks and OS intensive tasks. Again, we find benchmarks that are heavy on the latter behave worse, specifically those that perform reads.</a:t>
            </a:r>
          </a:p>
        </p:txBody>
      </p:sp>
      <p:sp>
        <p:nvSpPr>
          <p:cNvPr id="4" name="Foliennummernplatzhalter 3"/>
          <p:cNvSpPr>
            <a:spLocks noGrp="1"/>
          </p:cNvSpPr>
          <p:nvPr>
            <p:ph type="sldNum" sz="quarter" idx="10"/>
          </p:nvPr>
        </p:nvSpPr>
        <p:spPr/>
        <p:txBody>
          <a:bodyPr/>
          <a:lstStyle/>
          <a:p>
            <a:fld id="{5DC1497F-CB81-4F11-98DB-06ED57C9FE13}" type="slidenum">
              <a:rPr lang="en-US" smtClean="0"/>
              <a:pPr/>
              <a:t>21</a:t>
            </a:fld>
            <a:endParaRPr lang="en-US" dirty="0"/>
          </a:p>
        </p:txBody>
      </p:sp>
    </p:spTree>
    <p:extLst>
      <p:ext uri="{BB962C8B-B14F-4D97-AF65-F5344CB8AC3E}">
        <p14:creationId xmlns:p14="http://schemas.microsoft.com/office/powerpoint/2010/main" val="94952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baseline="0" dirty="0"/>
              <a:t>The Phoronix Test suite is a bit more inclusive. For our purposes, we only ran the system and disk benchmarks. This gives us a better idea of how the system behaves. The Phoronix suite has a decent balance between CPU intensive tasks and OS intensive tasks. Again, we find benchmarks that are heavy on the latter behave worse, specifically those that perform reads.</a:t>
            </a:r>
          </a:p>
        </p:txBody>
      </p:sp>
      <p:sp>
        <p:nvSpPr>
          <p:cNvPr id="4" name="Foliennummernplatzhalter 3"/>
          <p:cNvSpPr>
            <a:spLocks noGrp="1"/>
          </p:cNvSpPr>
          <p:nvPr>
            <p:ph type="sldNum" sz="quarter" idx="10"/>
          </p:nvPr>
        </p:nvSpPr>
        <p:spPr/>
        <p:txBody>
          <a:bodyPr/>
          <a:lstStyle/>
          <a:p>
            <a:fld id="{5DC1497F-CB81-4F11-98DB-06ED57C9FE13}" type="slidenum">
              <a:rPr lang="en-US" smtClean="0"/>
              <a:pPr/>
              <a:t>22</a:t>
            </a:fld>
            <a:endParaRPr lang="en-US" dirty="0"/>
          </a:p>
        </p:txBody>
      </p:sp>
    </p:spTree>
    <p:extLst>
      <p:ext uri="{BB962C8B-B14F-4D97-AF65-F5344CB8AC3E}">
        <p14:creationId xmlns:p14="http://schemas.microsoft.com/office/powerpoint/2010/main" val="1185993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Slide Number Placeholder 3"/>
          <p:cNvSpPr>
            <a:spLocks noGrp="1"/>
          </p:cNvSpPr>
          <p:nvPr>
            <p:ph type="sldNum" sz="quarter" idx="10"/>
          </p:nvPr>
        </p:nvSpPr>
        <p:spPr/>
        <p:txBody>
          <a:bodyPr/>
          <a:lstStyle/>
          <a:p>
            <a:fld id="{CEA8FC68-7E98-4962-8BF7-8868440A9532}" type="slidenum">
              <a:rPr lang="de-DE" smtClean="0"/>
              <a:t>23</a:t>
            </a:fld>
            <a:endParaRPr lang="de-DE"/>
          </a:p>
        </p:txBody>
      </p:sp>
    </p:spTree>
    <p:extLst>
      <p:ext uri="{BB962C8B-B14F-4D97-AF65-F5344CB8AC3E}">
        <p14:creationId xmlns:p14="http://schemas.microsoft.com/office/powerpoint/2010/main" val="1404212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EA8FC68-7E98-4962-8BF7-8868440A9532}" type="slidenum">
              <a:rPr lang="de-DE" smtClean="0"/>
              <a:t>24</a:t>
            </a:fld>
            <a:endParaRPr lang="de-DE"/>
          </a:p>
        </p:txBody>
      </p:sp>
    </p:spTree>
    <p:extLst>
      <p:ext uri="{BB962C8B-B14F-4D97-AF65-F5344CB8AC3E}">
        <p14:creationId xmlns:p14="http://schemas.microsoft.com/office/powerpoint/2010/main" val="520579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B3826885-6F3F-6541-BD73-6AC021912B44}" type="slidenum">
              <a:rPr lang="en-US" smtClean="0"/>
              <a:t>3</a:t>
            </a:fld>
            <a:endParaRPr lang="en-US"/>
          </a:p>
        </p:txBody>
      </p:sp>
    </p:spTree>
    <p:extLst>
      <p:ext uri="{BB962C8B-B14F-4D97-AF65-F5344CB8AC3E}">
        <p14:creationId xmlns:p14="http://schemas.microsoft.com/office/powerpoint/2010/main" val="3876690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B3826885-6F3F-6541-BD73-6AC021912B44}" type="slidenum">
              <a:rPr lang="en-US" smtClean="0"/>
              <a:t>4</a:t>
            </a:fld>
            <a:endParaRPr lang="en-US"/>
          </a:p>
        </p:txBody>
      </p:sp>
    </p:spTree>
    <p:extLst>
      <p:ext uri="{BB962C8B-B14F-4D97-AF65-F5344CB8AC3E}">
        <p14:creationId xmlns:p14="http://schemas.microsoft.com/office/powerpoint/2010/main" val="2337594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endParaRPr lang="de-DE" baseline="0" dirty="0"/>
          </a:p>
        </p:txBody>
      </p:sp>
      <p:sp>
        <p:nvSpPr>
          <p:cNvPr id="4" name="Slide Number Placeholder 3"/>
          <p:cNvSpPr>
            <a:spLocks noGrp="1"/>
          </p:cNvSpPr>
          <p:nvPr>
            <p:ph type="sldNum" sz="quarter" idx="10"/>
          </p:nvPr>
        </p:nvSpPr>
        <p:spPr/>
        <p:txBody>
          <a:bodyPr/>
          <a:lstStyle/>
          <a:p>
            <a:fld id="{5DC1497F-CB81-4F11-98DB-06ED57C9FE13}"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09892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endParaRPr lang="de-DE" baseline="0" dirty="0"/>
          </a:p>
        </p:txBody>
      </p:sp>
      <p:sp>
        <p:nvSpPr>
          <p:cNvPr id="4" name="Slide Number Placeholder 3"/>
          <p:cNvSpPr>
            <a:spLocks noGrp="1"/>
          </p:cNvSpPr>
          <p:nvPr>
            <p:ph type="sldNum" sz="quarter" idx="10"/>
          </p:nvPr>
        </p:nvSpPr>
        <p:spPr/>
        <p:txBody>
          <a:bodyPr/>
          <a:lstStyle/>
          <a:p>
            <a:fld id="{5DC1497F-CB81-4F11-98DB-06ED57C9FE13}"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595829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endParaRPr lang="de-DE" baseline="0" dirty="0"/>
          </a:p>
        </p:txBody>
      </p:sp>
      <p:sp>
        <p:nvSpPr>
          <p:cNvPr id="4" name="Slide Number Placeholder 3"/>
          <p:cNvSpPr>
            <a:spLocks noGrp="1"/>
          </p:cNvSpPr>
          <p:nvPr>
            <p:ph type="sldNum" sz="quarter" idx="10"/>
          </p:nvPr>
        </p:nvSpPr>
        <p:spPr/>
        <p:txBody>
          <a:bodyPr/>
          <a:lstStyle/>
          <a:p>
            <a:fld id="{5DC1497F-CB81-4F11-98DB-06ED57C9FE13}"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468312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de-DE" baseline="0" dirty="0"/>
              <a:t>And yes, prefetch can target addresses that are mapped in kernel space.</a:t>
            </a:r>
          </a:p>
        </p:txBody>
      </p:sp>
      <p:sp>
        <p:nvSpPr>
          <p:cNvPr id="4" name="Slide Number Placeholder 3"/>
          <p:cNvSpPr>
            <a:spLocks noGrp="1"/>
          </p:cNvSpPr>
          <p:nvPr>
            <p:ph type="sldNum" sz="quarter" idx="10"/>
          </p:nvPr>
        </p:nvSpPr>
        <p:spPr/>
        <p:txBody>
          <a:bodyPr/>
          <a:lstStyle/>
          <a:p>
            <a:fld id="{5DC1497F-CB81-4F11-98DB-06ED57C9FE13}"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34285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endParaRPr lang="de-DE" baseline="0" dirty="0"/>
          </a:p>
        </p:txBody>
      </p:sp>
      <p:sp>
        <p:nvSpPr>
          <p:cNvPr id="4" name="Slide Number Placeholder 3"/>
          <p:cNvSpPr>
            <a:spLocks noGrp="1"/>
          </p:cNvSpPr>
          <p:nvPr>
            <p:ph type="sldNum" sz="quarter" idx="10"/>
          </p:nvPr>
        </p:nvSpPr>
        <p:spPr/>
        <p:txBody>
          <a:bodyPr/>
          <a:lstStyle/>
          <a:p>
            <a:fld id="{5DC1497F-CB81-4F11-98DB-06ED57C9FE13}"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59273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de-DE"/>
              <a:t>04.05.2017</a:t>
            </a:r>
            <a:endParaRPr lang="de-DE" dirty="0"/>
          </a:p>
        </p:txBody>
      </p:sp>
      <p:sp>
        <p:nvSpPr>
          <p:cNvPr id="5" name="Footer Placeholder 4"/>
          <p:cNvSpPr>
            <a:spLocks noGrp="1"/>
          </p:cNvSpPr>
          <p:nvPr>
            <p:ph type="ftr" sz="quarter" idx="11"/>
          </p:nvPr>
        </p:nvSpPr>
        <p:spPr/>
        <p:txBody>
          <a:bodyPr/>
          <a:lstStyle/>
          <a:p>
            <a:r>
              <a:rPr lang="de-DE"/>
              <a:t>University of Duisburg-Essen, Prof. Lucas Davi</a:t>
            </a:r>
            <a:endParaRPr lang="de-DE" dirty="0"/>
          </a:p>
        </p:txBody>
      </p:sp>
      <p:sp>
        <p:nvSpPr>
          <p:cNvPr id="6" name="Slide Number Placeholder 5"/>
          <p:cNvSpPr>
            <a:spLocks noGrp="1"/>
          </p:cNvSpPr>
          <p:nvPr>
            <p:ph type="sldNum" sz="quarter" idx="12"/>
          </p:nvPr>
        </p:nvSpPr>
        <p:spPr/>
        <p:txBody>
          <a:bodyPr/>
          <a:lstStyle/>
          <a:p>
            <a:fld id="{0CB18F4C-E8C4-4CE3-AB98-635666EFA01A}" type="slidenum">
              <a:rPr lang="de-DE" smtClean="0"/>
              <a:t>‹#›</a:t>
            </a:fld>
            <a:endParaRPr lang="de-DE"/>
          </a:p>
        </p:txBody>
      </p:sp>
    </p:spTree>
    <p:extLst>
      <p:ext uri="{BB962C8B-B14F-4D97-AF65-F5344CB8AC3E}">
        <p14:creationId xmlns:p14="http://schemas.microsoft.com/office/powerpoint/2010/main" val="13986318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de-DE"/>
              <a:t>04.05.2017</a:t>
            </a:r>
            <a:endParaRPr lang="de-DE" dirty="0"/>
          </a:p>
        </p:txBody>
      </p:sp>
      <p:sp>
        <p:nvSpPr>
          <p:cNvPr id="5" name="Footer Placeholder 4"/>
          <p:cNvSpPr>
            <a:spLocks noGrp="1"/>
          </p:cNvSpPr>
          <p:nvPr>
            <p:ph type="ftr" sz="quarter" idx="11"/>
          </p:nvPr>
        </p:nvSpPr>
        <p:spPr/>
        <p:txBody>
          <a:bodyPr/>
          <a:lstStyle/>
          <a:p>
            <a:r>
              <a:rPr lang="de-DE"/>
              <a:t>University of Duisburg-Essen, Prof. Lucas Davi</a:t>
            </a:r>
            <a:endParaRPr lang="de-DE" dirty="0"/>
          </a:p>
        </p:txBody>
      </p:sp>
      <p:sp>
        <p:nvSpPr>
          <p:cNvPr id="6" name="Slide Number Placeholder 5"/>
          <p:cNvSpPr>
            <a:spLocks noGrp="1"/>
          </p:cNvSpPr>
          <p:nvPr>
            <p:ph type="sldNum" sz="quarter" idx="12"/>
          </p:nvPr>
        </p:nvSpPr>
        <p:spPr/>
        <p:txBody>
          <a:bodyPr/>
          <a:lstStyle/>
          <a:p>
            <a:fld id="{0CB18F4C-E8C4-4CE3-AB98-635666EFA01A}" type="slidenum">
              <a:rPr lang="de-DE" smtClean="0"/>
              <a:t>‹#›</a:t>
            </a:fld>
            <a:endParaRPr lang="de-DE"/>
          </a:p>
        </p:txBody>
      </p:sp>
    </p:spTree>
    <p:extLst>
      <p:ext uri="{BB962C8B-B14F-4D97-AF65-F5344CB8AC3E}">
        <p14:creationId xmlns:p14="http://schemas.microsoft.com/office/powerpoint/2010/main" val="24913016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de-DE"/>
              <a:t>04.05.2017</a:t>
            </a:r>
            <a:endParaRPr lang="de-DE" dirty="0"/>
          </a:p>
        </p:txBody>
      </p:sp>
      <p:sp>
        <p:nvSpPr>
          <p:cNvPr id="5" name="Footer Placeholder 4"/>
          <p:cNvSpPr>
            <a:spLocks noGrp="1"/>
          </p:cNvSpPr>
          <p:nvPr>
            <p:ph type="ftr" sz="quarter" idx="11"/>
          </p:nvPr>
        </p:nvSpPr>
        <p:spPr/>
        <p:txBody>
          <a:bodyPr/>
          <a:lstStyle/>
          <a:p>
            <a:r>
              <a:rPr lang="de-DE"/>
              <a:t>University of Duisburg-Essen, Prof. Lucas Davi</a:t>
            </a:r>
            <a:endParaRPr lang="de-DE" dirty="0"/>
          </a:p>
        </p:txBody>
      </p:sp>
      <p:sp>
        <p:nvSpPr>
          <p:cNvPr id="6" name="Slide Number Placeholder 5"/>
          <p:cNvSpPr>
            <a:spLocks noGrp="1"/>
          </p:cNvSpPr>
          <p:nvPr>
            <p:ph type="sldNum" sz="quarter" idx="12"/>
          </p:nvPr>
        </p:nvSpPr>
        <p:spPr/>
        <p:txBody>
          <a:bodyPr/>
          <a:lstStyle/>
          <a:p>
            <a:fld id="{0CB18F4C-E8C4-4CE3-AB98-635666EFA01A}" type="slidenum">
              <a:rPr lang="de-DE" smtClean="0"/>
              <a:t>‹#›</a:t>
            </a:fld>
            <a:endParaRPr lang="de-DE"/>
          </a:p>
        </p:txBody>
      </p:sp>
    </p:spTree>
    <p:extLst>
      <p:ext uri="{BB962C8B-B14F-4D97-AF65-F5344CB8AC3E}">
        <p14:creationId xmlns:p14="http://schemas.microsoft.com/office/powerpoint/2010/main" val="107500750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de-DE"/>
              <a:t>04.05.2017</a:t>
            </a:r>
            <a:endParaRPr lang="de-DE" dirty="0"/>
          </a:p>
        </p:txBody>
      </p:sp>
      <p:sp>
        <p:nvSpPr>
          <p:cNvPr id="5" name="Footer Placeholder 4"/>
          <p:cNvSpPr>
            <a:spLocks noGrp="1"/>
          </p:cNvSpPr>
          <p:nvPr>
            <p:ph type="ftr" sz="quarter" idx="11"/>
          </p:nvPr>
        </p:nvSpPr>
        <p:spPr/>
        <p:txBody>
          <a:bodyPr/>
          <a:lstStyle/>
          <a:p>
            <a:r>
              <a:rPr lang="de-DE"/>
              <a:t>University of Duisburg-Essen, Prof. Lucas Davi</a:t>
            </a:r>
            <a:endParaRPr lang="de-DE" dirty="0"/>
          </a:p>
        </p:txBody>
      </p:sp>
      <p:sp>
        <p:nvSpPr>
          <p:cNvPr id="6" name="Slide Number Placeholder 5"/>
          <p:cNvSpPr>
            <a:spLocks noGrp="1"/>
          </p:cNvSpPr>
          <p:nvPr>
            <p:ph type="sldNum" sz="quarter" idx="12"/>
          </p:nvPr>
        </p:nvSpPr>
        <p:spPr/>
        <p:txBody>
          <a:bodyPr/>
          <a:lstStyle/>
          <a:p>
            <a:fld id="{0CB18F4C-E8C4-4CE3-AB98-635666EFA01A}" type="slidenum">
              <a:rPr lang="de-DE" smtClean="0"/>
              <a:t>‹#›</a:t>
            </a:fld>
            <a:endParaRPr lang="de-DE"/>
          </a:p>
        </p:txBody>
      </p:sp>
    </p:spTree>
    <p:extLst>
      <p:ext uri="{BB962C8B-B14F-4D97-AF65-F5344CB8AC3E}">
        <p14:creationId xmlns:p14="http://schemas.microsoft.com/office/powerpoint/2010/main" val="13737574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de-DE"/>
              <a:t>04.05.2017</a:t>
            </a:r>
            <a:endParaRPr lang="de-DE" dirty="0"/>
          </a:p>
        </p:txBody>
      </p:sp>
      <p:sp>
        <p:nvSpPr>
          <p:cNvPr id="5" name="Footer Placeholder 4"/>
          <p:cNvSpPr>
            <a:spLocks noGrp="1"/>
          </p:cNvSpPr>
          <p:nvPr>
            <p:ph type="ftr" sz="quarter" idx="11"/>
          </p:nvPr>
        </p:nvSpPr>
        <p:spPr/>
        <p:txBody>
          <a:bodyPr/>
          <a:lstStyle/>
          <a:p>
            <a:r>
              <a:rPr lang="de-DE"/>
              <a:t>University of Duisburg-Essen, Prof. Lucas Davi</a:t>
            </a:r>
            <a:endParaRPr lang="de-DE" dirty="0"/>
          </a:p>
        </p:txBody>
      </p:sp>
      <p:sp>
        <p:nvSpPr>
          <p:cNvPr id="6" name="Slide Number Placeholder 5"/>
          <p:cNvSpPr>
            <a:spLocks noGrp="1"/>
          </p:cNvSpPr>
          <p:nvPr>
            <p:ph type="sldNum" sz="quarter" idx="12"/>
          </p:nvPr>
        </p:nvSpPr>
        <p:spPr/>
        <p:txBody>
          <a:bodyPr/>
          <a:lstStyle/>
          <a:p>
            <a:fld id="{0CB18F4C-E8C4-4CE3-AB98-635666EFA01A}" type="slidenum">
              <a:rPr lang="de-DE" smtClean="0"/>
              <a:t>‹#›</a:t>
            </a:fld>
            <a:endParaRPr lang="de-DE"/>
          </a:p>
        </p:txBody>
      </p:sp>
    </p:spTree>
    <p:extLst>
      <p:ext uri="{BB962C8B-B14F-4D97-AF65-F5344CB8AC3E}">
        <p14:creationId xmlns:p14="http://schemas.microsoft.com/office/powerpoint/2010/main" val="14733283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de-DE"/>
              <a:t>04.05.2017</a:t>
            </a:r>
            <a:endParaRPr lang="de-DE" dirty="0"/>
          </a:p>
        </p:txBody>
      </p:sp>
      <p:sp>
        <p:nvSpPr>
          <p:cNvPr id="6" name="Footer Placeholder 5"/>
          <p:cNvSpPr>
            <a:spLocks noGrp="1"/>
          </p:cNvSpPr>
          <p:nvPr>
            <p:ph type="ftr" sz="quarter" idx="11"/>
          </p:nvPr>
        </p:nvSpPr>
        <p:spPr/>
        <p:txBody>
          <a:bodyPr/>
          <a:lstStyle/>
          <a:p>
            <a:r>
              <a:rPr lang="de-DE"/>
              <a:t>University of Duisburg-Essen, Prof. Lucas Davi</a:t>
            </a:r>
            <a:endParaRPr lang="de-DE" dirty="0"/>
          </a:p>
        </p:txBody>
      </p:sp>
      <p:sp>
        <p:nvSpPr>
          <p:cNvPr id="7" name="Slide Number Placeholder 6"/>
          <p:cNvSpPr>
            <a:spLocks noGrp="1"/>
          </p:cNvSpPr>
          <p:nvPr>
            <p:ph type="sldNum" sz="quarter" idx="12"/>
          </p:nvPr>
        </p:nvSpPr>
        <p:spPr/>
        <p:txBody>
          <a:bodyPr/>
          <a:lstStyle/>
          <a:p>
            <a:fld id="{0CB18F4C-E8C4-4CE3-AB98-635666EFA01A}" type="slidenum">
              <a:rPr lang="de-DE" smtClean="0"/>
              <a:t>‹#›</a:t>
            </a:fld>
            <a:endParaRPr lang="de-DE"/>
          </a:p>
        </p:txBody>
      </p:sp>
    </p:spTree>
    <p:extLst>
      <p:ext uri="{BB962C8B-B14F-4D97-AF65-F5344CB8AC3E}">
        <p14:creationId xmlns:p14="http://schemas.microsoft.com/office/powerpoint/2010/main" val="1218649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de-DE"/>
              <a:t>04.05.2017</a:t>
            </a:r>
            <a:endParaRPr lang="de-DE" dirty="0"/>
          </a:p>
        </p:txBody>
      </p:sp>
      <p:sp>
        <p:nvSpPr>
          <p:cNvPr id="8" name="Footer Placeholder 7"/>
          <p:cNvSpPr>
            <a:spLocks noGrp="1"/>
          </p:cNvSpPr>
          <p:nvPr>
            <p:ph type="ftr" sz="quarter" idx="11"/>
          </p:nvPr>
        </p:nvSpPr>
        <p:spPr/>
        <p:txBody>
          <a:bodyPr/>
          <a:lstStyle/>
          <a:p>
            <a:r>
              <a:rPr lang="de-DE"/>
              <a:t>University of Duisburg-Essen, Prof. Lucas Davi</a:t>
            </a:r>
            <a:endParaRPr lang="de-DE" dirty="0"/>
          </a:p>
        </p:txBody>
      </p:sp>
      <p:sp>
        <p:nvSpPr>
          <p:cNvPr id="9" name="Slide Number Placeholder 8"/>
          <p:cNvSpPr>
            <a:spLocks noGrp="1"/>
          </p:cNvSpPr>
          <p:nvPr>
            <p:ph type="sldNum" sz="quarter" idx="12"/>
          </p:nvPr>
        </p:nvSpPr>
        <p:spPr/>
        <p:txBody>
          <a:bodyPr/>
          <a:lstStyle/>
          <a:p>
            <a:fld id="{0CB18F4C-E8C4-4CE3-AB98-635666EFA01A}" type="slidenum">
              <a:rPr lang="de-DE" smtClean="0"/>
              <a:t>‹#›</a:t>
            </a:fld>
            <a:endParaRPr lang="de-DE"/>
          </a:p>
        </p:txBody>
      </p:sp>
    </p:spTree>
    <p:extLst>
      <p:ext uri="{BB962C8B-B14F-4D97-AF65-F5344CB8AC3E}">
        <p14:creationId xmlns:p14="http://schemas.microsoft.com/office/powerpoint/2010/main" val="16880695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de-DE"/>
              <a:t>04.05.2017</a:t>
            </a:r>
            <a:endParaRPr lang="de-DE" dirty="0"/>
          </a:p>
        </p:txBody>
      </p:sp>
      <p:sp>
        <p:nvSpPr>
          <p:cNvPr id="4" name="Footer Placeholder 3"/>
          <p:cNvSpPr>
            <a:spLocks noGrp="1"/>
          </p:cNvSpPr>
          <p:nvPr>
            <p:ph type="ftr" sz="quarter" idx="11"/>
          </p:nvPr>
        </p:nvSpPr>
        <p:spPr/>
        <p:txBody>
          <a:bodyPr/>
          <a:lstStyle/>
          <a:p>
            <a:r>
              <a:rPr lang="de-DE"/>
              <a:t>University of Duisburg-Essen, Prof. Lucas Davi</a:t>
            </a:r>
            <a:endParaRPr lang="de-DE" dirty="0"/>
          </a:p>
        </p:txBody>
      </p:sp>
      <p:sp>
        <p:nvSpPr>
          <p:cNvPr id="5" name="Slide Number Placeholder 4"/>
          <p:cNvSpPr>
            <a:spLocks noGrp="1"/>
          </p:cNvSpPr>
          <p:nvPr>
            <p:ph type="sldNum" sz="quarter" idx="12"/>
          </p:nvPr>
        </p:nvSpPr>
        <p:spPr/>
        <p:txBody>
          <a:bodyPr/>
          <a:lstStyle/>
          <a:p>
            <a:fld id="{0CB18F4C-E8C4-4CE3-AB98-635666EFA01A}" type="slidenum">
              <a:rPr lang="de-DE" smtClean="0"/>
              <a:t>‹#›</a:t>
            </a:fld>
            <a:endParaRPr lang="de-DE"/>
          </a:p>
        </p:txBody>
      </p:sp>
    </p:spTree>
    <p:extLst>
      <p:ext uri="{BB962C8B-B14F-4D97-AF65-F5344CB8AC3E}">
        <p14:creationId xmlns:p14="http://schemas.microsoft.com/office/powerpoint/2010/main" val="1689332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a:t>04.05.2017</a:t>
            </a:r>
            <a:endParaRPr lang="de-DE" dirty="0"/>
          </a:p>
        </p:txBody>
      </p:sp>
      <p:sp>
        <p:nvSpPr>
          <p:cNvPr id="3" name="Footer Placeholder 2"/>
          <p:cNvSpPr>
            <a:spLocks noGrp="1"/>
          </p:cNvSpPr>
          <p:nvPr>
            <p:ph type="ftr" sz="quarter" idx="11"/>
          </p:nvPr>
        </p:nvSpPr>
        <p:spPr/>
        <p:txBody>
          <a:bodyPr/>
          <a:lstStyle/>
          <a:p>
            <a:r>
              <a:rPr lang="de-DE"/>
              <a:t>University of Duisburg-Essen, Prof. Lucas Davi</a:t>
            </a:r>
            <a:endParaRPr lang="de-DE" dirty="0"/>
          </a:p>
        </p:txBody>
      </p:sp>
      <p:sp>
        <p:nvSpPr>
          <p:cNvPr id="4" name="Slide Number Placeholder 3"/>
          <p:cNvSpPr>
            <a:spLocks noGrp="1"/>
          </p:cNvSpPr>
          <p:nvPr>
            <p:ph type="sldNum" sz="quarter" idx="12"/>
          </p:nvPr>
        </p:nvSpPr>
        <p:spPr/>
        <p:txBody>
          <a:bodyPr/>
          <a:lstStyle/>
          <a:p>
            <a:fld id="{0CB18F4C-E8C4-4CE3-AB98-635666EFA01A}" type="slidenum">
              <a:rPr lang="de-DE" smtClean="0"/>
              <a:t>‹#›</a:t>
            </a:fld>
            <a:endParaRPr lang="de-DE"/>
          </a:p>
        </p:txBody>
      </p:sp>
    </p:spTree>
    <p:extLst>
      <p:ext uri="{BB962C8B-B14F-4D97-AF65-F5344CB8AC3E}">
        <p14:creationId xmlns:p14="http://schemas.microsoft.com/office/powerpoint/2010/main" val="18938280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de-DE"/>
              <a:t>04.05.2017</a:t>
            </a:r>
            <a:endParaRPr lang="de-DE" dirty="0"/>
          </a:p>
        </p:txBody>
      </p:sp>
      <p:sp>
        <p:nvSpPr>
          <p:cNvPr id="6" name="Footer Placeholder 5"/>
          <p:cNvSpPr>
            <a:spLocks noGrp="1"/>
          </p:cNvSpPr>
          <p:nvPr>
            <p:ph type="ftr" sz="quarter" idx="11"/>
          </p:nvPr>
        </p:nvSpPr>
        <p:spPr/>
        <p:txBody>
          <a:bodyPr/>
          <a:lstStyle/>
          <a:p>
            <a:r>
              <a:rPr lang="de-DE"/>
              <a:t>University of Duisburg-Essen, Prof. Lucas Davi</a:t>
            </a:r>
            <a:endParaRPr lang="de-DE" dirty="0"/>
          </a:p>
        </p:txBody>
      </p:sp>
      <p:sp>
        <p:nvSpPr>
          <p:cNvPr id="7" name="Slide Number Placeholder 6"/>
          <p:cNvSpPr>
            <a:spLocks noGrp="1"/>
          </p:cNvSpPr>
          <p:nvPr>
            <p:ph type="sldNum" sz="quarter" idx="12"/>
          </p:nvPr>
        </p:nvSpPr>
        <p:spPr/>
        <p:txBody>
          <a:bodyPr/>
          <a:lstStyle/>
          <a:p>
            <a:fld id="{0CB18F4C-E8C4-4CE3-AB98-635666EFA01A}" type="slidenum">
              <a:rPr lang="de-DE" smtClean="0"/>
              <a:t>‹#›</a:t>
            </a:fld>
            <a:endParaRPr lang="de-DE"/>
          </a:p>
        </p:txBody>
      </p:sp>
    </p:spTree>
    <p:extLst>
      <p:ext uri="{BB962C8B-B14F-4D97-AF65-F5344CB8AC3E}">
        <p14:creationId xmlns:p14="http://schemas.microsoft.com/office/powerpoint/2010/main" val="34304498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de-DE"/>
              <a:t>04.05.2017</a:t>
            </a:r>
            <a:endParaRPr lang="de-DE" dirty="0"/>
          </a:p>
        </p:txBody>
      </p:sp>
      <p:sp>
        <p:nvSpPr>
          <p:cNvPr id="6" name="Footer Placeholder 5"/>
          <p:cNvSpPr>
            <a:spLocks noGrp="1"/>
          </p:cNvSpPr>
          <p:nvPr>
            <p:ph type="ftr" sz="quarter" idx="11"/>
          </p:nvPr>
        </p:nvSpPr>
        <p:spPr/>
        <p:txBody>
          <a:bodyPr/>
          <a:lstStyle/>
          <a:p>
            <a:r>
              <a:rPr lang="de-DE"/>
              <a:t>University of Duisburg-Essen, Prof. Lucas Davi</a:t>
            </a:r>
            <a:endParaRPr lang="de-DE" dirty="0"/>
          </a:p>
        </p:txBody>
      </p:sp>
      <p:sp>
        <p:nvSpPr>
          <p:cNvPr id="7" name="Slide Number Placeholder 6"/>
          <p:cNvSpPr>
            <a:spLocks noGrp="1"/>
          </p:cNvSpPr>
          <p:nvPr>
            <p:ph type="sldNum" sz="quarter" idx="12"/>
          </p:nvPr>
        </p:nvSpPr>
        <p:spPr/>
        <p:txBody>
          <a:bodyPr/>
          <a:lstStyle/>
          <a:p>
            <a:fld id="{0CB18F4C-E8C4-4CE3-AB98-635666EFA01A}" type="slidenum">
              <a:rPr lang="de-DE" smtClean="0"/>
              <a:t>‹#›</a:t>
            </a:fld>
            <a:endParaRPr lang="de-DE"/>
          </a:p>
        </p:txBody>
      </p:sp>
    </p:spTree>
    <p:extLst>
      <p:ext uri="{BB962C8B-B14F-4D97-AF65-F5344CB8AC3E}">
        <p14:creationId xmlns:p14="http://schemas.microsoft.com/office/powerpoint/2010/main" val="19994219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04.05.2017</a:t>
            </a:r>
            <a:endParaRPr lang="de-DE"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University of Duisburg-Essen, Prof. Lucas Davi</a:t>
            </a:r>
            <a:endParaRPr lang="de-DE"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18F4C-E8C4-4CE3-AB98-635666EFA01A}" type="slidenum">
              <a:rPr lang="de-DE" smtClean="0"/>
              <a:t>‹#›</a:t>
            </a:fld>
            <a:endParaRPr lang="de-DE"/>
          </a:p>
        </p:txBody>
      </p:sp>
    </p:spTree>
    <p:extLst>
      <p:ext uri="{BB962C8B-B14F-4D97-AF65-F5344CB8AC3E}">
        <p14:creationId xmlns:p14="http://schemas.microsoft.com/office/powerpoint/2010/main" val="3212268547"/>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32919" y="811581"/>
            <a:ext cx="10719303" cy="2393357"/>
          </a:xfrm>
        </p:spPr>
        <p:txBody>
          <a:bodyPr anchor="t">
            <a:noAutofit/>
          </a:bodyPr>
          <a:lstStyle/>
          <a:p>
            <a:pPr>
              <a:lnSpc>
                <a:spcPct val="100000"/>
              </a:lnSpc>
            </a:pPr>
            <a:r>
              <a:rPr lang="en-US" sz="6600" dirty="0">
                <a:latin typeface="+mn-lt"/>
              </a:rPr>
              <a:t>LAZARUS</a:t>
            </a:r>
            <a:br>
              <a:rPr lang="en-US" sz="100" dirty="0"/>
            </a:br>
            <a:r>
              <a:rPr lang="en-US" sz="3600" b="0" dirty="0"/>
              <a:t>Practical Side-channel Resilient Kernel-Space Randomization</a:t>
            </a:r>
            <a:endParaRPr lang="en-US" sz="6600" b="0" dirty="0"/>
          </a:p>
        </p:txBody>
      </p:sp>
      <p:sp>
        <p:nvSpPr>
          <p:cNvPr id="3" name="TextBox 2"/>
          <p:cNvSpPr txBox="1"/>
          <p:nvPr/>
        </p:nvSpPr>
        <p:spPr>
          <a:xfrm>
            <a:off x="1686329" y="3889605"/>
            <a:ext cx="4046899" cy="1569660"/>
          </a:xfrm>
          <a:prstGeom prst="rect">
            <a:avLst/>
          </a:prstGeom>
          <a:noFill/>
        </p:spPr>
        <p:txBody>
          <a:bodyPr wrap="square" rtlCol="0">
            <a:spAutoFit/>
          </a:bodyPr>
          <a:lstStyle/>
          <a:p>
            <a:pPr algn="ctr"/>
            <a:endParaRPr lang="de-DE" sz="2400" dirty="0">
              <a:latin typeface="+mj-lt"/>
            </a:endParaRPr>
          </a:p>
          <a:p>
            <a:pPr algn="ctr"/>
            <a:r>
              <a:rPr lang="de-DE" sz="2400" b="1" dirty="0"/>
              <a:t>David Gens</a:t>
            </a:r>
          </a:p>
          <a:p>
            <a:pPr algn="ctr"/>
            <a:r>
              <a:rPr lang="de-DE" sz="2400" dirty="0">
                <a:latin typeface="+mj-lt"/>
              </a:rPr>
              <a:t>Christopher Liebchen</a:t>
            </a:r>
          </a:p>
          <a:p>
            <a:pPr algn="ctr"/>
            <a:r>
              <a:rPr lang="de-DE" sz="2400" dirty="0">
                <a:latin typeface="+mj-lt"/>
              </a:rPr>
              <a:t>Ahmad-Reza Sadeghi</a:t>
            </a:r>
          </a:p>
        </p:txBody>
      </p:sp>
      <p:sp>
        <p:nvSpPr>
          <p:cNvPr id="4" name="TextBox 3"/>
          <p:cNvSpPr txBox="1"/>
          <p:nvPr/>
        </p:nvSpPr>
        <p:spPr>
          <a:xfrm>
            <a:off x="6956529" y="4153503"/>
            <a:ext cx="4046899" cy="461665"/>
          </a:xfrm>
          <a:prstGeom prst="rect">
            <a:avLst/>
          </a:prstGeom>
          <a:noFill/>
        </p:spPr>
        <p:txBody>
          <a:bodyPr wrap="square" rtlCol="0">
            <a:spAutoFit/>
          </a:bodyPr>
          <a:lstStyle/>
          <a:p>
            <a:pPr algn="ctr"/>
            <a:r>
              <a:rPr lang="de-DE" sz="2400" i="1" dirty="0"/>
              <a:t>Orlando Arias</a:t>
            </a:r>
          </a:p>
        </p:txBody>
      </p:sp>
      <p:sp>
        <p:nvSpPr>
          <p:cNvPr id="5" name="TextBox 4"/>
          <p:cNvSpPr txBox="1"/>
          <p:nvPr/>
        </p:nvSpPr>
        <p:spPr>
          <a:xfrm>
            <a:off x="6956530" y="4734357"/>
            <a:ext cx="4046899" cy="400110"/>
          </a:xfrm>
          <a:prstGeom prst="rect">
            <a:avLst/>
          </a:prstGeom>
          <a:noFill/>
        </p:spPr>
        <p:txBody>
          <a:bodyPr wrap="square" rtlCol="0">
            <a:spAutoFit/>
          </a:bodyPr>
          <a:lstStyle/>
          <a:p>
            <a:pPr algn="ctr"/>
            <a:r>
              <a:rPr lang="de-DE" sz="2000" i="1" dirty="0">
                <a:latin typeface="+mj-lt"/>
              </a:rPr>
              <a:t>University of Central Florida</a:t>
            </a:r>
          </a:p>
        </p:txBody>
      </p:sp>
      <p:sp>
        <p:nvSpPr>
          <p:cNvPr id="6" name="TextBox 5"/>
          <p:cNvSpPr txBox="1"/>
          <p:nvPr/>
        </p:nvSpPr>
        <p:spPr>
          <a:xfrm>
            <a:off x="832920" y="5577999"/>
            <a:ext cx="6219044" cy="707886"/>
          </a:xfrm>
          <a:prstGeom prst="rect">
            <a:avLst/>
          </a:prstGeom>
          <a:noFill/>
        </p:spPr>
        <p:txBody>
          <a:bodyPr wrap="square" rtlCol="0">
            <a:spAutoFit/>
          </a:bodyPr>
          <a:lstStyle/>
          <a:p>
            <a:pPr algn="ctr"/>
            <a:r>
              <a:rPr lang="de-DE" sz="2000" i="1" dirty="0">
                <a:latin typeface="+mj-lt"/>
              </a:rPr>
              <a:t>Intel Collaborative Research Institute for Secure Computing </a:t>
            </a:r>
          </a:p>
          <a:p>
            <a:pPr algn="ctr"/>
            <a:r>
              <a:rPr lang="de-DE" sz="2000" i="1" dirty="0">
                <a:latin typeface="+mj-lt"/>
              </a:rPr>
              <a:t>Technische Universität Darmstadt</a:t>
            </a:r>
          </a:p>
        </p:txBody>
      </p:sp>
      <p:cxnSp>
        <p:nvCxnSpPr>
          <p:cNvPr id="8" name="Gerader Verbinder 7"/>
          <p:cNvCxnSpPr/>
          <p:nvPr/>
        </p:nvCxnSpPr>
        <p:spPr>
          <a:xfrm>
            <a:off x="2379915" y="5520087"/>
            <a:ext cx="26597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7650116" y="4665067"/>
            <a:ext cx="26597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931978" y="5192378"/>
            <a:ext cx="6096000" cy="830997"/>
          </a:xfrm>
          <a:prstGeom prst="rect">
            <a:avLst/>
          </a:prstGeom>
        </p:spPr>
        <p:txBody>
          <a:bodyPr>
            <a:spAutoFit/>
          </a:bodyPr>
          <a:lstStyle/>
          <a:p>
            <a:pPr lvl="0" algn="ctr"/>
            <a:r>
              <a:rPr lang="de-DE" sz="2400" dirty="0">
                <a:solidFill>
                  <a:prstClr val="white"/>
                </a:solidFill>
                <a:latin typeface="Calibri Light" panose="020F0302020204030204"/>
              </a:rPr>
              <a:t>Dean Sullivan</a:t>
            </a:r>
          </a:p>
          <a:p>
            <a:pPr lvl="0" algn="ctr"/>
            <a:r>
              <a:rPr lang="de-DE" sz="2400" dirty="0">
                <a:solidFill>
                  <a:prstClr val="white"/>
                </a:solidFill>
                <a:latin typeface="Calibri Light" panose="020F0302020204030204"/>
              </a:rPr>
              <a:t>Yier Jin</a:t>
            </a:r>
          </a:p>
        </p:txBody>
      </p:sp>
      <p:sp>
        <p:nvSpPr>
          <p:cNvPr id="12" name="TextBox 11"/>
          <p:cNvSpPr txBox="1"/>
          <p:nvPr/>
        </p:nvSpPr>
        <p:spPr>
          <a:xfrm>
            <a:off x="6956529" y="6038309"/>
            <a:ext cx="4046899" cy="400110"/>
          </a:xfrm>
          <a:prstGeom prst="rect">
            <a:avLst/>
          </a:prstGeom>
          <a:noFill/>
        </p:spPr>
        <p:txBody>
          <a:bodyPr wrap="square" rtlCol="0">
            <a:spAutoFit/>
          </a:bodyPr>
          <a:lstStyle/>
          <a:p>
            <a:pPr algn="ctr"/>
            <a:r>
              <a:rPr lang="de-DE" sz="2000" i="1" dirty="0">
                <a:latin typeface="+mj-lt"/>
              </a:rPr>
              <a:t>University of Florida</a:t>
            </a:r>
          </a:p>
        </p:txBody>
      </p:sp>
      <p:cxnSp>
        <p:nvCxnSpPr>
          <p:cNvPr id="13" name="Gerader Verbinder 8"/>
          <p:cNvCxnSpPr/>
          <p:nvPr/>
        </p:nvCxnSpPr>
        <p:spPr>
          <a:xfrm>
            <a:off x="7650115" y="5969019"/>
            <a:ext cx="26597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28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bgerundetes Rechteck 35" descr=" 36"/>
          <p:cNvSpPr/>
          <p:nvPr/>
        </p:nvSpPr>
        <p:spPr>
          <a:xfrm>
            <a:off x="3686360" y="2442848"/>
            <a:ext cx="3896298" cy="122300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de-DE" sz="3200" dirty="0">
              <a:solidFill>
                <a:prstClr val="black"/>
              </a:solidFill>
            </a:endParaRPr>
          </a:p>
          <a:p>
            <a:pPr algn="ctr"/>
            <a:endParaRPr lang="de-DE" sz="3200" dirty="0">
              <a:solidFill>
                <a:prstClr val="black"/>
              </a:solidFill>
            </a:endParaRPr>
          </a:p>
        </p:txBody>
      </p:sp>
      <p:pic>
        <p:nvPicPr>
          <p:cNvPr id="6" name="Grafik 5" desc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7377" y="3936953"/>
            <a:ext cx="3417202" cy="1360179"/>
          </a:xfrm>
          <a:prstGeom prst="rect">
            <a:avLst/>
          </a:prstGeom>
        </p:spPr>
      </p:pic>
      <p:sp>
        <p:nvSpPr>
          <p:cNvPr id="14" name="Abgerundetes Rechteck 9" descr=" 28"/>
          <p:cNvSpPr/>
          <p:nvPr/>
        </p:nvSpPr>
        <p:spPr>
          <a:xfrm>
            <a:off x="763571" y="5027175"/>
            <a:ext cx="4314195" cy="959166"/>
          </a:xfrm>
          <a:custGeom>
            <a:avLst/>
            <a:gdLst>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841999 h 1010403"/>
              <a:gd name="connsiteX5" fmla="*/ 1419273 w 1587677"/>
              <a:gd name="connsiteY5" fmla="*/ 1010403 h 1010403"/>
              <a:gd name="connsiteX6" fmla="*/ 168404 w 1587677"/>
              <a:gd name="connsiteY6" fmla="*/ 1010403 h 1010403"/>
              <a:gd name="connsiteX7" fmla="*/ 0 w 1587677"/>
              <a:gd name="connsiteY7" fmla="*/ 841999 h 1010403"/>
              <a:gd name="connsiteX8" fmla="*/ 0 w 1587677"/>
              <a:gd name="connsiteY8"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7677 w 1587677"/>
              <a:gd name="connsiteY5" fmla="*/ 841999 h 1010403"/>
              <a:gd name="connsiteX6" fmla="*/ 1419273 w 1587677"/>
              <a:gd name="connsiteY6" fmla="*/ 1010403 h 1010403"/>
              <a:gd name="connsiteX7" fmla="*/ 168404 w 1587677"/>
              <a:gd name="connsiteY7" fmla="*/ 1010403 h 1010403"/>
              <a:gd name="connsiteX8" fmla="*/ 0 w 1587677"/>
              <a:gd name="connsiteY8" fmla="*/ 841999 h 1010403"/>
              <a:gd name="connsiteX9" fmla="*/ 0 w 1587677"/>
              <a:gd name="connsiteY9"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0057 w 1587677"/>
              <a:gd name="connsiteY5" fmla="*/ 670040 h 1010403"/>
              <a:gd name="connsiteX6" fmla="*/ 1587677 w 1587677"/>
              <a:gd name="connsiteY6" fmla="*/ 841999 h 1010403"/>
              <a:gd name="connsiteX7" fmla="*/ 1419273 w 1587677"/>
              <a:gd name="connsiteY7" fmla="*/ 1010403 h 1010403"/>
              <a:gd name="connsiteX8" fmla="*/ 168404 w 1587677"/>
              <a:gd name="connsiteY8" fmla="*/ 1010403 h 1010403"/>
              <a:gd name="connsiteX9" fmla="*/ 0 w 1587677"/>
              <a:gd name="connsiteY9" fmla="*/ 841999 h 1010403"/>
              <a:gd name="connsiteX10" fmla="*/ 0 w 1587677"/>
              <a:gd name="connsiteY10"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0057 w 1587677"/>
              <a:gd name="connsiteY5" fmla="*/ 670040 h 1010403"/>
              <a:gd name="connsiteX6" fmla="*/ 1572437 w 1587677"/>
              <a:gd name="connsiteY6" fmla="*/ 563360 h 1010403"/>
              <a:gd name="connsiteX7" fmla="*/ 1587677 w 1587677"/>
              <a:gd name="connsiteY7" fmla="*/ 841999 h 1010403"/>
              <a:gd name="connsiteX8" fmla="*/ 1419273 w 1587677"/>
              <a:gd name="connsiteY8" fmla="*/ 1010403 h 1010403"/>
              <a:gd name="connsiteX9" fmla="*/ 168404 w 1587677"/>
              <a:gd name="connsiteY9" fmla="*/ 1010403 h 1010403"/>
              <a:gd name="connsiteX10" fmla="*/ 0 w 1587677"/>
              <a:gd name="connsiteY10" fmla="*/ 841999 h 1010403"/>
              <a:gd name="connsiteX11" fmla="*/ 0 w 1587677"/>
              <a:gd name="connsiteY11" fmla="*/ 168404 h 1010403"/>
              <a:gd name="connsiteX0" fmla="*/ 0 w 1724837"/>
              <a:gd name="connsiteY0" fmla="*/ 168404 h 1010403"/>
              <a:gd name="connsiteX1" fmla="*/ 168404 w 1724837"/>
              <a:gd name="connsiteY1" fmla="*/ 0 h 1010403"/>
              <a:gd name="connsiteX2" fmla="*/ 1419273 w 1724837"/>
              <a:gd name="connsiteY2" fmla="*/ 0 h 1010403"/>
              <a:gd name="connsiteX3" fmla="*/ 1587677 w 1724837"/>
              <a:gd name="connsiteY3" fmla="*/ 168404 h 1010403"/>
              <a:gd name="connsiteX4" fmla="*/ 1587677 w 1724837"/>
              <a:gd name="connsiteY4" fmla="*/ 471920 h 1010403"/>
              <a:gd name="connsiteX5" fmla="*/ 1580057 w 1724837"/>
              <a:gd name="connsiteY5" fmla="*/ 670040 h 1010403"/>
              <a:gd name="connsiteX6" fmla="*/ 1724837 w 1724837"/>
              <a:gd name="connsiteY6" fmla="*/ 589554 h 1010403"/>
              <a:gd name="connsiteX7" fmla="*/ 1587677 w 1724837"/>
              <a:gd name="connsiteY7" fmla="*/ 841999 h 1010403"/>
              <a:gd name="connsiteX8" fmla="*/ 1419273 w 1724837"/>
              <a:gd name="connsiteY8" fmla="*/ 1010403 h 1010403"/>
              <a:gd name="connsiteX9" fmla="*/ 168404 w 1724837"/>
              <a:gd name="connsiteY9" fmla="*/ 1010403 h 1010403"/>
              <a:gd name="connsiteX10" fmla="*/ 0 w 1724837"/>
              <a:gd name="connsiteY10" fmla="*/ 841999 h 1010403"/>
              <a:gd name="connsiteX11" fmla="*/ 0 w 1724837"/>
              <a:gd name="connsiteY11" fmla="*/ 168404 h 1010403"/>
              <a:gd name="connsiteX0" fmla="*/ 0 w 2879744"/>
              <a:gd name="connsiteY0" fmla="*/ 168404 h 1215823"/>
              <a:gd name="connsiteX1" fmla="*/ 168404 w 2879744"/>
              <a:gd name="connsiteY1" fmla="*/ 0 h 1215823"/>
              <a:gd name="connsiteX2" fmla="*/ 1419273 w 2879744"/>
              <a:gd name="connsiteY2" fmla="*/ 0 h 1215823"/>
              <a:gd name="connsiteX3" fmla="*/ 1587677 w 2879744"/>
              <a:gd name="connsiteY3" fmla="*/ 168404 h 1215823"/>
              <a:gd name="connsiteX4" fmla="*/ 1587677 w 2879744"/>
              <a:gd name="connsiteY4" fmla="*/ 471920 h 1215823"/>
              <a:gd name="connsiteX5" fmla="*/ 1580057 w 2879744"/>
              <a:gd name="connsiteY5" fmla="*/ 670040 h 1215823"/>
              <a:gd name="connsiteX6" fmla="*/ 2879744 w 2879744"/>
              <a:gd name="connsiteY6" fmla="*/ 1215823 h 1215823"/>
              <a:gd name="connsiteX7" fmla="*/ 1587677 w 2879744"/>
              <a:gd name="connsiteY7" fmla="*/ 841999 h 1215823"/>
              <a:gd name="connsiteX8" fmla="*/ 1419273 w 2879744"/>
              <a:gd name="connsiteY8" fmla="*/ 1010403 h 1215823"/>
              <a:gd name="connsiteX9" fmla="*/ 168404 w 2879744"/>
              <a:gd name="connsiteY9" fmla="*/ 1010403 h 1215823"/>
              <a:gd name="connsiteX10" fmla="*/ 0 w 2879744"/>
              <a:gd name="connsiteY10" fmla="*/ 841999 h 1215823"/>
              <a:gd name="connsiteX11" fmla="*/ 0 w 2879744"/>
              <a:gd name="connsiteY11" fmla="*/ 168404 h 1215823"/>
              <a:gd name="connsiteX0" fmla="*/ 0 w 3063894"/>
              <a:gd name="connsiteY0" fmla="*/ 168404 h 1190423"/>
              <a:gd name="connsiteX1" fmla="*/ 168404 w 3063894"/>
              <a:gd name="connsiteY1" fmla="*/ 0 h 1190423"/>
              <a:gd name="connsiteX2" fmla="*/ 1419273 w 3063894"/>
              <a:gd name="connsiteY2" fmla="*/ 0 h 1190423"/>
              <a:gd name="connsiteX3" fmla="*/ 1587677 w 3063894"/>
              <a:gd name="connsiteY3" fmla="*/ 168404 h 1190423"/>
              <a:gd name="connsiteX4" fmla="*/ 1587677 w 3063894"/>
              <a:gd name="connsiteY4" fmla="*/ 471920 h 1190423"/>
              <a:gd name="connsiteX5" fmla="*/ 1580057 w 3063894"/>
              <a:gd name="connsiteY5" fmla="*/ 670040 h 1190423"/>
              <a:gd name="connsiteX6" fmla="*/ 3063894 w 3063894"/>
              <a:gd name="connsiteY6" fmla="*/ 1190423 h 1190423"/>
              <a:gd name="connsiteX7" fmla="*/ 1587677 w 3063894"/>
              <a:gd name="connsiteY7" fmla="*/ 841999 h 1190423"/>
              <a:gd name="connsiteX8" fmla="*/ 1419273 w 3063894"/>
              <a:gd name="connsiteY8" fmla="*/ 1010403 h 1190423"/>
              <a:gd name="connsiteX9" fmla="*/ 168404 w 3063894"/>
              <a:gd name="connsiteY9" fmla="*/ 1010403 h 1190423"/>
              <a:gd name="connsiteX10" fmla="*/ 0 w 3063894"/>
              <a:gd name="connsiteY10" fmla="*/ 841999 h 1190423"/>
              <a:gd name="connsiteX11" fmla="*/ 0 w 3063894"/>
              <a:gd name="connsiteY11" fmla="*/ 168404 h 1190423"/>
              <a:gd name="connsiteX0" fmla="*/ 0 w 3361074"/>
              <a:gd name="connsiteY0" fmla="*/ 168404 h 1266623"/>
              <a:gd name="connsiteX1" fmla="*/ 168404 w 3361074"/>
              <a:gd name="connsiteY1" fmla="*/ 0 h 1266623"/>
              <a:gd name="connsiteX2" fmla="*/ 1419273 w 3361074"/>
              <a:gd name="connsiteY2" fmla="*/ 0 h 1266623"/>
              <a:gd name="connsiteX3" fmla="*/ 1587677 w 3361074"/>
              <a:gd name="connsiteY3" fmla="*/ 168404 h 1266623"/>
              <a:gd name="connsiteX4" fmla="*/ 1587677 w 3361074"/>
              <a:gd name="connsiteY4" fmla="*/ 471920 h 1266623"/>
              <a:gd name="connsiteX5" fmla="*/ 1580057 w 3361074"/>
              <a:gd name="connsiteY5" fmla="*/ 670040 h 1266623"/>
              <a:gd name="connsiteX6" fmla="*/ 3361074 w 3361074"/>
              <a:gd name="connsiteY6" fmla="*/ 1266623 h 1266623"/>
              <a:gd name="connsiteX7" fmla="*/ 1587677 w 3361074"/>
              <a:gd name="connsiteY7" fmla="*/ 841999 h 1266623"/>
              <a:gd name="connsiteX8" fmla="*/ 1419273 w 3361074"/>
              <a:gd name="connsiteY8" fmla="*/ 1010403 h 1266623"/>
              <a:gd name="connsiteX9" fmla="*/ 168404 w 3361074"/>
              <a:gd name="connsiteY9" fmla="*/ 1010403 h 1266623"/>
              <a:gd name="connsiteX10" fmla="*/ 0 w 3361074"/>
              <a:gd name="connsiteY10" fmla="*/ 841999 h 1266623"/>
              <a:gd name="connsiteX11" fmla="*/ 0 w 3361074"/>
              <a:gd name="connsiteY11" fmla="*/ 168404 h 1266623"/>
              <a:gd name="connsiteX0" fmla="*/ 0 w 3361074"/>
              <a:gd name="connsiteY0" fmla="*/ 168404 h 1266623"/>
              <a:gd name="connsiteX1" fmla="*/ 168404 w 3361074"/>
              <a:gd name="connsiteY1" fmla="*/ 0 h 1266623"/>
              <a:gd name="connsiteX2" fmla="*/ 1419273 w 3361074"/>
              <a:gd name="connsiteY2" fmla="*/ 0 h 1266623"/>
              <a:gd name="connsiteX3" fmla="*/ 1587677 w 3361074"/>
              <a:gd name="connsiteY3" fmla="*/ 168404 h 1266623"/>
              <a:gd name="connsiteX4" fmla="*/ 1580057 w 3361074"/>
              <a:gd name="connsiteY4" fmla="*/ 670040 h 1266623"/>
              <a:gd name="connsiteX5" fmla="*/ 3361074 w 3361074"/>
              <a:gd name="connsiteY5" fmla="*/ 1266623 h 1266623"/>
              <a:gd name="connsiteX6" fmla="*/ 1587677 w 3361074"/>
              <a:gd name="connsiteY6" fmla="*/ 841999 h 1266623"/>
              <a:gd name="connsiteX7" fmla="*/ 1419273 w 3361074"/>
              <a:gd name="connsiteY7" fmla="*/ 1010403 h 1266623"/>
              <a:gd name="connsiteX8" fmla="*/ 168404 w 3361074"/>
              <a:gd name="connsiteY8" fmla="*/ 1010403 h 1266623"/>
              <a:gd name="connsiteX9" fmla="*/ 0 w 3361074"/>
              <a:gd name="connsiteY9" fmla="*/ 841999 h 1266623"/>
              <a:gd name="connsiteX10" fmla="*/ 0 w 3361074"/>
              <a:gd name="connsiteY10" fmla="*/ 168404 h 1266623"/>
              <a:gd name="connsiteX0" fmla="*/ 0 w 3361074"/>
              <a:gd name="connsiteY0" fmla="*/ 168404 h 1266623"/>
              <a:gd name="connsiteX1" fmla="*/ 168404 w 3361074"/>
              <a:gd name="connsiteY1" fmla="*/ 0 h 1266623"/>
              <a:gd name="connsiteX2" fmla="*/ 1419273 w 3361074"/>
              <a:gd name="connsiteY2" fmla="*/ 0 h 1266623"/>
              <a:gd name="connsiteX3" fmla="*/ 1587677 w 3361074"/>
              <a:gd name="connsiteY3" fmla="*/ 168404 h 1266623"/>
              <a:gd name="connsiteX4" fmla="*/ 1590633 w 3361074"/>
              <a:gd name="connsiteY4" fmla="*/ 670040 h 1266623"/>
              <a:gd name="connsiteX5" fmla="*/ 3361074 w 3361074"/>
              <a:gd name="connsiteY5" fmla="*/ 1266623 h 1266623"/>
              <a:gd name="connsiteX6" fmla="*/ 1587677 w 3361074"/>
              <a:gd name="connsiteY6" fmla="*/ 841999 h 1266623"/>
              <a:gd name="connsiteX7" fmla="*/ 1419273 w 3361074"/>
              <a:gd name="connsiteY7" fmla="*/ 1010403 h 1266623"/>
              <a:gd name="connsiteX8" fmla="*/ 168404 w 3361074"/>
              <a:gd name="connsiteY8" fmla="*/ 1010403 h 1266623"/>
              <a:gd name="connsiteX9" fmla="*/ 0 w 3361074"/>
              <a:gd name="connsiteY9" fmla="*/ 841999 h 1266623"/>
              <a:gd name="connsiteX10" fmla="*/ 0 w 3361074"/>
              <a:gd name="connsiteY10" fmla="*/ 168404 h 1266623"/>
              <a:gd name="connsiteX0" fmla="*/ 0 w 2273385"/>
              <a:gd name="connsiteY0" fmla="*/ 168404 h 1010403"/>
              <a:gd name="connsiteX1" fmla="*/ 168404 w 2273385"/>
              <a:gd name="connsiteY1" fmla="*/ 0 h 1010403"/>
              <a:gd name="connsiteX2" fmla="*/ 1419273 w 2273385"/>
              <a:gd name="connsiteY2" fmla="*/ 0 h 1010403"/>
              <a:gd name="connsiteX3" fmla="*/ 1587677 w 2273385"/>
              <a:gd name="connsiteY3" fmla="*/ 168404 h 1010403"/>
              <a:gd name="connsiteX4" fmla="*/ 1590633 w 2273385"/>
              <a:gd name="connsiteY4" fmla="*/ 670040 h 1010403"/>
              <a:gd name="connsiteX5" fmla="*/ 2273385 w 2273385"/>
              <a:gd name="connsiteY5" fmla="*/ 223934 h 1010403"/>
              <a:gd name="connsiteX6" fmla="*/ 1587677 w 2273385"/>
              <a:gd name="connsiteY6" fmla="*/ 841999 h 1010403"/>
              <a:gd name="connsiteX7" fmla="*/ 1419273 w 2273385"/>
              <a:gd name="connsiteY7" fmla="*/ 1010403 h 1010403"/>
              <a:gd name="connsiteX8" fmla="*/ 168404 w 2273385"/>
              <a:gd name="connsiteY8" fmla="*/ 1010403 h 1010403"/>
              <a:gd name="connsiteX9" fmla="*/ 0 w 2273385"/>
              <a:gd name="connsiteY9" fmla="*/ 841999 h 1010403"/>
              <a:gd name="connsiteX10" fmla="*/ 0 w 2273385"/>
              <a:gd name="connsiteY10" fmla="*/ 168404 h 1010403"/>
              <a:gd name="connsiteX0" fmla="*/ 0 w 2404748"/>
              <a:gd name="connsiteY0" fmla="*/ 168404 h 1010403"/>
              <a:gd name="connsiteX1" fmla="*/ 168404 w 2404748"/>
              <a:gd name="connsiteY1" fmla="*/ 0 h 1010403"/>
              <a:gd name="connsiteX2" fmla="*/ 1419273 w 2404748"/>
              <a:gd name="connsiteY2" fmla="*/ 0 h 1010403"/>
              <a:gd name="connsiteX3" fmla="*/ 1587677 w 2404748"/>
              <a:gd name="connsiteY3" fmla="*/ 168404 h 1010403"/>
              <a:gd name="connsiteX4" fmla="*/ 1590633 w 2404748"/>
              <a:gd name="connsiteY4" fmla="*/ 670040 h 1010403"/>
              <a:gd name="connsiteX5" fmla="*/ 2404748 w 2404748"/>
              <a:gd name="connsiteY5" fmla="*/ 243795 h 1010403"/>
              <a:gd name="connsiteX6" fmla="*/ 1587677 w 2404748"/>
              <a:gd name="connsiteY6" fmla="*/ 841999 h 1010403"/>
              <a:gd name="connsiteX7" fmla="*/ 1419273 w 2404748"/>
              <a:gd name="connsiteY7" fmla="*/ 1010403 h 1010403"/>
              <a:gd name="connsiteX8" fmla="*/ 168404 w 2404748"/>
              <a:gd name="connsiteY8" fmla="*/ 1010403 h 1010403"/>
              <a:gd name="connsiteX9" fmla="*/ 0 w 2404748"/>
              <a:gd name="connsiteY9" fmla="*/ 841999 h 1010403"/>
              <a:gd name="connsiteX10" fmla="*/ 0 w 2404748"/>
              <a:gd name="connsiteY10" fmla="*/ 168404 h 1010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4748" h="1010403">
                <a:moveTo>
                  <a:pt x="0" y="168404"/>
                </a:moveTo>
                <a:cubicBezTo>
                  <a:pt x="0" y="75397"/>
                  <a:pt x="75397" y="0"/>
                  <a:pt x="168404" y="0"/>
                </a:cubicBezTo>
                <a:lnTo>
                  <a:pt x="1419273" y="0"/>
                </a:lnTo>
                <a:cubicBezTo>
                  <a:pt x="1512280" y="0"/>
                  <a:pt x="1587677" y="75397"/>
                  <a:pt x="1587677" y="168404"/>
                </a:cubicBezTo>
                <a:cubicBezTo>
                  <a:pt x="1588662" y="335616"/>
                  <a:pt x="1589648" y="502828"/>
                  <a:pt x="1590633" y="670040"/>
                </a:cubicBezTo>
                <a:lnTo>
                  <a:pt x="2404748" y="243795"/>
                </a:lnTo>
                <a:lnTo>
                  <a:pt x="1587677" y="841999"/>
                </a:lnTo>
                <a:cubicBezTo>
                  <a:pt x="1587677" y="935006"/>
                  <a:pt x="1512280" y="1010403"/>
                  <a:pt x="1419273" y="1010403"/>
                </a:cubicBezTo>
                <a:lnTo>
                  <a:pt x="168404" y="1010403"/>
                </a:lnTo>
                <a:cubicBezTo>
                  <a:pt x="75397" y="1010403"/>
                  <a:pt x="0" y="935006"/>
                  <a:pt x="0" y="841999"/>
                </a:cubicBezTo>
                <a:lnTo>
                  <a:pt x="0" y="168404"/>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endParaRPr lang="de-DE" sz="2800" dirty="0">
              <a:latin typeface="+mj-lt"/>
            </a:endParaRPr>
          </a:p>
        </p:txBody>
      </p:sp>
      <p:sp>
        <p:nvSpPr>
          <p:cNvPr id="23" name="Abgerundetes Rechteck 9" descr=" 27"/>
          <p:cNvSpPr/>
          <p:nvPr/>
        </p:nvSpPr>
        <p:spPr>
          <a:xfrm>
            <a:off x="6450106" y="5016281"/>
            <a:ext cx="4777218" cy="1451194"/>
          </a:xfrm>
          <a:custGeom>
            <a:avLst/>
            <a:gdLst>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841999 h 1010403"/>
              <a:gd name="connsiteX5" fmla="*/ 1419273 w 1587677"/>
              <a:gd name="connsiteY5" fmla="*/ 1010403 h 1010403"/>
              <a:gd name="connsiteX6" fmla="*/ 168404 w 1587677"/>
              <a:gd name="connsiteY6" fmla="*/ 1010403 h 1010403"/>
              <a:gd name="connsiteX7" fmla="*/ 0 w 1587677"/>
              <a:gd name="connsiteY7" fmla="*/ 841999 h 1010403"/>
              <a:gd name="connsiteX8" fmla="*/ 0 w 1587677"/>
              <a:gd name="connsiteY8"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7677 w 1587677"/>
              <a:gd name="connsiteY5" fmla="*/ 841999 h 1010403"/>
              <a:gd name="connsiteX6" fmla="*/ 1419273 w 1587677"/>
              <a:gd name="connsiteY6" fmla="*/ 1010403 h 1010403"/>
              <a:gd name="connsiteX7" fmla="*/ 168404 w 1587677"/>
              <a:gd name="connsiteY7" fmla="*/ 1010403 h 1010403"/>
              <a:gd name="connsiteX8" fmla="*/ 0 w 1587677"/>
              <a:gd name="connsiteY8" fmla="*/ 841999 h 1010403"/>
              <a:gd name="connsiteX9" fmla="*/ 0 w 1587677"/>
              <a:gd name="connsiteY9"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0057 w 1587677"/>
              <a:gd name="connsiteY5" fmla="*/ 670040 h 1010403"/>
              <a:gd name="connsiteX6" fmla="*/ 1587677 w 1587677"/>
              <a:gd name="connsiteY6" fmla="*/ 841999 h 1010403"/>
              <a:gd name="connsiteX7" fmla="*/ 1419273 w 1587677"/>
              <a:gd name="connsiteY7" fmla="*/ 1010403 h 1010403"/>
              <a:gd name="connsiteX8" fmla="*/ 168404 w 1587677"/>
              <a:gd name="connsiteY8" fmla="*/ 1010403 h 1010403"/>
              <a:gd name="connsiteX9" fmla="*/ 0 w 1587677"/>
              <a:gd name="connsiteY9" fmla="*/ 841999 h 1010403"/>
              <a:gd name="connsiteX10" fmla="*/ 0 w 1587677"/>
              <a:gd name="connsiteY10"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0057 w 1587677"/>
              <a:gd name="connsiteY5" fmla="*/ 670040 h 1010403"/>
              <a:gd name="connsiteX6" fmla="*/ 1572437 w 1587677"/>
              <a:gd name="connsiteY6" fmla="*/ 563360 h 1010403"/>
              <a:gd name="connsiteX7" fmla="*/ 1587677 w 1587677"/>
              <a:gd name="connsiteY7" fmla="*/ 841999 h 1010403"/>
              <a:gd name="connsiteX8" fmla="*/ 1419273 w 1587677"/>
              <a:gd name="connsiteY8" fmla="*/ 1010403 h 1010403"/>
              <a:gd name="connsiteX9" fmla="*/ 168404 w 1587677"/>
              <a:gd name="connsiteY9" fmla="*/ 1010403 h 1010403"/>
              <a:gd name="connsiteX10" fmla="*/ 0 w 1587677"/>
              <a:gd name="connsiteY10" fmla="*/ 841999 h 1010403"/>
              <a:gd name="connsiteX11" fmla="*/ 0 w 1587677"/>
              <a:gd name="connsiteY11" fmla="*/ 168404 h 1010403"/>
              <a:gd name="connsiteX0" fmla="*/ 0 w 1724837"/>
              <a:gd name="connsiteY0" fmla="*/ 168404 h 1010403"/>
              <a:gd name="connsiteX1" fmla="*/ 168404 w 1724837"/>
              <a:gd name="connsiteY1" fmla="*/ 0 h 1010403"/>
              <a:gd name="connsiteX2" fmla="*/ 1419273 w 1724837"/>
              <a:gd name="connsiteY2" fmla="*/ 0 h 1010403"/>
              <a:gd name="connsiteX3" fmla="*/ 1587677 w 1724837"/>
              <a:gd name="connsiteY3" fmla="*/ 168404 h 1010403"/>
              <a:gd name="connsiteX4" fmla="*/ 1587677 w 1724837"/>
              <a:gd name="connsiteY4" fmla="*/ 471920 h 1010403"/>
              <a:gd name="connsiteX5" fmla="*/ 1580057 w 1724837"/>
              <a:gd name="connsiteY5" fmla="*/ 670040 h 1010403"/>
              <a:gd name="connsiteX6" fmla="*/ 1724837 w 1724837"/>
              <a:gd name="connsiteY6" fmla="*/ 589554 h 1010403"/>
              <a:gd name="connsiteX7" fmla="*/ 1587677 w 1724837"/>
              <a:gd name="connsiteY7" fmla="*/ 841999 h 1010403"/>
              <a:gd name="connsiteX8" fmla="*/ 1419273 w 1724837"/>
              <a:gd name="connsiteY8" fmla="*/ 1010403 h 1010403"/>
              <a:gd name="connsiteX9" fmla="*/ 168404 w 1724837"/>
              <a:gd name="connsiteY9" fmla="*/ 1010403 h 1010403"/>
              <a:gd name="connsiteX10" fmla="*/ 0 w 1724837"/>
              <a:gd name="connsiteY10" fmla="*/ 841999 h 1010403"/>
              <a:gd name="connsiteX11" fmla="*/ 0 w 1724837"/>
              <a:gd name="connsiteY11" fmla="*/ 168404 h 1010403"/>
              <a:gd name="connsiteX0" fmla="*/ 0 w 2879744"/>
              <a:gd name="connsiteY0" fmla="*/ 168404 h 1215823"/>
              <a:gd name="connsiteX1" fmla="*/ 168404 w 2879744"/>
              <a:gd name="connsiteY1" fmla="*/ 0 h 1215823"/>
              <a:gd name="connsiteX2" fmla="*/ 1419273 w 2879744"/>
              <a:gd name="connsiteY2" fmla="*/ 0 h 1215823"/>
              <a:gd name="connsiteX3" fmla="*/ 1587677 w 2879744"/>
              <a:gd name="connsiteY3" fmla="*/ 168404 h 1215823"/>
              <a:gd name="connsiteX4" fmla="*/ 1587677 w 2879744"/>
              <a:gd name="connsiteY4" fmla="*/ 471920 h 1215823"/>
              <a:gd name="connsiteX5" fmla="*/ 1580057 w 2879744"/>
              <a:gd name="connsiteY5" fmla="*/ 670040 h 1215823"/>
              <a:gd name="connsiteX6" fmla="*/ 2879744 w 2879744"/>
              <a:gd name="connsiteY6" fmla="*/ 1215823 h 1215823"/>
              <a:gd name="connsiteX7" fmla="*/ 1587677 w 2879744"/>
              <a:gd name="connsiteY7" fmla="*/ 841999 h 1215823"/>
              <a:gd name="connsiteX8" fmla="*/ 1419273 w 2879744"/>
              <a:gd name="connsiteY8" fmla="*/ 1010403 h 1215823"/>
              <a:gd name="connsiteX9" fmla="*/ 168404 w 2879744"/>
              <a:gd name="connsiteY9" fmla="*/ 1010403 h 1215823"/>
              <a:gd name="connsiteX10" fmla="*/ 0 w 2879744"/>
              <a:gd name="connsiteY10" fmla="*/ 841999 h 1215823"/>
              <a:gd name="connsiteX11" fmla="*/ 0 w 2879744"/>
              <a:gd name="connsiteY11" fmla="*/ 168404 h 1215823"/>
              <a:gd name="connsiteX0" fmla="*/ 0 w 3063894"/>
              <a:gd name="connsiteY0" fmla="*/ 168404 h 1190423"/>
              <a:gd name="connsiteX1" fmla="*/ 168404 w 3063894"/>
              <a:gd name="connsiteY1" fmla="*/ 0 h 1190423"/>
              <a:gd name="connsiteX2" fmla="*/ 1419273 w 3063894"/>
              <a:gd name="connsiteY2" fmla="*/ 0 h 1190423"/>
              <a:gd name="connsiteX3" fmla="*/ 1587677 w 3063894"/>
              <a:gd name="connsiteY3" fmla="*/ 168404 h 1190423"/>
              <a:gd name="connsiteX4" fmla="*/ 1587677 w 3063894"/>
              <a:gd name="connsiteY4" fmla="*/ 471920 h 1190423"/>
              <a:gd name="connsiteX5" fmla="*/ 1580057 w 3063894"/>
              <a:gd name="connsiteY5" fmla="*/ 670040 h 1190423"/>
              <a:gd name="connsiteX6" fmla="*/ 3063894 w 3063894"/>
              <a:gd name="connsiteY6" fmla="*/ 1190423 h 1190423"/>
              <a:gd name="connsiteX7" fmla="*/ 1587677 w 3063894"/>
              <a:gd name="connsiteY7" fmla="*/ 841999 h 1190423"/>
              <a:gd name="connsiteX8" fmla="*/ 1419273 w 3063894"/>
              <a:gd name="connsiteY8" fmla="*/ 1010403 h 1190423"/>
              <a:gd name="connsiteX9" fmla="*/ 168404 w 3063894"/>
              <a:gd name="connsiteY9" fmla="*/ 1010403 h 1190423"/>
              <a:gd name="connsiteX10" fmla="*/ 0 w 3063894"/>
              <a:gd name="connsiteY10" fmla="*/ 841999 h 1190423"/>
              <a:gd name="connsiteX11" fmla="*/ 0 w 3063894"/>
              <a:gd name="connsiteY11" fmla="*/ 168404 h 119042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0057 w 1587677"/>
              <a:gd name="connsiteY5" fmla="*/ 670040 h 1010403"/>
              <a:gd name="connsiteX6" fmla="*/ 1587677 w 1587677"/>
              <a:gd name="connsiteY6" fmla="*/ 841999 h 1010403"/>
              <a:gd name="connsiteX7" fmla="*/ 1419273 w 1587677"/>
              <a:gd name="connsiteY7" fmla="*/ 1010403 h 1010403"/>
              <a:gd name="connsiteX8" fmla="*/ 168404 w 1587677"/>
              <a:gd name="connsiteY8" fmla="*/ 1010403 h 1010403"/>
              <a:gd name="connsiteX9" fmla="*/ 0 w 1587677"/>
              <a:gd name="connsiteY9" fmla="*/ 841999 h 1010403"/>
              <a:gd name="connsiteX10" fmla="*/ 0 w 1587677"/>
              <a:gd name="connsiteY10"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7677 w 1587677"/>
              <a:gd name="connsiteY5" fmla="*/ 841999 h 1010403"/>
              <a:gd name="connsiteX6" fmla="*/ 1419273 w 1587677"/>
              <a:gd name="connsiteY6" fmla="*/ 1010403 h 1010403"/>
              <a:gd name="connsiteX7" fmla="*/ 168404 w 1587677"/>
              <a:gd name="connsiteY7" fmla="*/ 1010403 h 1010403"/>
              <a:gd name="connsiteX8" fmla="*/ 0 w 1587677"/>
              <a:gd name="connsiteY8" fmla="*/ 841999 h 1010403"/>
              <a:gd name="connsiteX9" fmla="*/ 0 w 1587677"/>
              <a:gd name="connsiteY9"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841999 h 1010403"/>
              <a:gd name="connsiteX5" fmla="*/ 1419273 w 1587677"/>
              <a:gd name="connsiteY5" fmla="*/ 1010403 h 1010403"/>
              <a:gd name="connsiteX6" fmla="*/ 168404 w 1587677"/>
              <a:gd name="connsiteY6" fmla="*/ 1010403 h 1010403"/>
              <a:gd name="connsiteX7" fmla="*/ 0 w 1587677"/>
              <a:gd name="connsiteY7" fmla="*/ 841999 h 1010403"/>
              <a:gd name="connsiteX8" fmla="*/ 0 w 1587677"/>
              <a:gd name="connsiteY8" fmla="*/ 168404 h 1010403"/>
              <a:gd name="connsiteX0" fmla="*/ 956 w 1588633"/>
              <a:gd name="connsiteY0" fmla="*/ 168404 h 1010403"/>
              <a:gd name="connsiteX1" fmla="*/ 169360 w 1588633"/>
              <a:gd name="connsiteY1" fmla="*/ 0 h 1010403"/>
              <a:gd name="connsiteX2" fmla="*/ 1420229 w 1588633"/>
              <a:gd name="connsiteY2" fmla="*/ 0 h 1010403"/>
              <a:gd name="connsiteX3" fmla="*/ 1588633 w 1588633"/>
              <a:gd name="connsiteY3" fmla="*/ 168404 h 1010403"/>
              <a:gd name="connsiteX4" fmla="*/ 1588633 w 1588633"/>
              <a:gd name="connsiteY4" fmla="*/ 841999 h 1010403"/>
              <a:gd name="connsiteX5" fmla="*/ 1420229 w 1588633"/>
              <a:gd name="connsiteY5" fmla="*/ 1010403 h 1010403"/>
              <a:gd name="connsiteX6" fmla="*/ 169360 w 1588633"/>
              <a:gd name="connsiteY6" fmla="*/ 1010403 h 1010403"/>
              <a:gd name="connsiteX7" fmla="*/ 956 w 1588633"/>
              <a:gd name="connsiteY7" fmla="*/ 841999 h 1010403"/>
              <a:gd name="connsiteX8" fmla="*/ 0 w 1588633"/>
              <a:gd name="connsiteY8" fmla="*/ 434272 h 1010403"/>
              <a:gd name="connsiteX9" fmla="*/ 956 w 1588633"/>
              <a:gd name="connsiteY9" fmla="*/ 168404 h 1010403"/>
              <a:gd name="connsiteX0" fmla="*/ 13653 w 1601330"/>
              <a:gd name="connsiteY0" fmla="*/ 168404 h 1010403"/>
              <a:gd name="connsiteX1" fmla="*/ 182057 w 1601330"/>
              <a:gd name="connsiteY1" fmla="*/ 0 h 1010403"/>
              <a:gd name="connsiteX2" fmla="*/ 1432926 w 1601330"/>
              <a:gd name="connsiteY2" fmla="*/ 0 h 1010403"/>
              <a:gd name="connsiteX3" fmla="*/ 1601330 w 1601330"/>
              <a:gd name="connsiteY3" fmla="*/ 168404 h 1010403"/>
              <a:gd name="connsiteX4" fmla="*/ 1601330 w 1601330"/>
              <a:gd name="connsiteY4" fmla="*/ 841999 h 1010403"/>
              <a:gd name="connsiteX5" fmla="*/ 1432926 w 1601330"/>
              <a:gd name="connsiteY5" fmla="*/ 1010403 h 1010403"/>
              <a:gd name="connsiteX6" fmla="*/ 182057 w 1601330"/>
              <a:gd name="connsiteY6" fmla="*/ 1010403 h 1010403"/>
              <a:gd name="connsiteX7" fmla="*/ 13653 w 1601330"/>
              <a:gd name="connsiteY7" fmla="*/ 841999 h 1010403"/>
              <a:gd name="connsiteX8" fmla="*/ 10196 w 1601330"/>
              <a:gd name="connsiteY8" fmla="*/ 564907 h 1010403"/>
              <a:gd name="connsiteX9" fmla="*/ 12697 w 1601330"/>
              <a:gd name="connsiteY9" fmla="*/ 434272 h 1010403"/>
              <a:gd name="connsiteX10" fmla="*/ 13653 w 1601330"/>
              <a:gd name="connsiteY10" fmla="*/ 168404 h 1010403"/>
              <a:gd name="connsiteX0" fmla="*/ 13653 w 1601330"/>
              <a:gd name="connsiteY0" fmla="*/ 168404 h 1010403"/>
              <a:gd name="connsiteX1" fmla="*/ 182057 w 1601330"/>
              <a:gd name="connsiteY1" fmla="*/ 0 h 1010403"/>
              <a:gd name="connsiteX2" fmla="*/ 1432926 w 1601330"/>
              <a:gd name="connsiteY2" fmla="*/ 0 h 1010403"/>
              <a:gd name="connsiteX3" fmla="*/ 1601330 w 1601330"/>
              <a:gd name="connsiteY3" fmla="*/ 168404 h 1010403"/>
              <a:gd name="connsiteX4" fmla="*/ 1601330 w 1601330"/>
              <a:gd name="connsiteY4" fmla="*/ 841999 h 1010403"/>
              <a:gd name="connsiteX5" fmla="*/ 1432926 w 1601330"/>
              <a:gd name="connsiteY5" fmla="*/ 1010403 h 1010403"/>
              <a:gd name="connsiteX6" fmla="*/ 182057 w 1601330"/>
              <a:gd name="connsiteY6" fmla="*/ 1010403 h 1010403"/>
              <a:gd name="connsiteX7" fmla="*/ 13653 w 1601330"/>
              <a:gd name="connsiteY7" fmla="*/ 841999 h 1010403"/>
              <a:gd name="connsiteX8" fmla="*/ 10196 w 1601330"/>
              <a:gd name="connsiteY8" fmla="*/ 564907 h 1010403"/>
              <a:gd name="connsiteX9" fmla="*/ 12697 w 1601330"/>
              <a:gd name="connsiteY9" fmla="*/ 434272 h 1010403"/>
              <a:gd name="connsiteX10" fmla="*/ 12698 w 1601330"/>
              <a:gd name="connsiteY10" fmla="*/ 491215 h 1010403"/>
              <a:gd name="connsiteX11" fmla="*/ 13653 w 1601330"/>
              <a:gd name="connsiteY11" fmla="*/ 168404 h 1010403"/>
              <a:gd name="connsiteX0" fmla="*/ 13653 w 1601330"/>
              <a:gd name="connsiteY0" fmla="*/ 168404 h 1010403"/>
              <a:gd name="connsiteX1" fmla="*/ 182057 w 1601330"/>
              <a:gd name="connsiteY1" fmla="*/ 0 h 1010403"/>
              <a:gd name="connsiteX2" fmla="*/ 1432926 w 1601330"/>
              <a:gd name="connsiteY2" fmla="*/ 0 h 1010403"/>
              <a:gd name="connsiteX3" fmla="*/ 1601330 w 1601330"/>
              <a:gd name="connsiteY3" fmla="*/ 168404 h 1010403"/>
              <a:gd name="connsiteX4" fmla="*/ 1601330 w 1601330"/>
              <a:gd name="connsiteY4" fmla="*/ 841999 h 1010403"/>
              <a:gd name="connsiteX5" fmla="*/ 1432926 w 1601330"/>
              <a:gd name="connsiteY5" fmla="*/ 1010403 h 1010403"/>
              <a:gd name="connsiteX6" fmla="*/ 182057 w 1601330"/>
              <a:gd name="connsiteY6" fmla="*/ 1010403 h 1010403"/>
              <a:gd name="connsiteX7" fmla="*/ 13653 w 1601330"/>
              <a:gd name="connsiteY7" fmla="*/ 841999 h 1010403"/>
              <a:gd name="connsiteX8" fmla="*/ 10196 w 1601330"/>
              <a:gd name="connsiteY8" fmla="*/ 564907 h 1010403"/>
              <a:gd name="connsiteX9" fmla="*/ 12697 w 1601330"/>
              <a:gd name="connsiteY9" fmla="*/ 434272 h 1010403"/>
              <a:gd name="connsiteX10" fmla="*/ 12698 w 1601330"/>
              <a:gd name="connsiteY10" fmla="*/ 491215 h 1010403"/>
              <a:gd name="connsiteX11" fmla="*/ 13653 w 1601330"/>
              <a:gd name="connsiteY11" fmla="*/ 168404 h 1010403"/>
              <a:gd name="connsiteX0" fmla="*/ 13653 w 1601330"/>
              <a:gd name="connsiteY0" fmla="*/ 168404 h 1010403"/>
              <a:gd name="connsiteX1" fmla="*/ 182057 w 1601330"/>
              <a:gd name="connsiteY1" fmla="*/ 0 h 1010403"/>
              <a:gd name="connsiteX2" fmla="*/ 1432926 w 1601330"/>
              <a:gd name="connsiteY2" fmla="*/ 0 h 1010403"/>
              <a:gd name="connsiteX3" fmla="*/ 1601330 w 1601330"/>
              <a:gd name="connsiteY3" fmla="*/ 168404 h 1010403"/>
              <a:gd name="connsiteX4" fmla="*/ 1601330 w 1601330"/>
              <a:gd name="connsiteY4" fmla="*/ 841999 h 1010403"/>
              <a:gd name="connsiteX5" fmla="*/ 1432926 w 1601330"/>
              <a:gd name="connsiteY5" fmla="*/ 1010403 h 1010403"/>
              <a:gd name="connsiteX6" fmla="*/ 182057 w 1601330"/>
              <a:gd name="connsiteY6" fmla="*/ 1010403 h 1010403"/>
              <a:gd name="connsiteX7" fmla="*/ 13653 w 1601330"/>
              <a:gd name="connsiteY7" fmla="*/ 841999 h 1010403"/>
              <a:gd name="connsiteX8" fmla="*/ 10196 w 1601330"/>
              <a:gd name="connsiteY8" fmla="*/ 564907 h 1010403"/>
              <a:gd name="connsiteX9" fmla="*/ 12697 w 1601330"/>
              <a:gd name="connsiteY9" fmla="*/ 434272 h 1010403"/>
              <a:gd name="connsiteX10" fmla="*/ 12698 w 1601330"/>
              <a:gd name="connsiteY10" fmla="*/ 491215 h 1010403"/>
              <a:gd name="connsiteX11" fmla="*/ 13653 w 1601330"/>
              <a:gd name="connsiteY11" fmla="*/ 168404 h 1010403"/>
              <a:gd name="connsiteX0" fmla="*/ 3466 w 1591143"/>
              <a:gd name="connsiteY0" fmla="*/ 168404 h 1010403"/>
              <a:gd name="connsiteX1" fmla="*/ 171870 w 1591143"/>
              <a:gd name="connsiteY1" fmla="*/ 0 h 1010403"/>
              <a:gd name="connsiteX2" fmla="*/ 1422739 w 1591143"/>
              <a:gd name="connsiteY2" fmla="*/ 0 h 1010403"/>
              <a:gd name="connsiteX3" fmla="*/ 1591143 w 1591143"/>
              <a:gd name="connsiteY3" fmla="*/ 168404 h 1010403"/>
              <a:gd name="connsiteX4" fmla="*/ 1591143 w 1591143"/>
              <a:gd name="connsiteY4" fmla="*/ 841999 h 1010403"/>
              <a:gd name="connsiteX5" fmla="*/ 1422739 w 1591143"/>
              <a:gd name="connsiteY5" fmla="*/ 1010403 h 1010403"/>
              <a:gd name="connsiteX6" fmla="*/ 171870 w 1591143"/>
              <a:gd name="connsiteY6" fmla="*/ 1010403 h 1010403"/>
              <a:gd name="connsiteX7" fmla="*/ 3466 w 1591143"/>
              <a:gd name="connsiteY7" fmla="*/ 841999 h 1010403"/>
              <a:gd name="connsiteX8" fmla="*/ 9 w 1591143"/>
              <a:gd name="connsiteY8" fmla="*/ 564907 h 1010403"/>
              <a:gd name="connsiteX9" fmla="*/ 2510 w 1591143"/>
              <a:gd name="connsiteY9" fmla="*/ 434272 h 1010403"/>
              <a:gd name="connsiteX10" fmla="*/ 2511 w 1591143"/>
              <a:gd name="connsiteY10" fmla="*/ 491215 h 1010403"/>
              <a:gd name="connsiteX11" fmla="*/ 3466 w 1591143"/>
              <a:gd name="connsiteY11" fmla="*/ 168404 h 1010403"/>
              <a:gd name="connsiteX0" fmla="*/ 226116 w 1813793"/>
              <a:gd name="connsiteY0" fmla="*/ 168404 h 1010403"/>
              <a:gd name="connsiteX1" fmla="*/ 394520 w 1813793"/>
              <a:gd name="connsiteY1" fmla="*/ 0 h 1010403"/>
              <a:gd name="connsiteX2" fmla="*/ 1645389 w 1813793"/>
              <a:gd name="connsiteY2" fmla="*/ 0 h 1010403"/>
              <a:gd name="connsiteX3" fmla="*/ 1813793 w 1813793"/>
              <a:gd name="connsiteY3" fmla="*/ 168404 h 1010403"/>
              <a:gd name="connsiteX4" fmla="*/ 1813793 w 1813793"/>
              <a:gd name="connsiteY4" fmla="*/ 841999 h 1010403"/>
              <a:gd name="connsiteX5" fmla="*/ 1645389 w 1813793"/>
              <a:gd name="connsiteY5" fmla="*/ 1010403 h 1010403"/>
              <a:gd name="connsiteX6" fmla="*/ 394520 w 1813793"/>
              <a:gd name="connsiteY6" fmla="*/ 1010403 h 1010403"/>
              <a:gd name="connsiteX7" fmla="*/ 226116 w 1813793"/>
              <a:gd name="connsiteY7" fmla="*/ 841999 h 1010403"/>
              <a:gd name="connsiteX8" fmla="*/ 222659 w 1813793"/>
              <a:gd name="connsiteY8" fmla="*/ 564907 h 1010403"/>
              <a:gd name="connsiteX9" fmla="*/ 0 w 1813793"/>
              <a:gd name="connsiteY9" fmla="*/ 600077 h 1010403"/>
              <a:gd name="connsiteX10" fmla="*/ 225161 w 1813793"/>
              <a:gd name="connsiteY10" fmla="*/ 491215 h 1010403"/>
              <a:gd name="connsiteX11" fmla="*/ 226116 w 1813793"/>
              <a:gd name="connsiteY11" fmla="*/ 168404 h 1010403"/>
              <a:gd name="connsiteX0" fmla="*/ 226116 w 1813793"/>
              <a:gd name="connsiteY0" fmla="*/ 168404 h 1010403"/>
              <a:gd name="connsiteX1" fmla="*/ 394520 w 1813793"/>
              <a:gd name="connsiteY1" fmla="*/ 0 h 1010403"/>
              <a:gd name="connsiteX2" fmla="*/ 1645389 w 1813793"/>
              <a:gd name="connsiteY2" fmla="*/ 0 h 1010403"/>
              <a:gd name="connsiteX3" fmla="*/ 1813793 w 1813793"/>
              <a:gd name="connsiteY3" fmla="*/ 168404 h 1010403"/>
              <a:gd name="connsiteX4" fmla="*/ 1813793 w 1813793"/>
              <a:gd name="connsiteY4" fmla="*/ 841999 h 1010403"/>
              <a:gd name="connsiteX5" fmla="*/ 1645389 w 1813793"/>
              <a:gd name="connsiteY5" fmla="*/ 1010403 h 1010403"/>
              <a:gd name="connsiteX6" fmla="*/ 394520 w 1813793"/>
              <a:gd name="connsiteY6" fmla="*/ 1010403 h 1010403"/>
              <a:gd name="connsiteX7" fmla="*/ 226116 w 1813793"/>
              <a:gd name="connsiteY7" fmla="*/ 841999 h 1010403"/>
              <a:gd name="connsiteX8" fmla="*/ 222659 w 1813793"/>
              <a:gd name="connsiteY8" fmla="*/ 564907 h 1010403"/>
              <a:gd name="connsiteX9" fmla="*/ 0 w 1813793"/>
              <a:gd name="connsiteY9" fmla="*/ 600077 h 1010403"/>
              <a:gd name="connsiteX10" fmla="*/ 225161 w 1813793"/>
              <a:gd name="connsiteY10" fmla="*/ 491215 h 1010403"/>
              <a:gd name="connsiteX11" fmla="*/ 226116 w 1813793"/>
              <a:gd name="connsiteY11" fmla="*/ 168404 h 1010403"/>
              <a:gd name="connsiteX0" fmla="*/ 226116 w 1813793"/>
              <a:gd name="connsiteY0" fmla="*/ 168404 h 1010403"/>
              <a:gd name="connsiteX1" fmla="*/ 394520 w 1813793"/>
              <a:gd name="connsiteY1" fmla="*/ 0 h 1010403"/>
              <a:gd name="connsiteX2" fmla="*/ 1645389 w 1813793"/>
              <a:gd name="connsiteY2" fmla="*/ 0 h 1010403"/>
              <a:gd name="connsiteX3" fmla="*/ 1813793 w 1813793"/>
              <a:gd name="connsiteY3" fmla="*/ 168404 h 1010403"/>
              <a:gd name="connsiteX4" fmla="*/ 1813793 w 1813793"/>
              <a:gd name="connsiteY4" fmla="*/ 841999 h 1010403"/>
              <a:gd name="connsiteX5" fmla="*/ 1645389 w 1813793"/>
              <a:gd name="connsiteY5" fmla="*/ 1010403 h 1010403"/>
              <a:gd name="connsiteX6" fmla="*/ 394520 w 1813793"/>
              <a:gd name="connsiteY6" fmla="*/ 1010403 h 1010403"/>
              <a:gd name="connsiteX7" fmla="*/ 226116 w 1813793"/>
              <a:gd name="connsiteY7" fmla="*/ 841999 h 1010403"/>
              <a:gd name="connsiteX8" fmla="*/ 222659 w 1813793"/>
              <a:gd name="connsiteY8" fmla="*/ 564907 h 1010403"/>
              <a:gd name="connsiteX9" fmla="*/ 0 w 1813793"/>
              <a:gd name="connsiteY9" fmla="*/ 600077 h 1010403"/>
              <a:gd name="connsiteX10" fmla="*/ 225161 w 1813793"/>
              <a:gd name="connsiteY10" fmla="*/ 491215 h 1010403"/>
              <a:gd name="connsiteX11" fmla="*/ 226116 w 1813793"/>
              <a:gd name="connsiteY11" fmla="*/ 168404 h 1010403"/>
              <a:gd name="connsiteX0" fmla="*/ 226116 w 1813793"/>
              <a:gd name="connsiteY0" fmla="*/ 168404 h 1010403"/>
              <a:gd name="connsiteX1" fmla="*/ 394520 w 1813793"/>
              <a:gd name="connsiteY1" fmla="*/ 0 h 1010403"/>
              <a:gd name="connsiteX2" fmla="*/ 1645389 w 1813793"/>
              <a:gd name="connsiteY2" fmla="*/ 0 h 1010403"/>
              <a:gd name="connsiteX3" fmla="*/ 1813793 w 1813793"/>
              <a:gd name="connsiteY3" fmla="*/ 168404 h 1010403"/>
              <a:gd name="connsiteX4" fmla="*/ 1813793 w 1813793"/>
              <a:gd name="connsiteY4" fmla="*/ 841999 h 1010403"/>
              <a:gd name="connsiteX5" fmla="*/ 1645389 w 1813793"/>
              <a:gd name="connsiteY5" fmla="*/ 1010403 h 1010403"/>
              <a:gd name="connsiteX6" fmla="*/ 394520 w 1813793"/>
              <a:gd name="connsiteY6" fmla="*/ 1010403 h 1010403"/>
              <a:gd name="connsiteX7" fmla="*/ 226116 w 1813793"/>
              <a:gd name="connsiteY7" fmla="*/ 841999 h 1010403"/>
              <a:gd name="connsiteX8" fmla="*/ 222659 w 1813793"/>
              <a:gd name="connsiteY8" fmla="*/ 564907 h 1010403"/>
              <a:gd name="connsiteX9" fmla="*/ 0 w 1813793"/>
              <a:gd name="connsiteY9" fmla="*/ 600077 h 1010403"/>
              <a:gd name="connsiteX10" fmla="*/ 225161 w 1813793"/>
              <a:gd name="connsiteY10" fmla="*/ 491215 h 1010403"/>
              <a:gd name="connsiteX11" fmla="*/ 226116 w 1813793"/>
              <a:gd name="connsiteY11" fmla="*/ 168404 h 1010403"/>
              <a:gd name="connsiteX0" fmla="*/ 226125 w 1813802"/>
              <a:gd name="connsiteY0" fmla="*/ 168404 h 1010403"/>
              <a:gd name="connsiteX1" fmla="*/ 394529 w 1813802"/>
              <a:gd name="connsiteY1" fmla="*/ 0 h 1010403"/>
              <a:gd name="connsiteX2" fmla="*/ 1645398 w 1813802"/>
              <a:gd name="connsiteY2" fmla="*/ 0 h 1010403"/>
              <a:gd name="connsiteX3" fmla="*/ 1813802 w 1813802"/>
              <a:gd name="connsiteY3" fmla="*/ 168404 h 1010403"/>
              <a:gd name="connsiteX4" fmla="*/ 1813802 w 1813802"/>
              <a:gd name="connsiteY4" fmla="*/ 841999 h 1010403"/>
              <a:gd name="connsiteX5" fmla="*/ 1645398 w 1813802"/>
              <a:gd name="connsiteY5" fmla="*/ 1010403 h 1010403"/>
              <a:gd name="connsiteX6" fmla="*/ 394529 w 1813802"/>
              <a:gd name="connsiteY6" fmla="*/ 1010403 h 1010403"/>
              <a:gd name="connsiteX7" fmla="*/ 226125 w 1813802"/>
              <a:gd name="connsiteY7" fmla="*/ 841999 h 1010403"/>
              <a:gd name="connsiteX8" fmla="*/ 222668 w 1813802"/>
              <a:gd name="connsiteY8" fmla="*/ 564907 h 1010403"/>
              <a:gd name="connsiteX9" fmla="*/ 9 w 1813802"/>
              <a:gd name="connsiteY9" fmla="*/ 600077 h 1010403"/>
              <a:gd name="connsiteX10" fmla="*/ 225170 w 1813802"/>
              <a:gd name="connsiteY10" fmla="*/ 491215 h 1010403"/>
              <a:gd name="connsiteX11" fmla="*/ 226125 w 1813802"/>
              <a:gd name="connsiteY11" fmla="*/ 168404 h 1010403"/>
              <a:gd name="connsiteX0" fmla="*/ 226120 w 1813797"/>
              <a:gd name="connsiteY0" fmla="*/ 168404 h 1010403"/>
              <a:gd name="connsiteX1" fmla="*/ 394524 w 1813797"/>
              <a:gd name="connsiteY1" fmla="*/ 0 h 1010403"/>
              <a:gd name="connsiteX2" fmla="*/ 1645393 w 1813797"/>
              <a:gd name="connsiteY2" fmla="*/ 0 h 1010403"/>
              <a:gd name="connsiteX3" fmla="*/ 1813797 w 1813797"/>
              <a:gd name="connsiteY3" fmla="*/ 168404 h 1010403"/>
              <a:gd name="connsiteX4" fmla="*/ 1813797 w 1813797"/>
              <a:gd name="connsiteY4" fmla="*/ 841999 h 1010403"/>
              <a:gd name="connsiteX5" fmla="*/ 1645393 w 1813797"/>
              <a:gd name="connsiteY5" fmla="*/ 1010403 h 1010403"/>
              <a:gd name="connsiteX6" fmla="*/ 394524 w 1813797"/>
              <a:gd name="connsiteY6" fmla="*/ 1010403 h 1010403"/>
              <a:gd name="connsiteX7" fmla="*/ 226120 w 1813797"/>
              <a:gd name="connsiteY7" fmla="*/ 841999 h 1010403"/>
              <a:gd name="connsiteX8" fmla="*/ 222663 w 1813797"/>
              <a:gd name="connsiteY8" fmla="*/ 564907 h 1010403"/>
              <a:gd name="connsiteX9" fmla="*/ 4 w 1813797"/>
              <a:gd name="connsiteY9" fmla="*/ 600077 h 1010403"/>
              <a:gd name="connsiteX10" fmla="*/ 225165 w 1813797"/>
              <a:gd name="connsiteY10" fmla="*/ 491215 h 1010403"/>
              <a:gd name="connsiteX11" fmla="*/ 226120 w 1813797"/>
              <a:gd name="connsiteY11" fmla="*/ 168404 h 1010403"/>
              <a:gd name="connsiteX0" fmla="*/ 226120 w 1813797"/>
              <a:gd name="connsiteY0" fmla="*/ 168404 h 1010403"/>
              <a:gd name="connsiteX1" fmla="*/ 394524 w 1813797"/>
              <a:gd name="connsiteY1" fmla="*/ 0 h 1010403"/>
              <a:gd name="connsiteX2" fmla="*/ 1645393 w 1813797"/>
              <a:gd name="connsiteY2" fmla="*/ 0 h 1010403"/>
              <a:gd name="connsiteX3" fmla="*/ 1813797 w 1813797"/>
              <a:gd name="connsiteY3" fmla="*/ 168404 h 1010403"/>
              <a:gd name="connsiteX4" fmla="*/ 1813797 w 1813797"/>
              <a:gd name="connsiteY4" fmla="*/ 841999 h 1010403"/>
              <a:gd name="connsiteX5" fmla="*/ 1645393 w 1813797"/>
              <a:gd name="connsiteY5" fmla="*/ 1010403 h 1010403"/>
              <a:gd name="connsiteX6" fmla="*/ 394524 w 1813797"/>
              <a:gd name="connsiteY6" fmla="*/ 1010403 h 1010403"/>
              <a:gd name="connsiteX7" fmla="*/ 226120 w 1813797"/>
              <a:gd name="connsiteY7" fmla="*/ 841999 h 1010403"/>
              <a:gd name="connsiteX8" fmla="*/ 222663 w 1813797"/>
              <a:gd name="connsiteY8" fmla="*/ 564907 h 1010403"/>
              <a:gd name="connsiteX9" fmla="*/ 4 w 1813797"/>
              <a:gd name="connsiteY9" fmla="*/ 600077 h 1010403"/>
              <a:gd name="connsiteX10" fmla="*/ 225165 w 1813797"/>
              <a:gd name="connsiteY10" fmla="*/ 491215 h 1010403"/>
              <a:gd name="connsiteX11" fmla="*/ 226120 w 1813797"/>
              <a:gd name="connsiteY11" fmla="*/ 168404 h 1010403"/>
              <a:gd name="connsiteX0" fmla="*/ 226120 w 1813797"/>
              <a:gd name="connsiteY0" fmla="*/ 168404 h 1010403"/>
              <a:gd name="connsiteX1" fmla="*/ 394524 w 1813797"/>
              <a:gd name="connsiteY1" fmla="*/ 0 h 1010403"/>
              <a:gd name="connsiteX2" fmla="*/ 1645393 w 1813797"/>
              <a:gd name="connsiteY2" fmla="*/ 0 h 1010403"/>
              <a:gd name="connsiteX3" fmla="*/ 1813797 w 1813797"/>
              <a:gd name="connsiteY3" fmla="*/ 168404 h 1010403"/>
              <a:gd name="connsiteX4" fmla="*/ 1813797 w 1813797"/>
              <a:gd name="connsiteY4" fmla="*/ 841999 h 1010403"/>
              <a:gd name="connsiteX5" fmla="*/ 1645393 w 1813797"/>
              <a:gd name="connsiteY5" fmla="*/ 1010403 h 1010403"/>
              <a:gd name="connsiteX6" fmla="*/ 394524 w 1813797"/>
              <a:gd name="connsiteY6" fmla="*/ 1010403 h 1010403"/>
              <a:gd name="connsiteX7" fmla="*/ 226120 w 1813797"/>
              <a:gd name="connsiteY7" fmla="*/ 841999 h 1010403"/>
              <a:gd name="connsiteX8" fmla="*/ 222663 w 1813797"/>
              <a:gd name="connsiteY8" fmla="*/ 564907 h 1010403"/>
              <a:gd name="connsiteX9" fmla="*/ 4 w 1813797"/>
              <a:gd name="connsiteY9" fmla="*/ 600077 h 1010403"/>
              <a:gd name="connsiteX10" fmla="*/ 225165 w 1813797"/>
              <a:gd name="connsiteY10" fmla="*/ 491215 h 1010403"/>
              <a:gd name="connsiteX11" fmla="*/ 226120 w 1813797"/>
              <a:gd name="connsiteY11" fmla="*/ 168404 h 1010403"/>
              <a:gd name="connsiteX0" fmla="*/ 226119 w 1813796"/>
              <a:gd name="connsiteY0" fmla="*/ 168404 h 1010403"/>
              <a:gd name="connsiteX1" fmla="*/ 394523 w 1813796"/>
              <a:gd name="connsiteY1" fmla="*/ 0 h 1010403"/>
              <a:gd name="connsiteX2" fmla="*/ 1645392 w 1813796"/>
              <a:gd name="connsiteY2" fmla="*/ 0 h 1010403"/>
              <a:gd name="connsiteX3" fmla="*/ 1813796 w 1813796"/>
              <a:gd name="connsiteY3" fmla="*/ 168404 h 1010403"/>
              <a:gd name="connsiteX4" fmla="*/ 1813796 w 1813796"/>
              <a:gd name="connsiteY4" fmla="*/ 841999 h 1010403"/>
              <a:gd name="connsiteX5" fmla="*/ 1645392 w 1813796"/>
              <a:gd name="connsiteY5" fmla="*/ 1010403 h 1010403"/>
              <a:gd name="connsiteX6" fmla="*/ 394523 w 1813796"/>
              <a:gd name="connsiteY6" fmla="*/ 1010403 h 1010403"/>
              <a:gd name="connsiteX7" fmla="*/ 226119 w 1813796"/>
              <a:gd name="connsiteY7" fmla="*/ 841999 h 1010403"/>
              <a:gd name="connsiteX8" fmla="*/ 222662 w 1813796"/>
              <a:gd name="connsiteY8" fmla="*/ 564907 h 1010403"/>
              <a:gd name="connsiteX9" fmla="*/ 3 w 1813796"/>
              <a:gd name="connsiteY9" fmla="*/ 600077 h 1010403"/>
              <a:gd name="connsiteX10" fmla="*/ 227666 w 1813796"/>
              <a:gd name="connsiteY10" fmla="*/ 489540 h 1010403"/>
              <a:gd name="connsiteX11" fmla="*/ 226119 w 1813796"/>
              <a:gd name="connsiteY11" fmla="*/ 168404 h 1010403"/>
              <a:gd name="connsiteX0" fmla="*/ 226119 w 1813796"/>
              <a:gd name="connsiteY0" fmla="*/ 168404 h 1010403"/>
              <a:gd name="connsiteX1" fmla="*/ 394523 w 1813796"/>
              <a:gd name="connsiteY1" fmla="*/ 0 h 1010403"/>
              <a:gd name="connsiteX2" fmla="*/ 1645392 w 1813796"/>
              <a:gd name="connsiteY2" fmla="*/ 0 h 1010403"/>
              <a:gd name="connsiteX3" fmla="*/ 1813796 w 1813796"/>
              <a:gd name="connsiteY3" fmla="*/ 168404 h 1010403"/>
              <a:gd name="connsiteX4" fmla="*/ 1813796 w 1813796"/>
              <a:gd name="connsiteY4" fmla="*/ 841999 h 1010403"/>
              <a:gd name="connsiteX5" fmla="*/ 1645392 w 1813796"/>
              <a:gd name="connsiteY5" fmla="*/ 1010403 h 1010403"/>
              <a:gd name="connsiteX6" fmla="*/ 394523 w 1813796"/>
              <a:gd name="connsiteY6" fmla="*/ 1010403 h 1010403"/>
              <a:gd name="connsiteX7" fmla="*/ 226119 w 1813796"/>
              <a:gd name="connsiteY7" fmla="*/ 841999 h 1010403"/>
              <a:gd name="connsiteX8" fmla="*/ 222662 w 1813796"/>
              <a:gd name="connsiteY8" fmla="*/ 564907 h 1010403"/>
              <a:gd name="connsiteX9" fmla="*/ 3 w 1813796"/>
              <a:gd name="connsiteY9" fmla="*/ 600077 h 1010403"/>
              <a:gd name="connsiteX10" fmla="*/ 227666 w 1813796"/>
              <a:gd name="connsiteY10" fmla="*/ 489540 h 1010403"/>
              <a:gd name="connsiteX11" fmla="*/ 226119 w 1813796"/>
              <a:gd name="connsiteY11" fmla="*/ 168404 h 1010403"/>
              <a:gd name="connsiteX0" fmla="*/ 226505 w 1814182"/>
              <a:gd name="connsiteY0" fmla="*/ 168404 h 1010403"/>
              <a:gd name="connsiteX1" fmla="*/ 394909 w 1814182"/>
              <a:gd name="connsiteY1" fmla="*/ 0 h 1010403"/>
              <a:gd name="connsiteX2" fmla="*/ 1645778 w 1814182"/>
              <a:gd name="connsiteY2" fmla="*/ 0 h 1010403"/>
              <a:gd name="connsiteX3" fmla="*/ 1814182 w 1814182"/>
              <a:gd name="connsiteY3" fmla="*/ 168404 h 1010403"/>
              <a:gd name="connsiteX4" fmla="*/ 1814182 w 1814182"/>
              <a:gd name="connsiteY4" fmla="*/ 841999 h 1010403"/>
              <a:gd name="connsiteX5" fmla="*/ 1645778 w 1814182"/>
              <a:gd name="connsiteY5" fmla="*/ 1010403 h 1010403"/>
              <a:gd name="connsiteX6" fmla="*/ 394909 w 1814182"/>
              <a:gd name="connsiteY6" fmla="*/ 1010403 h 1010403"/>
              <a:gd name="connsiteX7" fmla="*/ 226505 w 1814182"/>
              <a:gd name="connsiteY7" fmla="*/ 841999 h 1010403"/>
              <a:gd name="connsiteX8" fmla="*/ 223048 w 1814182"/>
              <a:gd name="connsiteY8" fmla="*/ 564907 h 1010403"/>
              <a:gd name="connsiteX9" fmla="*/ 389 w 1814182"/>
              <a:gd name="connsiteY9" fmla="*/ 600077 h 1010403"/>
              <a:gd name="connsiteX10" fmla="*/ 228052 w 1814182"/>
              <a:gd name="connsiteY10" fmla="*/ 489540 h 1010403"/>
              <a:gd name="connsiteX11" fmla="*/ 226505 w 1814182"/>
              <a:gd name="connsiteY11" fmla="*/ 168404 h 1010403"/>
              <a:gd name="connsiteX0" fmla="*/ 226472 w 1814149"/>
              <a:gd name="connsiteY0" fmla="*/ 168404 h 1010403"/>
              <a:gd name="connsiteX1" fmla="*/ 394876 w 1814149"/>
              <a:gd name="connsiteY1" fmla="*/ 0 h 1010403"/>
              <a:gd name="connsiteX2" fmla="*/ 1645745 w 1814149"/>
              <a:gd name="connsiteY2" fmla="*/ 0 h 1010403"/>
              <a:gd name="connsiteX3" fmla="*/ 1814149 w 1814149"/>
              <a:gd name="connsiteY3" fmla="*/ 168404 h 1010403"/>
              <a:gd name="connsiteX4" fmla="*/ 1814149 w 1814149"/>
              <a:gd name="connsiteY4" fmla="*/ 841999 h 1010403"/>
              <a:gd name="connsiteX5" fmla="*/ 1645745 w 1814149"/>
              <a:gd name="connsiteY5" fmla="*/ 1010403 h 1010403"/>
              <a:gd name="connsiteX6" fmla="*/ 394876 w 1814149"/>
              <a:gd name="connsiteY6" fmla="*/ 1010403 h 1010403"/>
              <a:gd name="connsiteX7" fmla="*/ 226472 w 1814149"/>
              <a:gd name="connsiteY7" fmla="*/ 841999 h 1010403"/>
              <a:gd name="connsiteX8" fmla="*/ 223015 w 1814149"/>
              <a:gd name="connsiteY8" fmla="*/ 564907 h 1010403"/>
              <a:gd name="connsiteX9" fmla="*/ 356 w 1814149"/>
              <a:gd name="connsiteY9" fmla="*/ 600077 h 1010403"/>
              <a:gd name="connsiteX10" fmla="*/ 228019 w 1814149"/>
              <a:gd name="connsiteY10" fmla="*/ 489540 h 1010403"/>
              <a:gd name="connsiteX11" fmla="*/ 226472 w 1814149"/>
              <a:gd name="connsiteY11" fmla="*/ 168404 h 1010403"/>
              <a:gd name="connsiteX0" fmla="*/ 226472 w 1814149"/>
              <a:gd name="connsiteY0" fmla="*/ 168404 h 1010403"/>
              <a:gd name="connsiteX1" fmla="*/ 394876 w 1814149"/>
              <a:gd name="connsiteY1" fmla="*/ 0 h 1010403"/>
              <a:gd name="connsiteX2" fmla="*/ 1645745 w 1814149"/>
              <a:gd name="connsiteY2" fmla="*/ 0 h 1010403"/>
              <a:gd name="connsiteX3" fmla="*/ 1814149 w 1814149"/>
              <a:gd name="connsiteY3" fmla="*/ 168404 h 1010403"/>
              <a:gd name="connsiteX4" fmla="*/ 1814149 w 1814149"/>
              <a:gd name="connsiteY4" fmla="*/ 841999 h 1010403"/>
              <a:gd name="connsiteX5" fmla="*/ 1645745 w 1814149"/>
              <a:gd name="connsiteY5" fmla="*/ 1010403 h 1010403"/>
              <a:gd name="connsiteX6" fmla="*/ 394876 w 1814149"/>
              <a:gd name="connsiteY6" fmla="*/ 1010403 h 1010403"/>
              <a:gd name="connsiteX7" fmla="*/ 226472 w 1814149"/>
              <a:gd name="connsiteY7" fmla="*/ 841999 h 1010403"/>
              <a:gd name="connsiteX8" fmla="*/ 223015 w 1814149"/>
              <a:gd name="connsiteY8" fmla="*/ 564907 h 1010403"/>
              <a:gd name="connsiteX9" fmla="*/ 356 w 1814149"/>
              <a:gd name="connsiteY9" fmla="*/ 600077 h 1010403"/>
              <a:gd name="connsiteX10" fmla="*/ 228019 w 1814149"/>
              <a:gd name="connsiteY10" fmla="*/ 489540 h 1010403"/>
              <a:gd name="connsiteX11" fmla="*/ 226472 w 1814149"/>
              <a:gd name="connsiteY11" fmla="*/ 168404 h 1010403"/>
              <a:gd name="connsiteX0" fmla="*/ 830649 w 2418326"/>
              <a:gd name="connsiteY0" fmla="*/ 168404 h 1010403"/>
              <a:gd name="connsiteX1" fmla="*/ 999053 w 2418326"/>
              <a:gd name="connsiteY1" fmla="*/ 0 h 1010403"/>
              <a:gd name="connsiteX2" fmla="*/ 2249922 w 2418326"/>
              <a:gd name="connsiteY2" fmla="*/ 0 h 1010403"/>
              <a:gd name="connsiteX3" fmla="*/ 2418326 w 2418326"/>
              <a:gd name="connsiteY3" fmla="*/ 168404 h 1010403"/>
              <a:gd name="connsiteX4" fmla="*/ 2418326 w 2418326"/>
              <a:gd name="connsiteY4" fmla="*/ 841999 h 1010403"/>
              <a:gd name="connsiteX5" fmla="*/ 2249922 w 2418326"/>
              <a:gd name="connsiteY5" fmla="*/ 1010403 h 1010403"/>
              <a:gd name="connsiteX6" fmla="*/ 999053 w 2418326"/>
              <a:gd name="connsiteY6" fmla="*/ 1010403 h 1010403"/>
              <a:gd name="connsiteX7" fmla="*/ 830649 w 2418326"/>
              <a:gd name="connsiteY7" fmla="*/ 841999 h 1010403"/>
              <a:gd name="connsiteX8" fmla="*/ 827192 w 2418326"/>
              <a:gd name="connsiteY8" fmla="*/ 564907 h 1010403"/>
              <a:gd name="connsiteX9" fmla="*/ 102 w 2418326"/>
              <a:gd name="connsiteY9" fmla="*/ 873405 h 1010403"/>
              <a:gd name="connsiteX10" fmla="*/ 832196 w 2418326"/>
              <a:gd name="connsiteY10" fmla="*/ 489540 h 1010403"/>
              <a:gd name="connsiteX11" fmla="*/ 830649 w 2418326"/>
              <a:gd name="connsiteY11" fmla="*/ 168404 h 1010403"/>
              <a:gd name="connsiteX0" fmla="*/ 815796 w 2403473"/>
              <a:gd name="connsiteY0" fmla="*/ 168404 h 1010403"/>
              <a:gd name="connsiteX1" fmla="*/ 984200 w 2403473"/>
              <a:gd name="connsiteY1" fmla="*/ 0 h 1010403"/>
              <a:gd name="connsiteX2" fmla="*/ 2235069 w 2403473"/>
              <a:gd name="connsiteY2" fmla="*/ 0 h 1010403"/>
              <a:gd name="connsiteX3" fmla="*/ 2403473 w 2403473"/>
              <a:gd name="connsiteY3" fmla="*/ 168404 h 1010403"/>
              <a:gd name="connsiteX4" fmla="*/ 2403473 w 2403473"/>
              <a:gd name="connsiteY4" fmla="*/ 841999 h 1010403"/>
              <a:gd name="connsiteX5" fmla="*/ 2235069 w 2403473"/>
              <a:gd name="connsiteY5" fmla="*/ 1010403 h 1010403"/>
              <a:gd name="connsiteX6" fmla="*/ 984200 w 2403473"/>
              <a:gd name="connsiteY6" fmla="*/ 1010403 h 1010403"/>
              <a:gd name="connsiteX7" fmla="*/ 815796 w 2403473"/>
              <a:gd name="connsiteY7" fmla="*/ 841999 h 1010403"/>
              <a:gd name="connsiteX8" fmla="*/ 812339 w 2403473"/>
              <a:gd name="connsiteY8" fmla="*/ 564907 h 1010403"/>
              <a:gd name="connsiteX9" fmla="*/ 105 w 2403473"/>
              <a:gd name="connsiteY9" fmla="*/ 922005 h 1010403"/>
              <a:gd name="connsiteX10" fmla="*/ 817343 w 2403473"/>
              <a:gd name="connsiteY10" fmla="*/ 489540 h 1010403"/>
              <a:gd name="connsiteX11" fmla="*/ 815796 w 2403473"/>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8906 w 2403369"/>
              <a:gd name="connsiteY8" fmla="*/ 723138 h 1010403"/>
              <a:gd name="connsiteX9" fmla="*/ 1 w 2403369"/>
              <a:gd name="connsiteY9" fmla="*/ 922005 h 1010403"/>
              <a:gd name="connsiteX10" fmla="*/ 817239 w 2403369"/>
              <a:gd name="connsiteY10" fmla="*/ 489540 h 1010403"/>
              <a:gd name="connsiteX11" fmla="*/ 815692 w 2403369"/>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8906 w 2403369"/>
              <a:gd name="connsiteY8" fmla="*/ 723138 h 1010403"/>
              <a:gd name="connsiteX9" fmla="*/ 1 w 2403369"/>
              <a:gd name="connsiteY9" fmla="*/ 922005 h 1010403"/>
              <a:gd name="connsiteX10" fmla="*/ 817239 w 2403369"/>
              <a:gd name="connsiteY10" fmla="*/ 625946 h 1010403"/>
              <a:gd name="connsiteX11" fmla="*/ 815692 w 2403369"/>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2651 w 2403369"/>
              <a:gd name="connsiteY8" fmla="*/ 745645 h 1010403"/>
              <a:gd name="connsiteX9" fmla="*/ 1 w 2403369"/>
              <a:gd name="connsiteY9" fmla="*/ 922005 h 1010403"/>
              <a:gd name="connsiteX10" fmla="*/ 817239 w 2403369"/>
              <a:gd name="connsiteY10" fmla="*/ 625946 h 1010403"/>
              <a:gd name="connsiteX11" fmla="*/ 815692 w 2403369"/>
              <a:gd name="connsiteY11" fmla="*/ 168404 h 1010403"/>
              <a:gd name="connsiteX0" fmla="*/ 815693 w 2403370"/>
              <a:gd name="connsiteY0" fmla="*/ 168404 h 1010403"/>
              <a:gd name="connsiteX1" fmla="*/ 984097 w 2403370"/>
              <a:gd name="connsiteY1" fmla="*/ 0 h 1010403"/>
              <a:gd name="connsiteX2" fmla="*/ 2234966 w 2403370"/>
              <a:gd name="connsiteY2" fmla="*/ 0 h 1010403"/>
              <a:gd name="connsiteX3" fmla="*/ 2403370 w 2403370"/>
              <a:gd name="connsiteY3" fmla="*/ 168404 h 1010403"/>
              <a:gd name="connsiteX4" fmla="*/ 2403370 w 2403370"/>
              <a:gd name="connsiteY4" fmla="*/ 841999 h 1010403"/>
              <a:gd name="connsiteX5" fmla="*/ 2234966 w 2403370"/>
              <a:gd name="connsiteY5" fmla="*/ 1010403 h 1010403"/>
              <a:gd name="connsiteX6" fmla="*/ 984097 w 2403370"/>
              <a:gd name="connsiteY6" fmla="*/ 1010403 h 1010403"/>
              <a:gd name="connsiteX7" fmla="*/ 815693 w 2403370"/>
              <a:gd name="connsiteY7" fmla="*/ 841999 h 1010403"/>
              <a:gd name="connsiteX8" fmla="*/ 807649 w 2403370"/>
              <a:gd name="connsiteY8" fmla="*/ 747691 h 1010403"/>
              <a:gd name="connsiteX9" fmla="*/ 2 w 2403370"/>
              <a:gd name="connsiteY9" fmla="*/ 922005 h 1010403"/>
              <a:gd name="connsiteX10" fmla="*/ 817240 w 2403370"/>
              <a:gd name="connsiteY10" fmla="*/ 625946 h 1010403"/>
              <a:gd name="connsiteX11" fmla="*/ 815693 w 2403370"/>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3902 w 2403369"/>
              <a:gd name="connsiteY8" fmla="*/ 749737 h 1010403"/>
              <a:gd name="connsiteX9" fmla="*/ 1 w 2403369"/>
              <a:gd name="connsiteY9" fmla="*/ 922005 h 1010403"/>
              <a:gd name="connsiteX10" fmla="*/ 817239 w 2403369"/>
              <a:gd name="connsiteY10" fmla="*/ 625946 h 1010403"/>
              <a:gd name="connsiteX11" fmla="*/ 815692 w 2403369"/>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1400 w 2403369"/>
              <a:gd name="connsiteY8" fmla="*/ 751784 h 1010403"/>
              <a:gd name="connsiteX9" fmla="*/ 1 w 2403369"/>
              <a:gd name="connsiteY9" fmla="*/ 922005 h 1010403"/>
              <a:gd name="connsiteX10" fmla="*/ 817239 w 2403369"/>
              <a:gd name="connsiteY10" fmla="*/ 625946 h 1010403"/>
              <a:gd name="connsiteX11" fmla="*/ 815692 w 2403369"/>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1400 w 2403369"/>
              <a:gd name="connsiteY8" fmla="*/ 751784 h 1010403"/>
              <a:gd name="connsiteX9" fmla="*/ 1 w 2403369"/>
              <a:gd name="connsiteY9" fmla="*/ 922005 h 1010403"/>
              <a:gd name="connsiteX10" fmla="*/ 817239 w 2403369"/>
              <a:gd name="connsiteY10" fmla="*/ 656637 h 1010403"/>
              <a:gd name="connsiteX11" fmla="*/ 815692 w 2403369"/>
              <a:gd name="connsiteY11" fmla="*/ 168404 h 1010403"/>
              <a:gd name="connsiteX0" fmla="*/ 768992 w 2356669"/>
              <a:gd name="connsiteY0" fmla="*/ 168404 h 1091662"/>
              <a:gd name="connsiteX1" fmla="*/ 937396 w 2356669"/>
              <a:gd name="connsiteY1" fmla="*/ 0 h 1091662"/>
              <a:gd name="connsiteX2" fmla="*/ 2188265 w 2356669"/>
              <a:gd name="connsiteY2" fmla="*/ 0 h 1091662"/>
              <a:gd name="connsiteX3" fmla="*/ 2356669 w 2356669"/>
              <a:gd name="connsiteY3" fmla="*/ 168404 h 1091662"/>
              <a:gd name="connsiteX4" fmla="*/ 2356669 w 2356669"/>
              <a:gd name="connsiteY4" fmla="*/ 841999 h 1091662"/>
              <a:gd name="connsiteX5" fmla="*/ 2188265 w 2356669"/>
              <a:gd name="connsiteY5" fmla="*/ 1010403 h 1091662"/>
              <a:gd name="connsiteX6" fmla="*/ 937396 w 2356669"/>
              <a:gd name="connsiteY6" fmla="*/ 1010403 h 1091662"/>
              <a:gd name="connsiteX7" fmla="*/ 768992 w 2356669"/>
              <a:gd name="connsiteY7" fmla="*/ 841999 h 1091662"/>
              <a:gd name="connsiteX8" fmla="*/ 764700 w 2356669"/>
              <a:gd name="connsiteY8" fmla="*/ 751784 h 1091662"/>
              <a:gd name="connsiteX9" fmla="*/ 1 w 2356669"/>
              <a:gd name="connsiteY9" fmla="*/ 1091148 h 1091662"/>
              <a:gd name="connsiteX10" fmla="*/ 770539 w 2356669"/>
              <a:gd name="connsiteY10" fmla="*/ 656637 h 1091662"/>
              <a:gd name="connsiteX11" fmla="*/ 768992 w 2356669"/>
              <a:gd name="connsiteY11" fmla="*/ 168404 h 1091662"/>
              <a:gd name="connsiteX0" fmla="*/ 715621 w 2303298"/>
              <a:gd name="connsiteY0" fmla="*/ 168404 h 1097110"/>
              <a:gd name="connsiteX1" fmla="*/ 884025 w 2303298"/>
              <a:gd name="connsiteY1" fmla="*/ 0 h 1097110"/>
              <a:gd name="connsiteX2" fmla="*/ 2134894 w 2303298"/>
              <a:gd name="connsiteY2" fmla="*/ 0 h 1097110"/>
              <a:gd name="connsiteX3" fmla="*/ 2303298 w 2303298"/>
              <a:gd name="connsiteY3" fmla="*/ 168404 h 1097110"/>
              <a:gd name="connsiteX4" fmla="*/ 2303298 w 2303298"/>
              <a:gd name="connsiteY4" fmla="*/ 841999 h 1097110"/>
              <a:gd name="connsiteX5" fmla="*/ 2134894 w 2303298"/>
              <a:gd name="connsiteY5" fmla="*/ 1010403 h 1097110"/>
              <a:gd name="connsiteX6" fmla="*/ 884025 w 2303298"/>
              <a:gd name="connsiteY6" fmla="*/ 1010403 h 1097110"/>
              <a:gd name="connsiteX7" fmla="*/ 715621 w 2303298"/>
              <a:gd name="connsiteY7" fmla="*/ 841999 h 1097110"/>
              <a:gd name="connsiteX8" fmla="*/ 711329 w 2303298"/>
              <a:gd name="connsiteY8" fmla="*/ 751784 h 1097110"/>
              <a:gd name="connsiteX9" fmla="*/ 1 w 2303298"/>
              <a:gd name="connsiteY9" fmla="*/ 1096604 h 1097110"/>
              <a:gd name="connsiteX10" fmla="*/ 717168 w 2303298"/>
              <a:gd name="connsiteY10" fmla="*/ 656637 h 1097110"/>
              <a:gd name="connsiteX11" fmla="*/ 715621 w 2303298"/>
              <a:gd name="connsiteY11" fmla="*/ 168404 h 1097110"/>
              <a:gd name="connsiteX0" fmla="*/ 752313 w 2339990"/>
              <a:gd name="connsiteY0" fmla="*/ 168404 h 1097110"/>
              <a:gd name="connsiteX1" fmla="*/ 920717 w 2339990"/>
              <a:gd name="connsiteY1" fmla="*/ 0 h 1097110"/>
              <a:gd name="connsiteX2" fmla="*/ 2171586 w 2339990"/>
              <a:gd name="connsiteY2" fmla="*/ 0 h 1097110"/>
              <a:gd name="connsiteX3" fmla="*/ 2339990 w 2339990"/>
              <a:gd name="connsiteY3" fmla="*/ 168404 h 1097110"/>
              <a:gd name="connsiteX4" fmla="*/ 2339990 w 2339990"/>
              <a:gd name="connsiteY4" fmla="*/ 841999 h 1097110"/>
              <a:gd name="connsiteX5" fmla="*/ 2171586 w 2339990"/>
              <a:gd name="connsiteY5" fmla="*/ 1010403 h 1097110"/>
              <a:gd name="connsiteX6" fmla="*/ 920717 w 2339990"/>
              <a:gd name="connsiteY6" fmla="*/ 1010403 h 1097110"/>
              <a:gd name="connsiteX7" fmla="*/ 752313 w 2339990"/>
              <a:gd name="connsiteY7" fmla="*/ 841999 h 1097110"/>
              <a:gd name="connsiteX8" fmla="*/ 748021 w 2339990"/>
              <a:gd name="connsiteY8" fmla="*/ 751784 h 1097110"/>
              <a:gd name="connsiteX9" fmla="*/ 0 w 2339990"/>
              <a:gd name="connsiteY9" fmla="*/ 1096604 h 1097110"/>
              <a:gd name="connsiteX10" fmla="*/ 753860 w 2339990"/>
              <a:gd name="connsiteY10" fmla="*/ 656637 h 1097110"/>
              <a:gd name="connsiteX11" fmla="*/ 752313 w 2339990"/>
              <a:gd name="connsiteY11" fmla="*/ 168404 h 1097110"/>
              <a:gd name="connsiteX0" fmla="*/ 752331 w 2340008"/>
              <a:gd name="connsiteY0" fmla="*/ 168404 h 1097110"/>
              <a:gd name="connsiteX1" fmla="*/ 920735 w 2340008"/>
              <a:gd name="connsiteY1" fmla="*/ 0 h 1097110"/>
              <a:gd name="connsiteX2" fmla="*/ 2171604 w 2340008"/>
              <a:gd name="connsiteY2" fmla="*/ 0 h 1097110"/>
              <a:gd name="connsiteX3" fmla="*/ 2340008 w 2340008"/>
              <a:gd name="connsiteY3" fmla="*/ 168404 h 1097110"/>
              <a:gd name="connsiteX4" fmla="*/ 2340008 w 2340008"/>
              <a:gd name="connsiteY4" fmla="*/ 841999 h 1097110"/>
              <a:gd name="connsiteX5" fmla="*/ 2171604 w 2340008"/>
              <a:gd name="connsiteY5" fmla="*/ 1010403 h 1097110"/>
              <a:gd name="connsiteX6" fmla="*/ 920735 w 2340008"/>
              <a:gd name="connsiteY6" fmla="*/ 1010403 h 1097110"/>
              <a:gd name="connsiteX7" fmla="*/ 752331 w 2340008"/>
              <a:gd name="connsiteY7" fmla="*/ 841999 h 1097110"/>
              <a:gd name="connsiteX8" fmla="*/ 748039 w 2340008"/>
              <a:gd name="connsiteY8" fmla="*/ 751784 h 1097110"/>
              <a:gd name="connsiteX9" fmla="*/ 18 w 2340008"/>
              <a:gd name="connsiteY9" fmla="*/ 1096604 h 1097110"/>
              <a:gd name="connsiteX10" fmla="*/ 753878 w 2340008"/>
              <a:gd name="connsiteY10" fmla="*/ 656637 h 1097110"/>
              <a:gd name="connsiteX11" fmla="*/ 752331 w 2340008"/>
              <a:gd name="connsiteY11" fmla="*/ 168404 h 1097110"/>
              <a:gd name="connsiteX0" fmla="*/ 755667 w 2343344"/>
              <a:gd name="connsiteY0" fmla="*/ 168404 h 1118907"/>
              <a:gd name="connsiteX1" fmla="*/ 924071 w 2343344"/>
              <a:gd name="connsiteY1" fmla="*/ 0 h 1118907"/>
              <a:gd name="connsiteX2" fmla="*/ 2174940 w 2343344"/>
              <a:gd name="connsiteY2" fmla="*/ 0 h 1118907"/>
              <a:gd name="connsiteX3" fmla="*/ 2343344 w 2343344"/>
              <a:gd name="connsiteY3" fmla="*/ 168404 h 1118907"/>
              <a:gd name="connsiteX4" fmla="*/ 2343344 w 2343344"/>
              <a:gd name="connsiteY4" fmla="*/ 841999 h 1118907"/>
              <a:gd name="connsiteX5" fmla="*/ 2174940 w 2343344"/>
              <a:gd name="connsiteY5" fmla="*/ 1010403 h 1118907"/>
              <a:gd name="connsiteX6" fmla="*/ 924071 w 2343344"/>
              <a:gd name="connsiteY6" fmla="*/ 1010403 h 1118907"/>
              <a:gd name="connsiteX7" fmla="*/ 755667 w 2343344"/>
              <a:gd name="connsiteY7" fmla="*/ 841999 h 1118907"/>
              <a:gd name="connsiteX8" fmla="*/ 751375 w 2343344"/>
              <a:gd name="connsiteY8" fmla="*/ 751784 h 1118907"/>
              <a:gd name="connsiteX9" fmla="*/ 18 w 2343344"/>
              <a:gd name="connsiteY9" fmla="*/ 1118429 h 1118907"/>
              <a:gd name="connsiteX10" fmla="*/ 757214 w 2343344"/>
              <a:gd name="connsiteY10" fmla="*/ 656637 h 1118907"/>
              <a:gd name="connsiteX11" fmla="*/ 755667 w 2343344"/>
              <a:gd name="connsiteY11" fmla="*/ 168404 h 1118907"/>
              <a:gd name="connsiteX0" fmla="*/ 772032 w 2359709"/>
              <a:gd name="connsiteY0" fmla="*/ 168404 h 1010403"/>
              <a:gd name="connsiteX1" fmla="*/ 940436 w 2359709"/>
              <a:gd name="connsiteY1" fmla="*/ 0 h 1010403"/>
              <a:gd name="connsiteX2" fmla="*/ 2191305 w 2359709"/>
              <a:gd name="connsiteY2" fmla="*/ 0 h 1010403"/>
              <a:gd name="connsiteX3" fmla="*/ 2359709 w 2359709"/>
              <a:gd name="connsiteY3" fmla="*/ 168404 h 1010403"/>
              <a:gd name="connsiteX4" fmla="*/ 2359709 w 2359709"/>
              <a:gd name="connsiteY4" fmla="*/ 841999 h 1010403"/>
              <a:gd name="connsiteX5" fmla="*/ 2191305 w 2359709"/>
              <a:gd name="connsiteY5" fmla="*/ 1010403 h 1010403"/>
              <a:gd name="connsiteX6" fmla="*/ 940436 w 2359709"/>
              <a:gd name="connsiteY6" fmla="*/ 1010403 h 1010403"/>
              <a:gd name="connsiteX7" fmla="*/ 772032 w 2359709"/>
              <a:gd name="connsiteY7" fmla="*/ 841999 h 1010403"/>
              <a:gd name="connsiteX8" fmla="*/ 767740 w 2359709"/>
              <a:gd name="connsiteY8" fmla="*/ 751784 h 1010403"/>
              <a:gd name="connsiteX9" fmla="*/ 17 w 2359709"/>
              <a:gd name="connsiteY9" fmla="*/ 350526 h 1010403"/>
              <a:gd name="connsiteX10" fmla="*/ 773579 w 2359709"/>
              <a:gd name="connsiteY10" fmla="*/ 656637 h 1010403"/>
              <a:gd name="connsiteX11" fmla="*/ 772032 w 2359709"/>
              <a:gd name="connsiteY11" fmla="*/ 168404 h 1010403"/>
              <a:gd name="connsiteX0" fmla="*/ 784435 w 2372112"/>
              <a:gd name="connsiteY0" fmla="*/ 168404 h 1010403"/>
              <a:gd name="connsiteX1" fmla="*/ 952839 w 2372112"/>
              <a:gd name="connsiteY1" fmla="*/ 0 h 1010403"/>
              <a:gd name="connsiteX2" fmla="*/ 2203708 w 2372112"/>
              <a:gd name="connsiteY2" fmla="*/ 0 h 1010403"/>
              <a:gd name="connsiteX3" fmla="*/ 2372112 w 2372112"/>
              <a:gd name="connsiteY3" fmla="*/ 168404 h 1010403"/>
              <a:gd name="connsiteX4" fmla="*/ 2372112 w 2372112"/>
              <a:gd name="connsiteY4" fmla="*/ 841999 h 1010403"/>
              <a:gd name="connsiteX5" fmla="*/ 2203708 w 2372112"/>
              <a:gd name="connsiteY5" fmla="*/ 1010403 h 1010403"/>
              <a:gd name="connsiteX6" fmla="*/ 952839 w 2372112"/>
              <a:gd name="connsiteY6" fmla="*/ 1010403 h 1010403"/>
              <a:gd name="connsiteX7" fmla="*/ 784435 w 2372112"/>
              <a:gd name="connsiteY7" fmla="*/ 841999 h 1010403"/>
              <a:gd name="connsiteX8" fmla="*/ 780143 w 2372112"/>
              <a:gd name="connsiteY8" fmla="*/ 751784 h 1010403"/>
              <a:gd name="connsiteX9" fmla="*/ 17 w 2372112"/>
              <a:gd name="connsiteY9" fmla="*/ 171466 h 1010403"/>
              <a:gd name="connsiteX10" fmla="*/ 785982 w 2372112"/>
              <a:gd name="connsiteY10" fmla="*/ 656637 h 1010403"/>
              <a:gd name="connsiteX11" fmla="*/ 784435 w 2372112"/>
              <a:gd name="connsiteY11" fmla="*/ 168404 h 1010403"/>
              <a:gd name="connsiteX0" fmla="*/ 788569 w 2376246"/>
              <a:gd name="connsiteY0" fmla="*/ 168404 h 1010403"/>
              <a:gd name="connsiteX1" fmla="*/ 956973 w 2376246"/>
              <a:gd name="connsiteY1" fmla="*/ 0 h 1010403"/>
              <a:gd name="connsiteX2" fmla="*/ 2207842 w 2376246"/>
              <a:gd name="connsiteY2" fmla="*/ 0 h 1010403"/>
              <a:gd name="connsiteX3" fmla="*/ 2376246 w 2376246"/>
              <a:gd name="connsiteY3" fmla="*/ 168404 h 1010403"/>
              <a:gd name="connsiteX4" fmla="*/ 2376246 w 2376246"/>
              <a:gd name="connsiteY4" fmla="*/ 841999 h 1010403"/>
              <a:gd name="connsiteX5" fmla="*/ 2207842 w 2376246"/>
              <a:gd name="connsiteY5" fmla="*/ 1010403 h 1010403"/>
              <a:gd name="connsiteX6" fmla="*/ 956973 w 2376246"/>
              <a:gd name="connsiteY6" fmla="*/ 1010403 h 1010403"/>
              <a:gd name="connsiteX7" fmla="*/ 788569 w 2376246"/>
              <a:gd name="connsiteY7" fmla="*/ 841999 h 1010403"/>
              <a:gd name="connsiteX8" fmla="*/ 784277 w 2376246"/>
              <a:gd name="connsiteY8" fmla="*/ 751784 h 1010403"/>
              <a:gd name="connsiteX9" fmla="*/ 17 w 2376246"/>
              <a:gd name="connsiteY9" fmla="*/ 138307 h 1010403"/>
              <a:gd name="connsiteX10" fmla="*/ 790116 w 2376246"/>
              <a:gd name="connsiteY10" fmla="*/ 656637 h 1010403"/>
              <a:gd name="connsiteX11" fmla="*/ 788569 w 2376246"/>
              <a:gd name="connsiteY11" fmla="*/ 168404 h 1010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6246" h="1010403">
                <a:moveTo>
                  <a:pt x="788569" y="168404"/>
                </a:moveTo>
                <a:cubicBezTo>
                  <a:pt x="788569" y="75397"/>
                  <a:pt x="863966" y="0"/>
                  <a:pt x="956973" y="0"/>
                </a:cubicBezTo>
                <a:lnTo>
                  <a:pt x="2207842" y="0"/>
                </a:lnTo>
                <a:cubicBezTo>
                  <a:pt x="2300849" y="0"/>
                  <a:pt x="2376246" y="75397"/>
                  <a:pt x="2376246" y="168404"/>
                </a:cubicBezTo>
                <a:lnTo>
                  <a:pt x="2376246" y="841999"/>
                </a:lnTo>
                <a:cubicBezTo>
                  <a:pt x="2376246" y="935006"/>
                  <a:pt x="2300849" y="1010403"/>
                  <a:pt x="2207842" y="1010403"/>
                </a:cubicBezTo>
                <a:lnTo>
                  <a:pt x="956973" y="1010403"/>
                </a:lnTo>
                <a:cubicBezTo>
                  <a:pt x="863966" y="1010403"/>
                  <a:pt x="788569" y="935006"/>
                  <a:pt x="788569" y="841999"/>
                </a:cubicBezTo>
                <a:cubicBezTo>
                  <a:pt x="788695" y="809620"/>
                  <a:pt x="788189" y="747721"/>
                  <a:pt x="784277" y="751784"/>
                </a:cubicBezTo>
                <a:cubicBezTo>
                  <a:pt x="789121" y="750822"/>
                  <a:pt x="-4292" y="154165"/>
                  <a:pt x="17" y="138307"/>
                </a:cubicBezTo>
                <a:cubicBezTo>
                  <a:pt x="4183" y="122975"/>
                  <a:pt x="787455" y="659078"/>
                  <a:pt x="790116" y="656637"/>
                </a:cubicBezTo>
                <a:cubicBezTo>
                  <a:pt x="789024" y="592228"/>
                  <a:pt x="787863" y="261997"/>
                  <a:pt x="788569" y="168404"/>
                </a:cubicBez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endParaRPr lang="en-US" sz="2800" dirty="0">
              <a:latin typeface="+mj-lt"/>
            </a:endParaRPr>
          </a:p>
        </p:txBody>
      </p:sp>
      <p:sp>
        <p:nvSpPr>
          <p:cNvPr id="2" name="Titel 1" descr=" 2"/>
          <p:cNvSpPr>
            <a:spLocks noGrp="1"/>
          </p:cNvSpPr>
          <p:nvPr>
            <p:ph type="title"/>
          </p:nvPr>
        </p:nvSpPr>
        <p:spPr>
          <a:xfrm>
            <a:off x="838200" y="0"/>
            <a:ext cx="10515600" cy="1547813"/>
          </a:xfrm>
        </p:spPr>
        <p:txBody>
          <a:bodyPr/>
          <a:lstStyle/>
          <a:p>
            <a:pPr algn="ctr"/>
            <a:r>
              <a:rPr lang="en-US" dirty="0"/>
              <a:t>Related Work: First Defenses</a:t>
            </a:r>
          </a:p>
        </p:txBody>
      </p:sp>
      <p:sp>
        <p:nvSpPr>
          <p:cNvPr id="15" name="Textfeld 14" descr=" 20"/>
          <p:cNvSpPr txBox="1"/>
          <p:nvPr/>
        </p:nvSpPr>
        <p:spPr>
          <a:xfrm>
            <a:off x="929751" y="5046026"/>
            <a:ext cx="2772229" cy="954107"/>
          </a:xfrm>
          <a:prstGeom prst="rect">
            <a:avLst/>
          </a:prstGeom>
          <a:noFill/>
        </p:spPr>
        <p:txBody>
          <a:bodyPr wrap="square" rtlCol="0">
            <a:spAutoFit/>
          </a:bodyPr>
          <a:lstStyle/>
          <a:p>
            <a:r>
              <a:rPr lang="en-US" sz="2800" dirty="0">
                <a:latin typeface="+mj-lt"/>
              </a:rPr>
              <a:t>Prohibit Timing</a:t>
            </a:r>
          </a:p>
          <a:p>
            <a:r>
              <a:rPr lang="en-US" sz="2800" dirty="0">
                <a:latin typeface="+mj-lt"/>
              </a:rPr>
              <a:t>Functionality</a:t>
            </a:r>
            <a:endParaRPr lang="de-DE" sz="2800" dirty="0">
              <a:latin typeface="+mj-lt"/>
            </a:endParaRPr>
          </a:p>
        </p:txBody>
      </p:sp>
      <p:sp>
        <p:nvSpPr>
          <p:cNvPr id="24" name="Textfeld 23" descr=" 21"/>
          <p:cNvSpPr txBox="1"/>
          <p:nvPr/>
        </p:nvSpPr>
        <p:spPr>
          <a:xfrm>
            <a:off x="8362516" y="5040330"/>
            <a:ext cx="3465709" cy="1384995"/>
          </a:xfrm>
          <a:prstGeom prst="rect">
            <a:avLst/>
          </a:prstGeom>
          <a:noFill/>
        </p:spPr>
        <p:txBody>
          <a:bodyPr wrap="square" rtlCol="0">
            <a:spAutoFit/>
          </a:bodyPr>
          <a:lstStyle/>
          <a:p>
            <a:r>
              <a:rPr lang="en-US" sz="2800" dirty="0">
                <a:latin typeface="+mj-lt"/>
              </a:rPr>
              <a:t>Privilege-level separation in the caches</a:t>
            </a:r>
            <a:endParaRPr lang="de-DE" sz="2800" dirty="0">
              <a:latin typeface="+mj-lt"/>
            </a:endParaRPr>
          </a:p>
        </p:txBody>
      </p:sp>
      <p:sp>
        <p:nvSpPr>
          <p:cNvPr id="10" name="Abgerundetes Rechteck 9" descr=" 10"/>
          <p:cNvSpPr/>
          <p:nvPr/>
        </p:nvSpPr>
        <p:spPr>
          <a:xfrm>
            <a:off x="1079324" y="1375170"/>
            <a:ext cx="3464396" cy="1603960"/>
          </a:xfrm>
          <a:custGeom>
            <a:avLst/>
            <a:gdLst>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841999 h 1010403"/>
              <a:gd name="connsiteX5" fmla="*/ 1419273 w 1587677"/>
              <a:gd name="connsiteY5" fmla="*/ 1010403 h 1010403"/>
              <a:gd name="connsiteX6" fmla="*/ 168404 w 1587677"/>
              <a:gd name="connsiteY6" fmla="*/ 1010403 h 1010403"/>
              <a:gd name="connsiteX7" fmla="*/ 0 w 1587677"/>
              <a:gd name="connsiteY7" fmla="*/ 841999 h 1010403"/>
              <a:gd name="connsiteX8" fmla="*/ 0 w 1587677"/>
              <a:gd name="connsiteY8"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7677 w 1587677"/>
              <a:gd name="connsiteY5" fmla="*/ 841999 h 1010403"/>
              <a:gd name="connsiteX6" fmla="*/ 1419273 w 1587677"/>
              <a:gd name="connsiteY6" fmla="*/ 1010403 h 1010403"/>
              <a:gd name="connsiteX7" fmla="*/ 168404 w 1587677"/>
              <a:gd name="connsiteY7" fmla="*/ 1010403 h 1010403"/>
              <a:gd name="connsiteX8" fmla="*/ 0 w 1587677"/>
              <a:gd name="connsiteY8" fmla="*/ 841999 h 1010403"/>
              <a:gd name="connsiteX9" fmla="*/ 0 w 1587677"/>
              <a:gd name="connsiteY9"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0057 w 1587677"/>
              <a:gd name="connsiteY5" fmla="*/ 670040 h 1010403"/>
              <a:gd name="connsiteX6" fmla="*/ 1587677 w 1587677"/>
              <a:gd name="connsiteY6" fmla="*/ 841999 h 1010403"/>
              <a:gd name="connsiteX7" fmla="*/ 1419273 w 1587677"/>
              <a:gd name="connsiteY7" fmla="*/ 1010403 h 1010403"/>
              <a:gd name="connsiteX8" fmla="*/ 168404 w 1587677"/>
              <a:gd name="connsiteY8" fmla="*/ 1010403 h 1010403"/>
              <a:gd name="connsiteX9" fmla="*/ 0 w 1587677"/>
              <a:gd name="connsiteY9" fmla="*/ 841999 h 1010403"/>
              <a:gd name="connsiteX10" fmla="*/ 0 w 1587677"/>
              <a:gd name="connsiteY10"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0057 w 1587677"/>
              <a:gd name="connsiteY5" fmla="*/ 670040 h 1010403"/>
              <a:gd name="connsiteX6" fmla="*/ 1572437 w 1587677"/>
              <a:gd name="connsiteY6" fmla="*/ 563360 h 1010403"/>
              <a:gd name="connsiteX7" fmla="*/ 1587677 w 1587677"/>
              <a:gd name="connsiteY7" fmla="*/ 841999 h 1010403"/>
              <a:gd name="connsiteX8" fmla="*/ 1419273 w 1587677"/>
              <a:gd name="connsiteY8" fmla="*/ 1010403 h 1010403"/>
              <a:gd name="connsiteX9" fmla="*/ 168404 w 1587677"/>
              <a:gd name="connsiteY9" fmla="*/ 1010403 h 1010403"/>
              <a:gd name="connsiteX10" fmla="*/ 0 w 1587677"/>
              <a:gd name="connsiteY10" fmla="*/ 841999 h 1010403"/>
              <a:gd name="connsiteX11" fmla="*/ 0 w 1587677"/>
              <a:gd name="connsiteY11" fmla="*/ 168404 h 1010403"/>
              <a:gd name="connsiteX0" fmla="*/ 0 w 1724837"/>
              <a:gd name="connsiteY0" fmla="*/ 168404 h 1010403"/>
              <a:gd name="connsiteX1" fmla="*/ 168404 w 1724837"/>
              <a:gd name="connsiteY1" fmla="*/ 0 h 1010403"/>
              <a:gd name="connsiteX2" fmla="*/ 1419273 w 1724837"/>
              <a:gd name="connsiteY2" fmla="*/ 0 h 1010403"/>
              <a:gd name="connsiteX3" fmla="*/ 1587677 w 1724837"/>
              <a:gd name="connsiteY3" fmla="*/ 168404 h 1010403"/>
              <a:gd name="connsiteX4" fmla="*/ 1587677 w 1724837"/>
              <a:gd name="connsiteY4" fmla="*/ 471920 h 1010403"/>
              <a:gd name="connsiteX5" fmla="*/ 1580057 w 1724837"/>
              <a:gd name="connsiteY5" fmla="*/ 670040 h 1010403"/>
              <a:gd name="connsiteX6" fmla="*/ 1724837 w 1724837"/>
              <a:gd name="connsiteY6" fmla="*/ 589554 h 1010403"/>
              <a:gd name="connsiteX7" fmla="*/ 1587677 w 1724837"/>
              <a:gd name="connsiteY7" fmla="*/ 841999 h 1010403"/>
              <a:gd name="connsiteX8" fmla="*/ 1419273 w 1724837"/>
              <a:gd name="connsiteY8" fmla="*/ 1010403 h 1010403"/>
              <a:gd name="connsiteX9" fmla="*/ 168404 w 1724837"/>
              <a:gd name="connsiteY9" fmla="*/ 1010403 h 1010403"/>
              <a:gd name="connsiteX10" fmla="*/ 0 w 1724837"/>
              <a:gd name="connsiteY10" fmla="*/ 841999 h 1010403"/>
              <a:gd name="connsiteX11" fmla="*/ 0 w 1724837"/>
              <a:gd name="connsiteY11" fmla="*/ 168404 h 1010403"/>
              <a:gd name="connsiteX0" fmla="*/ 0 w 2879744"/>
              <a:gd name="connsiteY0" fmla="*/ 168404 h 1215823"/>
              <a:gd name="connsiteX1" fmla="*/ 168404 w 2879744"/>
              <a:gd name="connsiteY1" fmla="*/ 0 h 1215823"/>
              <a:gd name="connsiteX2" fmla="*/ 1419273 w 2879744"/>
              <a:gd name="connsiteY2" fmla="*/ 0 h 1215823"/>
              <a:gd name="connsiteX3" fmla="*/ 1587677 w 2879744"/>
              <a:gd name="connsiteY3" fmla="*/ 168404 h 1215823"/>
              <a:gd name="connsiteX4" fmla="*/ 1587677 w 2879744"/>
              <a:gd name="connsiteY4" fmla="*/ 471920 h 1215823"/>
              <a:gd name="connsiteX5" fmla="*/ 1580057 w 2879744"/>
              <a:gd name="connsiteY5" fmla="*/ 670040 h 1215823"/>
              <a:gd name="connsiteX6" fmla="*/ 2879744 w 2879744"/>
              <a:gd name="connsiteY6" fmla="*/ 1215823 h 1215823"/>
              <a:gd name="connsiteX7" fmla="*/ 1587677 w 2879744"/>
              <a:gd name="connsiteY7" fmla="*/ 841999 h 1215823"/>
              <a:gd name="connsiteX8" fmla="*/ 1419273 w 2879744"/>
              <a:gd name="connsiteY8" fmla="*/ 1010403 h 1215823"/>
              <a:gd name="connsiteX9" fmla="*/ 168404 w 2879744"/>
              <a:gd name="connsiteY9" fmla="*/ 1010403 h 1215823"/>
              <a:gd name="connsiteX10" fmla="*/ 0 w 2879744"/>
              <a:gd name="connsiteY10" fmla="*/ 841999 h 1215823"/>
              <a:gd name="connsiteX11" fmla="*/ 0 w 2879744"/>
              <a:gd name="connsiteY11" fmla="*/ 168404 h 1215823"/>
              <a:gd name="connsiteX0" fmla="*/ 0 w 3063894"/>
              <a:gd name="connsiteY0" fmla="*/ 168404 h 1190423"/>
              <a:gd name="connsiteX1" fmla="*/ 168404 w 3063894"/>
              <a:gd name="connsiteY1" fmla="*/ 0 h 1190423"/>
              <a:gd name="connsiteX2" fmla="*/ 1419273 w 3063894"/>
              <a:gd name="connsiteY2" fmla="*/ 0 h 1190423"/>
              <a:gd name="connsiteX3" fmla="*/ 1587677 w 3063894"/>
              <a:gd name="connsiteY3" fmla="*/ 168404 h 1190423"/>
              <a:gd name="connsiteX4" fmla="*/ 1587677 w 3063894"/>
              <a:gd name="connsiteY4" fmla="*/ 471920 h 1190423"/>
              <a:gd name="connsiteX5" fmla="*/ 1580057 w 3063894"/>
              <a:gd name="connsiteY5" fmla="*/ 670040 h 1190423"/>
              <a:gd name="connsiteX6" fmla="*/ 3063894 w 3063894"/>
              <a:gd name="connsiteY6" fmla="*/ 1190423 h 1190423"/>
              <a:gd name="connsiteX7" fmla="*/ 1587677 w 3063894"/>
              <a:gd name="connsiteY7" fmla="*/ 841999 h 1190423"/>
              <a:gd name="connsiteX8" fmla="*/ 1419273 w 3063894"/>
              <a:gd name="connsiteY8" fmla="*/ 1010403 h 1190423"/>
              <a:gd name="connsiteX9" fmla="*/ 168404 w 3063894"/>
              <a:gd name="connsiteY9" fmla="*/ 1010403 h 1190423"/>
              <a:gd name="connsiteX10" fmla="*/ 0 w 3063894"/>
              <a:gd name="connsiteY10" fmla="*/ 841999 h 1190423"/>
              <a:gd name="connsiteX11" fmla="*/ 0 w 3063894"/>
              <a:gd name="connsiteY11" fmla="*/ 168404 h 1190423"/>
              <a:gd name="connsiteX0" fmla="*/ 0 w 3361074"/>
              <a:gd name="connsiteY0" fmla="*/ 168404 h 1266623"/>
              <a:gd name="connsiteX1" fmla="*/ 168404 w 3361074"/>
              <a:gd name="connsiteY1" fmla="*/ 0 h 1266623"/>
              <a:gd name="connsiteX2" fmla="*/ 1419273 w 3361074"/>
              <a:gd name="connsiteY2" fmla="*/ 0 h 1266623"/>
              <a:gd name="connsiteX3" fmla="*/ 1587677 w 3361074"/>
              <a:gd name="connsiteY3" fmla="*/ 168404 h 1266623"/>
              <a:gd name="connsiteX4" fmla="*/ 1587677 w 3361074"/>
              <a:gd name="connsiteY4" fmla="*/ 471920 h 1266623"/>
              <a:gd name="connsiteX5" fmla="*/ 1580057 w 3361074"/>
              <a:gd name="connsiteY5" fmla="*/ 670040 h 1266623"/>
              <a:gd name="connsiteX6" fmla="*/ 3361074 w 3361074"/>
              <a:gd name="connsiteY6" fmla="*/ 1266623 h 1266623"/>
              <a:gd name="connsiteX7" fmla="*/ 1587677 w 3361074"/>
              <a:gd name="connsiteY7" fmla="*/ 841999 h 1266623"/>
              <a:gd name="connsiteX8" fmla="*/ 1419273 w 3361074"/>
              <a:gd name="connsiteY8" fmla="*/ 1010403 h 1266623"/>
              <a:gd name="connsiteX9" fmla="*/ 168404 w 3361074"/>
              <a:gd name="connsiteY9" fmla="*/ 1010403 h 1266623"/>
              <a:gd name="connsiteX10" fmla="*/ 0 w 3361074"/>
              <a:gd name="connsiteY10" fmla="*/ 841999 h 1266623"/>
              <a:gd name="connsiteX11" fmla="*/ 0 w 3361074"/>
              <a:gd name="connsiteY11" fmla="*/ 168404 h 1266623"/>
              <a:gd name="connsiteX0" fmla="*/ 0 w 3742074"/>
              <a:gd name="connsiteY0" fmla="*/ 168404 h 1295198"/>
              <a:gd name="connsiteX1" fmla="*/ 168404 w 3742074"/>
              <a:gd name="connsiteY1" fmla="*/ 0 h 1295198"/>
              <a:gd name="connsiteX2" fmla="*/ 1419273 w 3742074"/>
              <a:gd name="connsiteY2" fmla="*/ 0 h 1295198"/>
              <a:gd name="connsiteX3" fmla="*/ 1587677 w 3742074"/>
              <a:gd name="connsiteY3" fmla="*/ 168404 h 1295198"/>
              <a:gd name="connsiteX4" fmla="*/ 1587677 w 3742074"/>
              <a:gd name="connsiteY4" fmla="*/ 471920 h 1295198"/>
              <a:gd name="connsiteX5" fmla="*/ 1580057 w 3742074"/>
              <a:gd name="connsiteY5" fmla="*/ 670040 h 1295198"/>
              <a:gd name="connsiteX6" fmla="*/ 3742074 w 3742074"/>
              <a:gd name="connsiteY6" fmla="*/ 1295198 h 1295198"/>
              <a:gd name="connsiteX7" fmla="*/ 1587677 w 3742074"/>
              <a:gd name="connsiteY7" fmla="*/ 841999 h 1295198"/>
              <a:gd name="connsiteX8" fmla="*/ 1419273 w 3742074"/>
              <a:gd name="connsiteY8" fmla="*/ 1010403 h 1295198"/>
              <a:gd name="connsiteX9" fmla="*/ 168404 w 3742074"/>
              <a:gd name="connsiteY9" fmla="*/ 1010403 h 1295198"/>
              <a:gd name="connsiteX10" fmla="*/ 0 w 3742074"/>
              <a:gd name="connsiteY10" fmla="*/ 841999 h 1295198"/>
              <a:gd name="connsiteX11" fmla="*/ 0 w 3742074"/>
              <a:gd name="connsiteY11" fmla="*/ 168404 h 1295198"/>
              <a:gd name="connsiteX0" fmla="*/ 0 w 3503728"/>
              <a:gd name="connsiteY0" fmla="*/ 168404 h 1606842"/>
              <a:gd name="connsiteX1" fmla="*/ 168404 w 3503728"/>
              <a:gd name="connsiteY1" fmla="*/ 0 h 1606842"/>
              <a:gd name="connsiteX2" fmla="*/ 1419273 w 3503728"/>
              <a:gd name="connsiteY2" fmla="*/ 0 h 1606842"/>
              <a:gd name="connsiteX3" fmla="*/ 1587677 w 3503728"/>
              <a:gd name="connsiteY3" fmla="*/ 168404 h 1606842"/>
              <a:gd name="connsiteX4" fmla="*/ 1587677 w 3503728"/>
              <a:gd name="connsiteY4" fmla="*/ 471920 h 1606842"/>
              <a:gd name="connsiteX5" fmla="*/ 1580057 w 3503728"/>
              <a:gd name="connsiteY5" fmla="*/ 670040 h 1606842"/>
              <a:gd name="connsiteX6" fmla="*/ 3503728 w 3503728"/>
              <a:gd name="connsiteY6" fmla="*/ 1606842 h 1606842"/>
              <a:gd name="connsiteX7" fmla="*/ 1587677 w 3503728"/>
              <a:gd name="connsiteY7" fmla="*/ 841999 h 1606842"/>
              <a:gd name="connsiteX8" fmla="*/ 1419273 w 3503728"/>
              <a:gd name="connsiteY8" fmla="*/ 1010403 h 1606842"/>
              <a:gd name="connsiteX9" fmla="*/ 168404 w 3503728"/>
              <a:gd name="connsiteY9" fmla="*/ 1010403 h 1606842"/>
              <a:gd name="connsiteX10" fmla="*/ 0 w 3503728"/>
              <a:gd name="connsiteY10" fmla="*/ 841999 h 1606842"/>
              <a:gd name="connsiteX11" fmla="*/ 0 w 3503728"/>
              <a:gd name="connsiteY11" fmla="*/ 168404 h 1606842"/>
              <a:gd name="connsiteX0" fmla="*/ 0 w 3503728"/>
              <a:gd name="connsiteY0" fmla="*/ 168404 h 1606842"/>
              <a:gd name="connsiteX1" fmla="*/ 168404 w 3503728"/>
              <a:gd name="connsiteY1" fmla="*/ 0 h 1606842"/>
              <a:gd name="connsiteX2" fmla="*/ 1419273 w 3503728"/>
              <a:gd name="connsiteY2" fmla="*/ 0 h 1606842"/>
              <a:gd name="connsiteX3" fmla="*/ 1587677 w 3503728"/>
              <a:gd name="connsiteY3" fmla="*/ 168404 h 1606842"/>
              <a:gd name="connsiteX4" fmla="*/ 1587677 w 3503728"/>
              <a:gd name="connsiteY4" fmla="*/ 471920 h 1606842"/>
              <a:gd name="connsiteX5" fmla="*/ 1580057 w 3503728"/>
              <a:gd name="connsiteY5" fmla="*/ 670040 h 1606842"/>
              <a:gd name="connsiteX6" fmla="*/ 3503728 w 3503728"/>
              <a:gd name="connsiteY6" fmla="*/ 1606842 h 1606842"/>
              <a:gd name="connsiteX7" fmla="*/ 1587677 w 3503728"/>
              <a:gd name="connsiteY7" fmla="*/ 841999 h 1606842"/>
              <a:gd name="connsiteX8" fmla="*/ 1419273 w 3503728"/>
              <a:gd name="connsiteY8" fmla="*/ 1010403 h 1606842"/>
              <a:gd name="connsiteX9" fmla="*/ 168404 w 3503728"/>
              <a:gd name="connsiteY9" fmla="*/ 1010403 h 1606842"/>
              <a:gd name="connsiteX10" fmla="*/ 0 w 3503728"/>
              <a:gd name="connsiteY10" fmla="*/ 841999 h 1606842"/>
              <a:gd name="connsiteX11" fmla="*/ 0 w 3503728"/>
              <a:gd name="connsiteY11" fmla="*/ 168404 h 1606842"/>
              <a:gd name="connsiteX0" fmla="*/ 0 w 3503728"/>
              <a:gd name="connsiteY0" fmla="*/ 168404 h 1606842"/>
              <a:gd name="connsiteX1" fmla="*/ 168404 w 3503728"/>
              <a:gd name="connsiteY1" fmla="*/ 0 h 1606842"/>
              <a:gd name="connsiteX2" fmla="*/ 1419273 w 3503728"/>
              <a:gd name="connsiteY2" fmla="*/ 0 h 1606842"/>
              <a:gd name="connsiteX3" fmla="*/ 1587677 w 3503728"/>
              <a:gd name="connsiteY3" fmla="*/ 168404 h 1606842"/>
              <a:gd name="connsiteX4" fmla="*/ 1587677 w 3503728"/>
              <a:gd name="connsiteY4" fmla="*/ 471920 h 1606842"/>
              <a:gd name="connsiteX5" fmla="*/ 1580057 w 3503728"/>
              <a:gd name="connsiteY5" fmla="*/ 670040 h 1606842"/>
              <a:gd name="connsiteX6" fmla="*/ 3503728 w 3503728"/>
              <a:gd name="connsiteY6" fmla="*/ 1606842 h 1606842"/>
              <a:gd name="connsiteX7" fmla="*/ 1587677 w 3503728"/>
              <a:gd name="connsiteY7" fmla="*/ 841999 h 1606842"/>
              <a:gd name="connsiteX8" fmla="*/ 1419273 w 3503728"/>
              <a:gd name="connsiteY8" fmla="*/ 1010403 h 1606842"/>
              <a:gd name="connsiteX9" fmla="*/ 168404 w 3503728"/>
              <a:gd name="connsiteY9" fmla="*/ 1010403 h 1606842"/>
              <a:gd name="connsiteX10" fmla="*/ 0 w 3503728"/>
              <a:gd name="connsiteY10" fmla="*/ 841999 h 1606842"/>
              <a:gd name="connsiteX11" fmla="*/ 0 w 3503728"/>
              <a:gd name="connsiteY11" fmla="*/ 168404 h 1606842"/>
              <a:gd name="connsiteX0" fmla="*/ 0 w 3503728"/>
              <a:gd name="connsiteY0" fmla="*/ 168404 h 1606842"/>
              <a:gd name="connsiteX1" fmla="*/ 168404 w 3503728"/>
              <a:gd name="connsiteY1" fmla="*/ 0 h 1606842"/>
              <a:gd name="connsiteX2" fmla="*/ 1419273 w 3503728"/>
              <a:gd name="connsiteY2" fmla="*/ 0 h 1606842"/>
              <a:gd name="connsiteX3" fmla="*/ 1587677 w 3503728"/>
              <a:gd name="connsiteY3" fmla="*/ 168404 h 1606842"/>
              <a:gd name="connsiteX4" fmla="*/ 1587677 w 3503728"/>
              <a:gd name="connsiteY4" fmla="*/ 471920 h 1606842"/>
              <a:gd name="connsiteX5" fmla="*/ 1580057 w 3503728"/>
              <a:gd name="connsiteY5" fmla="*/ 670040 h 1606842"/>
              <a:gd name="connsiteX6" fmla="*/ 3503728 w 3503728"/>
              <a:gd name="connsiteY6" fmla="*/ 1606842 h 1606842"/>
              <a:gd name="connsiteX7" fmla="*/ 1587677 w 3503728"/>
              <a:gd name="connsiteY7" fmla="*/ 841999 h 1606842"/>
              <a:gd name="connsiteX8" fmla="*/ 1419273 w 3503728"/>
              <a:gd name="connsiteY8" fmla="*/ 1010403 h 1606842"/>
              <a:gd name="connsiteX9" fmla="*/ 168404 w 3503728"/>
              <a:gd name="connsiteY9" fmla="*/ 1010403 h 1606842"/>
              <a:gd name="connsiteX10" fmla="*/ 0 w 3503728"/>
              <a:gd name="connsiteY10" fmla="*/ 841999 h 1606842"/>
              <a:gd name="connsiteX11" fmla="*/ 0 w 3503728"/>
              <a:gd name="connsiteY11" fmla="*/ 168404 h 160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3728" h="1606842">
                <a:moveTo>
                  <a:pt x="0" y="168404"/>
                </a:moveTo>
                <a:cubicBezTo>
                  <a:pt x="0" y="75397"/>
                  <a:pt x="75397" y="0"/>
                  <a:pt x="168404" y="0"/>
                </a:cubicBezTo>
                <a:lnTo>
                  <a:pt x="1419273" y="0"/>
                </a:lnTo>
                <a:cubicBezTo>
                  <a:pt x="1512280" y="0"/>
                  <a:pt x="1587677" y="75397"/>
                  <a:pt x="1587677" y="168404"/>
                </a:cubicBezTo>
                <a:lnTo>
                  <a:pt x="1587677" y="471920"/>
                </a:lnTo>
                <a:lnTo>
                  <a:pt x="1580057" y="670040"/>
                </a:lnTo>
                <a:lnTo>
                  <a:pt x="3503728" y="1606842"/>
                </a:lnTo>
                <a:cubicBezTo>
                  <a:pt x="2814197" y="1295233"/>
                  <a:pt x="2258140" y="1096946"/>
                  <a:pt x="1587677" y="841999"/>
                </a:cubicBezTo>
                <a:cubicBezTo>
                  <a:pt x="1587677" y="935006"/>
                  <a:pt x="1512280" y="1010403"/>
                  <a:pt x="1419273" y="1010403"/>
                </a:cubicBezTo>
                <a:lnTo>
                  <a:pt x="168404" y="1010403"/>
                </a:lnTo>
                <a:cubicBezTo>
                  <a:pt x="75397" y="1010403"/>
                  <a:pt x="0" y="935006"/>
                  <a:pt x="0" y="841999"/>
                </a:cubicBezTo>
                <a:lnTo>
                  <a:pt x="0" y="168404"/>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endParaRPr lang="de-DE" sz="2800" dirty="0">
              <a:latin typeface="+mj-lt"/>
            </a:endParaRPr>
          </a:p>
        </p:txBody>
      </p:sp>
      <p:sp>
        <p:nvSpPr>
          <p:cNvPr id="18" name="Abgerundetes Rechteck 9" descr=" 23"/>
          <p:cNvSpPr/>
          <p:nvPr/>
        </p:nvSpPr>
        <p:spPr>
          <a:xfrm>
            <a:off x="6732088" y="1386820"/>
            <a:ext cx="4862836" cy="1613351"/>
          </a:xfrm>
          <a:custGeom>
            <a:avLst/>
            <a:gdLst>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841999 h 1010403"/>
              <a:gd name="connsiteX5" fmla="*/ 1419273 w 1587677"/>
              <a:gd name="connsiteY5" fmla="*/ 1010403 h 1010403"/>
              <a:gd name="connsiteX6" fmla="*/ 168404 w 1587677"/>
              <a:gd name="connsiteY6" fmla="*/ 1010403 h 1010403"/>
              <a:gd name="connsiteX7" fmla="*/ 0 w 1587677"/>
              <a:gd name="connsiteY7" fmla="*/ 841999 h 1010403"/>
              <a:gd name="connsiteX8" fmla="*/ 0 w 1587677"/>
              <a:gd name="connsiteY8"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7677 w 1587677"/>
              <a:gd name="connsiteY5" fmla="*/ 841999 h 1010403"/>
              <a:gd name="connsiteX6" fmla="*/ 1419273 w 1587677"/>
              <a:gd name="connsiteY6" fmla="*/ 1010403 h 1010403"/>
              <a:gd name="connsiteX7" fmla="*/ 168404 w 1587677"/>
              <a:gd name="connsiteY7" fmla="*/ 1010403 h 1010403"/>
              <a:gd name="connsiteX8" fmla="*/ 0 w 1587677"/>
              <a:gd name="connsiteY8" fmla="*/ 841999 h 1010403"/>
              <a:gd name="connsiteX9" fmla="*/ 0 w 1587677"/>
              <a:gd name="connsiteY9"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0057 w 1587677"/>
              <a:gd name="connsiteY5" fmla="*/ 670040 h 1010403"/>
              <a:gd name="connsiteX6" fmla="*/ 1587677 w 1587677"/>
              <a:gd name="connsiteY6" fmla="*/ 841999 h 1010403"/>
              <a:gd name="connsiteX7" fmla="*/ 1419273 w 1587677"/>
              <a:gd name="connsiteY7" fmla="*/ 1010403 h 1010403"/>
              <a:gd name="connsiteX8" fmla="*/ 168404 w 1587677"/>
              <a:gd name="connsiteY8" fmla="*/ 1010403 h 1010403"/>
              <a:gd name="connsiteX9" fmla="*/ 0 w 1587677"/>
              <a:gd name="connsiteY9" fmla="*/ 841999 h 1010403"/>
              <a:gd name="connsiteX10" fmla="*/ 0 w 1587677"/>
              <a:gd name="connsiteY10"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0057 w 1587677"/>
              <a:gd name="connsiteY5" fmla="*/ 670040 h 1010403"/>
              <a:gd name="connsiteX6" fmla="*/ 1572437 w 1587677"/>
              <a:gd name="connsiteY6" fmla="*/ 563360 h 1010403"/>
              <a:gd name="connsiteX7" fmla="*/ 1587677 w 1587677"/>
              <a:gd name="connsiteY7" fmla="*/ 841999 h 1010403"/>
              <a:gd name="connsiteX8" fmla="*/ 1419273 w 1587677"/>
              <a:gd name="connsiteY8" fmla="*/ 1010403 h 1010403"/>
              <a:gd name="connsiteX9" fmla="*/ 168404 w 1587677"/>
              <a:gd name="connsiteY9" fmla="*/ 1010403 h 1010403"/>
              <a:gd name="connsiteX10" fmla="*/ 0 w 1587677"/>
              <a:gd name="connsiteY10" fmla="*/ 841999 h 1010403"/>
              <a:gd name="connsiteX11" fmla="*/ 0 w 1587677"/>
              <a:gd name="connsiteY11" fmla="*/ 168404 h 1010403"/>
              <a:gd name="connsiteX0" fmla="*/ 0 w 1724837"/>
              <a:gd name="connsiteY0" fmla="*/ 168404 h 1010403"/>
              <a:gd name="connsiteX1" fmla="*/ 168404 w 1724837"/>
              <a:gd name="connsiteY1" fmla="*/ 0 h 1010403"/>
              <a:gd name="connsiteX2" fmla="*/ 1419273 w 1724837"/>
              <a:gd name="connsiteY2" fmla="*/ 0 h 1010403"/>
              <a:gd name="connsiteX3" fmla="*/ 1587677 w 1724837"/>
              <a:gd name="connsiteY3" fmla="*/ 168404 h 1010403"/>
              <a:gd name="connsiteX4" fmla="*/ 1587677 w 1724837"/>
              <a:gd name="connsiteY4" fmla="*/ 471920 h 1010403"/>
              <a:gd name="connsiteX5" fmla="*/ 1580057 w 1724837"/>
              <a:gd name="connsiteY5" fmla="*/ 670040 h 1010403"/>
              <a:gd name="connsiteX6" fmla="*/ 1724837 w 1724837"/>
              <a:gd name="connsiteY6" fmla="*/ 589554 h 1010403"/>
              <a:gd name="connsiteX7" fmla="*/ 1587677 w 1724837"/>
              <a:gd name="connsiteY7" fmla="*/ 841999 h 1010403"/>
              <a:gd name="connsiteX8" fmla="*/ 1419273 w 1724837"/>
              <a:gd name="connsiteY8" fmla="*/ 1010403 h 1010403"/>
              <a:gd name="connsiteX9" fmla="*/ 168404 w 1724837"/>
              <a:gd name="connsiteY9" fmla="*/ 1010403 h 1010403"/>
              <a:gd name="connsiteX10" fmla="*/ 0 w 1724837"/>
              <a:gd name="connsiteY10" fmla="*/ 841999 h 1010403"/>
              <a:gd name="connsiteX11" fmla="*/ 0 w 1724837"/>
              <a:gd name="connsiteY11" fmla="*/ 168404 h 1010403"/>
              <a:gd name="connsiteX0" fmla="*/ 0 w 2879744"/>
              <a:gd name="connsiteY0" fmla="*/ 168404 h 1215823"/>
              <a:gd name="connsiteX1" fmla="*/ 168404 w 2879744"/>
              <a:gd name="connsiteY1" fmla="*/ 0 h 1215823"/>
              <a:gd name="connsiteX2" fmla="*/ 1419273 w 2879744"/>
              <a:gd name="connsiteY2" fmla="*/ 0 h 1215823"/>
              <a:gd name="connsiteX3" fmla="*/ 1587677 w 2879744"/>
              <a:gd name="connsiteY3" fmla="*/ 168404 h 1215823"/>
              <a:gd name="connsiteX4" fmla="*/ 1587677 w 2879744"/>
              <a:gd name="connsiteY4" fmla="*/ 471920 h 1215823"/>
              <a:gd name="connsiteX5" fmla="*/ 1580057 w 2879744"/>
              <a:gd name="connsiteY5" fmla="*/ 670040 h 1215823"/>
              <a:gd name="connsiteX6" fmla="*/ 2879744 w 2879744"/>
              <a:gd name="connsiteY6" fmla="*/ 1215823 h 1215823"/>
              <a:gd name="connsiteX7" fmla="*/ 1587677 w 2879744"/>
              <a:gd name="connsiteY7" fmla="*/ 841999 h 1215823"/>
              <a:gd name="connsiteX8" fmla="*/ 1419273 w 2879744"/>
              <a:gd name="connsiteY8" fmla="*/ 1010403 h 1215823"/>
              <a:gd name="connsiteX9" fmla="*/ 168404 w 2879744"/>
              <a:gd name="connsiteY9" fmla="*/ 1010403 h 1215823"/>
              <a:gd name="connsiteX10" fmla="*/ 0 w 2879744"/>
              <a:gd name="connsiteY10" fmla="*/ 841999 h 1215823"/>
              <a:gd name="connsiteX11" fmla="*/ 0 w 2879744"/>
              <a:gd name="connsiteY11" fmla="*/ 168404 h 1215823"/>
              <a:gd name="connsiteX0" fmla="*/ 0 w 3063894"/>
              <a:gd name="connsiteY0" fmla="*/ 168404 h 1190423"/>
              <a:gd name="connsiteX1" fmla="*/ 168404 w 3063894"/>
              <a:gd name="connsiteY1" fmla="*/ 0 h 1190423"/>
              <a:gd name="connsiteX2" fmla="*/ 1419273 w 3063894"/>
              <a:gd name="connsiteY2" fmla="*/ 0 h 1190423"/>
              <a:gd name="connsiteX3" fmla="*/ 1587677 w 3063894"/>
              <a:gd name="connsiteY3" fmla="*/ 168404 h 1190423"/>
              <a:gd name="connsiteX4" fmla="*/ 1587677 w 3063894"/>
              <a:gd name="connsiteY4" fmla="*/ 471920 h 1190423"/>
              <a:gd name="connsiteX5" fmla="*/ 1580057 w 3063894"/>
              <a:gd name="connsiteY5" fmla="*/ 670040 h 1190423"/>
              <a:gd name="connsiteX6" fmla="*/ 3063894 w 3063894"/>
              <a:gd name="connsiteY6" fmla="*/ 1190423 h 1190423"/>
              <a:gd name="connsiteX7" fmla="*/ 1587677 w 3063894"/>
              <a:gd name="connsiteY7" fmla="*/ 841999 h 1190423"/>
              <a:gd name="connsiteX8" fmla="*/ 1419273 w 3063894"/>
              <a:gd name="connsiteY8" fmla="*/ 1010403 h 1190423"/>
              <a:gd name="connsiteX9" fmla="*/ 168404 w 3063894"/>
              <a:gd name="connsiteY9" fmla="*/ 1010403 h 1190423"/>
              <a:gd name="connsiteX10" fmla="*/ 0 w 3063894"/>
              <a:gd name="connsiteY10" fmla="*/ 841999 h 1190423"/>
              <a:gd name="connsiteX11" fmla="*/ 0 w 3063894"/>
              <a:gd name="connsiteY11" fmla="*/ 168404 h 119042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0057 w 1587677"/>
              <a:gd name="connsiteY5" fmla="*/ 670040 h 1010403"/>
              <a:gd name="connsiteX6" fmla="*/ 1587677 w 1587677"/>
              <a:gd name="connsiteY6" fmla="*/ 841999 h 1010403"/>
              <a:gd name="connsiteX7" fmla="*/ 1419273 w 1587677"/>
              <a:gd name="connsiteY7" fmla="*/ 1010403 h 1010403"/>
              <a:gd name="connsiteX8" fmla="*/ 168404 w 1587677"/>
              <a:gd name="connsiteY8" fmla="*/ 1010403 h 1010403"/>
              <a:gd name="connsiteX9" fmla="*/ 0 w 1587677"/>
              <a:gd name="connsiteY9" fmla="*/ 841999 h 1010403"/>
              <a:gd name="connsiteX10" fmla="*/ 0 w 1587677"/>
              <a:gd name="connsiteY10"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471920 h 1010403"/>
              <a:gd name="connsiteX5" fmla="*/ 1587677 w 1587677"/>
              <a:gd name="connsiteY5" fmla="*/ 841999 h 1010403"/>
              <a:gd name="connsiteX6" fmla="*/ 1419273 w 1587677"/>
              <a:gd name="connsiteY6" fmla="*/ 1010403 h 1010403"/>
              <a:gd name="connsiteX7" fmla="*/ 168404 w 1587677"/>
              <a:gd name="connsiteY7" fmla="*/ 1010403 h 1010403"/>
              <a:gd name="connsiteX8" fmla="*/ 0 w 1587677"/>
              <a:gd name="connsiteY8" fmla="*/ 841999 h 1010403"/>
              <a:gd name="connsiteX9" fmla="*/ 0 w 1587677"/>
              <a:gd name="connsiteY9" fmla="*/ 168404 h 1010403"/>
              <a:gd name="connsiteX0" fmla="*/ 0 w 1587677"/>
              <a:gd name="connsiteY0" fmla="*/ 168404 h 1010403"/>
              <a:gd name="connsiteX1" fmla="*/ 168404 w 1587677"/>
              <a:gd name="connsiteY1" fmla="*/ 0 h 1010403"/>
              <a:gd name="connsiteX2" fmla="*/ 1419273 w 1587677"/>
              <a:gd name="connsiteY2" fmla="*/ 0 h 1010403"/>
              <a:gd name="connsiteX3" fmla="*/ 1587677 w 1587677"/>
              <a:gd name="connsiteY3" fmla="*/ 168404 h 1010403"/>
              <a:gd name="connsiteX4" fmla="*/ 1587677 w 1587677"/>
              <a:gd name="connsiteY4" fmla="*/ 841999 h 1010403"/>
              <a:gd name="connsiteX5" fmla="*/ 1419273 w 1587677"/>
              <a:gd name="connsiteY5" fmla="*/ 1010403 h 1010403"/>
              <a:gd name="connsiteX6" fmla="*/ 168404 w 1587677"/>
              <a:gd name="connsiteY6" fmla="*/ 1010403 h 1010403"/>
              <a:gd name="connsiteX7" fmla="*/ 0 w 1587677"/>
              <a:gd name="connsiteY7" fmla="*/ 841999 h 1010403"/>
              <a:gd name="connsiteX8" fmla="*/ 0 w 1587677"/>
              <a:gd name="connsiteY8" fmla="*/ 168404 h 1010403"/>
              <a:gd name="connsiteX0" fmla="*/ 956 w 1588633"/>
              <a:gd name="connsiteY0" fmla="*/ 168404 h 1010403"/>
              <a:gd name="connsiteX1" fmla="*/ 169360 w 1588633"/>
              <a:gd name="connsiteY1" fmla="*/ 0 h 1010403"/>
              <a:gd name="connsiteX2" fmla="*/ 1420229 w 1588633"/>
              <a:gd name="connsiteY2" fmla="*/ 0 h 1010403"/>
              <a:gd name="connsiteX3" fmla="*/ 1588633 w 1588633"/>
              <a:gd name="connsiteY3" fmla="*/ 168404 h 1010403"/>
              <a:gd name="connsiteX4" fmla="*/ 1588633 w 1588633"/>
              <a:gd name="connsiteY4" fmla="*/ 841999 h 1010403"/>
              <a:gd name="connsiteX5" fmla="*/ 1420229 w 1588633"/>
              <a:gd name="connsiteY5" fmla="*/ 1010403 h 1010403"/>
              <a:gd name="connsiteX6" fmla="*/ 169360 w 1588633"/>
              <a:gd name="connsiteY6" fmla="*/ 1010403 h 1010403"/>
              <a:gd name="connsiteX7" fmla="*/ 956 w 1588633"/>
              <a:gd name="connsiteY7" fmla="*/ 841999 h 1010403"/>
              <a:gd name="connsiteX8" fmla="*/ 0 w 1588633"/>
              <a:gd name="connsiteY8" fmla="*/ 434272 h 1010403"/>
              <a:gd name="connsiteX9" fmla="*/ 956 w 1588633"/>
              <a:gd name="connsiteY9" fmla="*/ 168404 h 1010403"/>
              <a:gd name="connsiteX0" fmla="*/ 13653 w 1601330"/>
              <a:gd name="connsiteY0" fmla="*/ 168404 h 1010403"/>
              <a:gd name="connsiteX1" fmla="*/ 182057 w 1601330"/>
              <a:gd name="connsiteY1" fmla="*/ 0 h 1010403"/>
              <a:gd name="connsiteX2" fmla="*/ 1432926 w 1601330"/>
              <a:gd name="connsiteY2" fmla="*/ 0 h 1010403"/>
              <a:gd name="connsiteX3" fmla="*/ 1601330 w 1601330"/>
              <a:gd name="connsiteY3" fmla="*/ 168404 h 1010403"/>
              <a:gd name="connsiteX4" fmla="*/ 1601330 w 1601330"/>
              <a:gd name="connsiteY4" fmla="*/ 841999 h 1010403"/>
              <a:gd name="connsiteX5" fmla="*/ 1432926 w 1601330"/>
              <a:gd name="connsiteY5" fmla="*/ 1010403 h 1010403"/>
              <a:gd name="connsiteX6" fmla="*/ 182057 w 1601330"/>
              <a:gd name="connsiteY6" fmla="*/ 1010403 h 1010403"/>
              <a:gd name="connsiteX7" fmla="*/ 13653 w 1601330"/>
              <a:gd name="connsiteY7" fmla="*/ 841999 h 1010403"/>
              <a:gd name="connsiteX8" fmla="*/ 10196 w 1601330"/>
              <a:gd name="connsiteY8" fmla="*/ 564907 h 1010403"/>
              <a:gd name="connsiteX9" fmla="*/ 12697 w 1601330"/>
              <a:gd name="connsiteY9" fmla="*/ 434272 h 1010403"/>
              <a:gd name="connsiteX10" fmla="*/ 13653 w 1601330"/>
              <a:gd name="connsiteY10" fmla="*/ 168404 h 1010403"/>
              <a:gd name="connsiteX0" fmla="*/ 13653 w 1601330"/>
              <a:gd name="connsiteY0" fmla="*/ 168404 h 1010403"/>
              <a:gd name="connsiteX1" fmla="*/ 182057 w 1601330"/>
              <a:gd name="connsiteY1" fmla="*/ 0 h 1010403"/>
              <a:gd name="connsiteX2" fmla="*/ 1432926 w 1601330"/>
              <a:gd name="connsiteY2" fmla="*/ 0 h 1010403"/>
              <a:gd name="connsiteX3" fmla="*/ 1601330 w 1601330"/>
              <a:gd name="connsiteY3" fmla="*/ 168404 h 1010403"/>
              <a:gd name="connsiteX4" fmla="*/ 1601330 w 1601330"/>
              <a:gd name="connsiteY4" fmla="*/ 841999 h 1010403"/>
              <a:gd name="connsiteX5" fmla="*/ 1432926 w 1601330"/>
              <a:gd name="connsiteY5" fmla="*/ 1010403 h 1010403"/>
              <a:gd name="connsiteX6" fmla="*/ 182057 w 1601330"/>
              <a:gd name="connsiteY6" fmla="*/ 1010403 h 1010403"/>
              <a:gd name="connsiteX7" fmla="*/ 13653 w 1601330"/>
              <a:gd name="connsiteY7" fmla="*/ 841999 h 1010403"/>
              <a:gd name="connsiteX8" fmla="*/ 10196 w 1601330"/>
              <a:gd name="connsiteY8" fmla="*/ 564907 h 1010403"/>
              <a:gd name="connsiteX9" fmla="*/ 12697 w 1601330"/>
              <a:gd name="connsiteY9" fmla="*/ 434272 h 1010403"/>
              <a:gd name="connsiteX10" fmla="*/ 12698 w 1601330"/>
              <a:gd name="connsiteY10" fmla="*/ 491215 h 1010403"/>
              <a:gd name="connsiteX11" fmla="*/ 13653 w 1601330"/>
              <a:gd name="connsiteY11" fmla="*/ 168404 h 1010403"/>
              <a:gd name="connsiteX0" fmla="*/ 13653 w 1601330"/>
              <a:gd name="connsiteY0" fmla="*/ 168404 h 1010403"/>
              <a:gd name="connsiteX1" fmla="*/ 182057 w 1601330"/>
              <a:gd name="connsiteY1" fmla="*/ 0 h 1010403"/>
              <a:gd name="connsiteX2" fmla="*/ 1432926 w 1601330"/>
              <a:gd name="connsiteY2" fmla="*/ 0 h 1010403"/>
              <a:gd name="connsiteX3" fmla="*/ 1601330 w 1601330"/>
              <a:gd name="connsiteY3" fmla="*/ 168404 h 1010403"/>
              <a:gd name="connsiteX4" fmla="*/ 1601330 w 1601330"/>
              <a:gd name="connsiteY4" fmla="*/ 841999 h 1010403"/>
              <a:gd name="connsiteX5" fmla="*/ 1432926 w 1601330"/>
              <a:gd name="connsiteY5" fmla="*/ 1010403 h 1010403"/>
              <a:gd name="connsiteX6" fmla="*/ 182057 w 1601330"/>
              <a:gd name="connsiteY6" fmla="*/ 1010403 h 1010403"/>
              <a:gd name="connsiteX7" fmla="*/ 13653 w 1601330"/>
              <a:gd name="connsiteY7" fmla="*/ 841999 h 1010403"/>
              <a:gd name="connsiteX8" fmla="*/ 10196 w 1601330"/>
              <a:gd name="connsiteY8" fmla="*/ 564907 h 1010403"/>
              <a:gd name="connsiteX9" fmla="*/ 12697 w 1601330"/>
              <a:gd name="connsiteY9" fmla="*/ 434272 h 1010403"/>
              <a:gd name="connsiteX10" fmla="*/ 12698 w 1601330"/>
              <a:gd name="connsiteY10" fmla="*/ 491215 h 1010403"/>
              <a:gd name="connsiteX11" fmla="*/ 13653 w 1601330"/>
              <a:gd name="connsiteY11" fmla="*/ 168404 h 1010403"/>
              <a:gd name="connsiteX0" fmla="*/ 13653 w 1601330"/>
              <a:gd name="connsiteY0" fmla="*/ 168404 h 1010403"/>
              <a:gd name="connsiteX1" fmla="*/ 182057 w 1601330"/>
              <a:gd name="connsiteY1" fmla="*/ 0 h 1010403"/>
              <a:gd name="connsiteX2" fmla="*/ 1432926 w 1601330"/>
              <a:gd name="connsiteY2" fmla="*/ 0 h 1010403"/>
              <a:gd name="connsiteX3" fmla="*/ 1601330 w 1601330"/>
              <a:gd name="connsiteY3" fmla="*/ 168404 h 1010403"/>
              <a:gd name="connsiteX4" fmla="*/ 1601330 w 1601330"/>
              <a:gd name="connsiteY4" fmla="*/ 841999 h 1010403"/>
              <a:gd name="connsiteX5" fmla="*/ 1432926 w 1601330"/>
              <a:gd name="connsiteY5" fmla="*/ 1010403 h 1010403"/>
              <a:gd name="connsiteX6" fmla="*/ 182057 w 1601330"/>
              <a:gd name="connsiteY6" fmla="*/ 1010403 h 1010403"/>
              <a:gd name="connsiteX7" fmla="*/ 13653 w 1601330"/>
              <a:gd name="connsiteY7" fmla="*/ 841999 h 1010403"/>
              <a:gd name="connsiteX8" fmla="*/ 10196 w 1601330"/>
              <a:gd name="connsiteY8" fmla="*/ 564907 h 1010403"/>
              <a:gd name="connsiteX9" fmla="*/ 12697 w 1601330"/>
              <a:gd name="connsiteY9" fmla="*/ 434272 h 1010403"/>
              <a:gd name="connsiteX10" fmla="*/ 12698 w 1601330"/>
              <a:gd name="connsiteY10" fmla="*/ 491215 h 1010403"/>
              <a:gd name="connsiteX11" fmla="*/ 13653 w 1601330"/>
              <a:gd name="connsiteY11" fmla="*/ 168404 h 1010403"/>
              <a:gd name="connsiteX0" fmla="*/ 3466 w 1591143"/>
              <a:gd name="connsiteY0" fmla="*/ 168404 h 1010403"/>
              <a:gd name="connsiteX1" fmla="*/ 171870 w 1591143"/>
              <a:gd name="connsiteY1" fmla="*/ 0 h 1010403"/>
              <a:gd name="connsiteX2" fmla="*/ 1422739 w 1591143"/>
              <a:gd name="connsiteY2" fmla="*/ 0 h 1010403"/>
              <a:gd name="connsiteX3" fmla="*/ 1591143 w 1591143"/>
              <a:gd name="connsiteY3" fmla="*/ 168404 h 1010403"/>
              <a:gd name="connsiteX4" fmla="*/ 1591143 w 1591143"/>
              <a:gd name="connsiteY4" fmla="*/ 841999 h 1010403"/>
              <a:gd name="connsiteX5" fmla="*/ 1422739 w 1591143"/>
              <a:gd name="connsiteY5" fmla="*/ 1010403 h 1010403"/>
              <a:gd name="connsiteX6" fmla="*/ 171870 w 1591143"/>
              <a:gd name="connsiteY6" fmla="*/ 1010403 h 1010403"/>
              <a:gd name="connsiteX7" fmla="*/ 3466 w 1591143"/>
              <a:gd name="connsiteY7" fmla="*/ 841999 h 1010403"/>
              <a:gd name="connsiteX8" fmla="*/ 9 w 1591143"/>
              <a:gd name="connsiteY8" fmla="*/ 564907 h 1010403"/>
              <a:gd name="connsiteX9" fmla="*/ 2510 w 1591143"/>
              <a:gd name="connsiteY9" fmla="*/ 434272 h 1010403"/>
              <a:gd name="connsiteX10" fmla="*/ 2511 w 1591143"/>
              <a:gd name="connsiteY10" fmla="*/ 491215 h 1010403"/>
              <a:gd name="connsiteX11" fmla="*/ 3466 w 1591143"/>
              <a:gd name="connsiteY11" fmla="*/ 168404 h 1010403"/>
              <a:gd name="connsiteX0" fmla="*/ 226116 w 1813793"/>
              <a:gd name="connsiteY0" fmla="*/ 168404 h 1010403"/>
              <a:gd name="connsiteX1" fmla="*/ 394520 w 1813793"/>
              <a:gd name="connsiteY1" fmla="*/ 0 h 1010403"/>
              <a:gd name="connsiteX2" fmla="*/ 1645389 w 1813793"/>
              <a:gd name="connsiteY2" fmla="*/ 0 h 1010403"/>
              <a:gd name="connsiteX3" fmla="*/ 1813793 w 1813793"/>
              <a:gd name="connsiteY3" fmla="*/ 168404 h 1010403"/>
              <a:gd name="connsiteX4" fmla="*/ 1813793 w 1813793"/>
              <a:gd name="connsiteY4" fmla="*/ 841999 h 1010403"/>
              <a:gd name="connsiteX5" fmla="*/ 1645389 w 1813793"/>
              <a:gd name="connsiteY5" fmla="*/ 1010403 h 1010403"/>
              <a:gd name="connsiteX6" fmla="*/ 394520 w 1813793"/>
              <a:gd name="connsiteY6" fmla="*/ 1010403 h 1010403"/>
              <a:gd name="connsiteX7" fmla="*/ 226116 w 1813793"/>
              <a:gd name="connsiteY7" fmla="*/ 841999 h 1010403"/>
              <a:gd name="connsiteX8" fmla="*/ 222659 w 1813793"/>
              <a:gd name="connsiteY8" fmla="*/ 564907 h 1010403"/>
              <a:gd name="connsiteX9" fmla="*/ 0 w 1813793"/>
              <a:gd name="connsiteY9" fmla="*/ 600077 h 1010403"/>
              <a:gd name="connsiteX10" fmla="*/ 225161 w 1813793"/>
              <a:gd name="connsiteY10" fmla="*/ 491215 h 1010403"/>
              <a:gd name="connsiteX11" fmla="*/ 226116 w 1813793"/>
              <a:gd name="connsiteY11" fmla="*/ 168404 h 1010403"/>
              <a:gd name="connsiteX0" fmla="*/ 226116 w 1813793"/>
              <a:gd name="connsiteY0" fmla="*/ 168404 h 1010403"/>
              <a:gd name="connsiteX1" fmla="*/ 394520 w 1813793"/>
              <a:gd name="connsiteY1" fmla="*/ 0 h 1010403"/>
              <a:gd name="connsiteX2" fmla="*/ 1645389 w 1813793"/>
              <a:gd name="connsiteY2" fmla="*/ 0 h 1010403"/>
              <a:gd name="connsiteX3" fmla="*/ 1813793 w 1813793"/>
              <a:gd name="connsiteY3" fmla="*/ 168404 h 1010403"/>
              <a:gd name="connsiteX4" fmla="*/ 1813793 w 1813793"/>
              <a:gd name="connsiteY4" fmla="*/ 841999 h 1010403"/>
              <a:gd name="connsiteX5" fmla="*/ 1645389 w 1813793"/>
              <a:gd name="connsiteY5" fmla="*/ 1010403 h 1010403"/>
              <a:gd name="connsiteX6" fmla="*/ 394520 w 1813793"/>
              <a:gd name="connsiteY6" fmla="*/ 1010403 h 1010403"/>
              <a:gd name="connsiteX7" fmla="*/ 226116 w 1813793"/>
              <a:gd name="connsiteY7" fmla="*/ 841999 h 1010403"/>
              <a:gd name="connsiteX8" fmla="*/ 222659 w 1813793"/>
              <a:gd name="connsiteY8" fmla="*/ 564907 h 1010403"/>
              <a:gd name="connsiteX9" fmla="*/ 0 w 1813793"/>
              <a:gd name="connsiteY9" fmla="*/ 600077 h 1010403"/>
              <a:gd name="connsiteX10" fmla="*/ 225161 w 1813793"/>
              <a:gd name="connsiteY10" fmla="*/ 491215 h 1010403"/>
              <a:gd name="connsiteX11" fmla="*/ 226116 w 1813793"/>
              <a:gd name="connsiteY11" fmla="*/ 168404 h 1010403"/>
              <a:gd name="connsiteX0" fmla="*/ 226116 w 1813793"/>
              <a:gd name="connsiteY0" fmla="*/ 168404 h 1010403"/>
              <a:gd name="connsiteX1" fmla="*/ 394520 w 1813793"/>
              <a:gd name="connsiteY1" fmla="*/ 0 h 1010403"/>
              <a:gd name="connsiteX2" fmla="*/ 1645389 w 1813793"/>
              <a:gd name="connsiteY2" fmla="*/ 0 h 1010403"/>
              <a:gd name="connsiteX3" fmla="*/ 1813793 w 1813793"/>
              <a:gd name="connsiteY3" fmla="*/ 168404 h 1010403"/>
              <a:gd name="connsiteX4" fmla="*/ 1813793 w 1813793"/>
              <a:gd name="connsiteY4" fmla="*/ 841999 h 1010403"/>
              <a:gd name="connsiteX5" fmla="*/ 1645389 w 1813793"/>
              <a:gd name="connsiteY5" fmla="*/ 1010403 h 1010403"/>
              <a:gd name="connsiteX6" fmla="*/ 394520 w 1813793"/>
              <a:gd name="connsiteY6" fmla="*/ 1010403 h 1010403"/>
              <a:gd name="connsiteX7" fmla="*/ 226116 w 1813793"/>
              <a:gd name="connsiteY7" fmla="*/ 841999 h 1010403"/>
              <a:gd name="connsiteX8" fmla="*/ 222659 w 1813793"/>
              <a:gd name="connsiteY8" fmla="*/ 564907 h 1010403"/>
              <a:gd name="connsiteX9" fmla="*/ 0 w 1813793"/>
              <a:gd name="connsiteY9" fmla="*/ 600077 h 1010403"/>
              <a:gd name="connsiteX10" fmla="*/ 225161 w 1813793"/>
              <a:gd name="connsiteY10" fmla="*/ 491215 h 1010403"/>
              <a:gd name="connsiteX11" fmla="*/ 226116 w 1813793"/>
              <a:gd name="connsiteY11" fmla="*/ 168404 h 1010403"/>
              <a:gd name="connsiteX0" fmla="*/ 226116 w 1813793"/>
              <a:gd name="connsiteY0" fmla="*/ 168404 h 1010403"/>
              <a:gd name="connsiteX1" fmla="*/ 394520 w 1813793"/>
              <a:gd name="connsiteY1" fmla="*/ 0 h 1010403"/>
              <a:gd name="connsiteX2" fmla="*/ 1645389 w 1813793"/>
              <a:gd name="connsiteY2" fmla="*/ 0 h 1010403"/>
              <a:gd name="connsiteX3" fmla="*/ 1813793 w 1813793"/>
              <a:gd name="connsiteY3" fmla="*/ 168404 h 1010403"/>
              <a:gd name="connsiteX4" fmla="*/ 1813793 w 1813793"/>
              <a:gd name="connsiteY4" fmla="*/ 841999 h 1010403"/>
              <a:gd name="connsiteX5" fmla="*/ 1645389 w 1813793"/>
              <a:gd name="connsiteY5" fmla="*/ 1010403 h 1010403"/>
              <a:gd name="connsiteX6" fmla="*/ 394520 w 1813793"/>
              <a:gd name="connsiteY6" fmla="*/ 1010403 h 1010403"/>
              <a:gd name="connsiteX7" fmla="*/ 226116 w 1813793"/>
              <a:gd name="connsiteY7" fmla="*/ 841999 h 1010403"/>
              <a:gd name="connsiteX8" fmla="*/ 222659 w 1813793"/>
              <a:gd name="connsiteY8" fmla="*/ 564907 h 1010403"/>
              <a:gd name="connsiteX9" fmla="*/ 0 w 1813793"/>
              <a:gd name="connsiteY9" fmla="*/ 600077 h 1010403"/>
              <a:gd name="connsiteX10" fmla="*/ 225161 w 1813793"/>
              <a:gd name="connsiteY10" fmla="*/ 491215 h 1010403"/>
              <a:gd name="connsiteX11" fmla="*/ 226116 w 1813793"/>
              <a:gd name="connsiteY11" fmla="*/ 168404 h 1010403"/>
              <a:gd name="connsiteX0" fmla="*/ 226125 w 1813802"/>
              <a:gd name="connsiteY0" fmla="*/ 168404 h 1010403"/>
              <a:gd name="connsiteX1" fmla="*/ 394529 w 1813802"/>
              <a:gd name="connsiteY1" fmla="*/ 0 h 1010403"/>
              <a:gd name="connsiteX2" fmla="*/ 1645398 w 1813802"/>
              <a:gd name="connsiteY2" fmla="*/ 0 h 1010403"/>
              <a:gd name="connsiteX3" fmla="*/ 1813802 w 1813802"/>
              <a:gd name="connsiteY3" fmla="*/ 168404 h 1010403"/>
              <a:gd name="connsiteX4" fmla="*/ 1813802 w 1813802"/>
              <a:gd name="connsiteY4" fmla="*/ 841999 h 1010403"/>
              <a:gd name="connsiteX5" fmla="*/ 1645398 w 1813802"/>
              <a:gd name="connsiteY5" fmla="*/ 1010403 h 1010403"/>
              <a:gd name="connsiteX6" fmla="*/ 394529 w 1813802"/>
              <a:gd name="connsiteY6" fmla="*/ 1010403 h 1010403"/>
              <a:gd name="connsiteX7" fmla="*/ 226125 w 1813802"/>
              <a:gd name="connsiteY7" fmla="*/ 841999 h 1010403"/>
              <a:gd name="connsiteX8" fmla="*/ 222668 w 1813802"/>
              <a:gd name="connsiteY8" fmla="*/ 564907 h 1010403"/>
              <a:gd name="connsiteX9" fmla="*/ 9 w 1813802"/>
              <a:gd name="connsiteY9" fmla="*/ 600077 h 1010403"/>
              <a:gd name="connsiteX10" fmla="*/ 225170 w 1813802"/>
              <a:gd name="connsiteY10" fmla="*/ 491215 h 1010403"/>
              <a:gd name="connsiteX11" fmla="*/ 226125 w 1813802"/>
              <a:gd name="connsiteY11" fmla="*/ 168404 h 1010403"/>
              <a:gd name="connsiteX0" fmla="*/ 226120 w 1813797"/>
              <a:gd name="connsiteY0" fmla="*/ 168404 h 1010403"/>
              <a:gd name="connsiteX1" fmla="*/ 394524 w 1813797"/>
              <a:gd name="connsiteY1" fmla="*/ 0 h 1010403"/>
              <a:gd name="connsiteX2" fmla="*/ 1645393 w 1813797"/>
              <a:gd name="connsiteY2" fmla="*/ 0 h 1010403"/>
              <a:gd name="connsiteX3" fmla="*/ 1813797 w 1813797"/>
              <a:gd name="connsiteY3" fmla="*/ 168404 h 1010403"/>
              <a:gd name="connsiteX4" fmla="*/ 1813797 w 1813797"/>
              <a:gd name="connsiteY4" fmla="*/ 841999 h 1010403"/>
              <a:gd name="connsiteX5" fmla="*/ 1645393 w 1813797"/>
              <a:gd name="connsiteY5" fmla="*/ 1010403 h 1010403"/>
              <a:gd name="connsiteX6" fmla="*/ 394524 w 1813797"/>
              <a:gd name="connsiteY6" fmla="*/ 1010403 h 1010403"/>
              <a:gd name="connsiteX7" fmla="*/ 226120 w 1813797"/>
              <a:gd name="connsiteY7" fmla="*/ 841999 h 1010403"/>
              <a:gd name="connsiteX8" fmla="*/ 222663 w 1813797"/>
              <a:gd name="connsiteY8" fmla="*/ 564907 h 1010403"/>
              <a:gd name="connsiteX9" fmla="*/ 4 w 1813797"/>
              <a:gd name="connsiteY9" fmla="*/ 600077 h 1010403"/>
              <a:gd name="connsiteX10" fmla="*/ 225165 w 1813797"/>
              <a:gd name="connsiteY10" fmla="*/ 491215 h 1010403"/>
              <a:gd name="connsiteX11" fmla="*/ 226120 w 1813797"/>
              <a:gd name="connsiteY11" fmla="*/ 168404 h 1010403"/>
              <a:gd name="connsiteX0" fmla="*/ 226120 w 1813797"/>
              <a:gd name="connsiteY0" fmla="*/ 168404 h 1010403"/>
              <a:gd name="connsiteX1" fmla="*/ 394524 w 1813797"/>
              <a:gd name="connsiteY1" fmla="*/ 0 h 1010403"/>
              <a:gd name="connsiteX2" fmla="*/ 1645393 w 1813797"/>
              <a:gd name="connsiteY2" fmla="*/ 0 h 1010403"/>
              <a:gd name="connsiteX3" fmla="*/ 1813797 w 1813797"/>
              <a:gd name="connsiteY3" fmla="*/ 168404 h 1010403"/>
              <a:gd name="connsiteX4" fmla="*/ 1813797 w 1813797"/>
              <a:gd name="connsiteY4" fmla="*/ 841999 h 1010403"/>
              <a:gd name="connsiteX5" fmla="*/ 1645393 w 1813797"/>
              <a:gd name="connsiteY5" fmla="*/ 1010403 h 1010403"/>
              <a:gd name="connsiteX6" fmla="*/ 394524 w 1813797"/>
              <a:gd name="connsiteY6" fmla="*/ 1010403 h 1010403"/>
              <a:gd name="connsiteX7" fmla="*/ 226120 w 1813797"/>
              <a:gd name="connsiteY7" fmla="*/ 841999 h 1010403"/>
              <a:gd name="connsiteX8" fmla="*/ 222663 w 1813797"/>
              <a:gd name="connsiteY8" fmla="*/ 564907 h 1010403"/>
              <a:gd name="connsiteX9" fmla="*/ 4 w 1813797"/>
              <a:gd name="connsiteY9" fmla="*/ 600077 h 1010403"/>
              <a:gd name="connsiteX10" fmla="*/ 225165 w 1813797"/>
              <a:gd name="connsiteY10" fmla="*/ 491215 h 1010403"/>
              <a:gd name="connsiteX11" fmla="*/ 226120 w 1813797"/>
              <a:gd name="connsiteY11" fmla="*/ 168404 h 1010403"/>
              <a:gd name="connsiteX0" fmla="*/ 226120 w 1813797"/>
              <a:gd name="connsiteY0" fmla="*/ 168404 h 1010403"/>
              <a:gd name="connsiteX1" fmla="*/ 394524 w 1813797"/>
              <a:gd name="connsiteY1" fmla="*/ 0 h 1010403"/>
              <a:gd name="connsiteX2" fmla="*/ 1645393 w 1813797"/>
              <a:gd name="connsiteY2" fmla="*/ 0 h 1010403"/>
              <a:gd name="connsiteX3" fmla="*/ 1813797 w 1813797"/>
              <a:gd name="connsiteY3" fmla="*/ 168404 h 1010403"/>
              <a:gd name="connsiteX4" fmla="*/ 1813797 w 1813797"/>
              <a:gd name="connsiteY4" fmla="*/ 841999 h 1010403"/>
              <a:gd name="connsiteX5" fmla="*/ 1645393 w 1813797"/>
              <a:gd name="connsiteY5" fmla="*/ 1010403 h 1010403"/>
              <a:gd name="connsiteX6" fmla="*/ 394524 w 1813797"/>
              <a:gd name="connsiteY6" fmla="*/ 1010403 h 1010403"/>
              <a:gd name="connsiteX7" fmla="*/ 226120 w 1813797"/>
              <a:gd name="connsiteY7" fmla="*/ 841999 h 1010403"/>
              <a:gd name="connsiteX8" fmla="*/ 222663 w 1813797"/>
              <a:gd name="connsiteY8" fmla="*/ 564907 h 1010403"/>
              <a:gd name="connsiteX9" fmla="*/ 4 w 1813797"/>
              <a:gd name="connsiteY9" fmla="*/ 600077 h 1010403"/>
              <a:gd name="connsiteX10" fmla="*/ 225165 w 1813797"/>
              <a:gd name="connsiteY10" fmla="*/ 491215 h 1010403"/>
              <a:gd name="connsiteX11" fmla="*/ 226120 w 1813797"/>
              <a:gd name="connsiteY11" fmla="*/ 168404 h 1010403"/>
              <a:gd name="connsiteX0" fmla="*/ 226119 w 1813796"/>
              <a:gd name="connsiteY0" fmla="*/ 168404 h 1010403"/>
              <a:gd name="connsiteX1" fmla="*/ 394523 w 1813796"/>
              <a:gd name="connsiteY1" fmla="*/ 0 h 1010403"/>
              <a:gd name="connsiteX2" fmla="*/ 1645392 w 1813796"/>
              <a:gd name="connsiteY2" fmla="*/ 0 h 1010403"/>
              <a:gd name="connsiteX3" fmla="*/ 1813796 w 1813796"/>
              <a:gd name="connsiteY3" fmla="*/ 168404 h 1010403"/>
              <a:gd name="connsiteX4" fmla="*/ 1813796 w 1813796"/>
              <a:gd name="connsiteY4" fmla="*/ 841999 h 1010403"/>
              <a:gd name="connsiteX5" fmla="*/ 1645392 w 1813796"/>
              <a:gd name="connsiteY5" fmla="*/ 1010403 h 1010403"/>
              <a:gd name="connsiteX6" fmla="*/ 394523 w 1813796"/>
              <a:gd name="connsiteY6" fmla="*/ 1010403 h 1010403"/>
              <a:gd name="connsiteX7" fmla="*/ 226119 w 1813796"/>
              <a:gd name="connsiteY7" fmla="*/ 841999 h 1010403"/>
              <a:gd name="connsiteX8" fmla="*/ 222662 w 1813796"/>
              <a:gd name="connsiteY8" fmla="*/ 564907 h 1010403"/>
              <a:gd name="connsiteX9" fmla="*/ 3 w 1813796"/>
              <a:gd name="connsiteY9" fmla="*/ 600077 h 1010403"/>
              <a:gd name="connsiteX10" fmla="*/ 227666 w 1813796"/>
              <a:gd name="connsiteY10" fmla="*/ 489540 h 1010403"/>
              <a:gd name="connsiteX11" fmla="*/ 226119 w 1813796"/>
              <a:gd name="connsiteY11" fmla="*/ 168404 h 1010403"/>
              <a:gd name="connsiteX0" fmla="*/ 226119 w 1813796"/>
              <a:gd name="connsiteY0" fmla="*/ 168404 h 1010403"/>
              <a:gd name="connsiteX1" fmla="*/ 394523 w 1813796"/>
              <a:gd name="connsiteY1" fmla="*/ 0 h 1010403"/>
              <a:gd name="connsiteX2" fmla="*/ 1645392 w 1813796"/>
              <a:gd name="connsiteY2" fmla="*/ 0 h 1010403"/>
              <a:gd name="connsiteX3" fmla="*/ 1813796 w 1813796"/>
              <a:gd name="connsiteY3" fmla="*/ 168404 h 1010403"/>
              <a:gd name="connsiteX4" fmla="*/ 1813796 w 1813796"/>
              <a:gd name="connsiteY4" fmla="*/ 841999 h 1010403"/>
              <a:gd name="connsiteX5" fmla="*/ 1645392 w 1813796"/>
              <a:gd name="connsiteY5" fmla="*/ 1010403 h 1010403"/>
              <a:gd name="connsiteX6" fmla="*/ 394523 w 1813796"/>
              <a:gd name="connsiteY6" fmla="*/ 1010403 h 1010403"/>
              <a:gd name="connsiteX7" fmla="*/ 226119 w 1813796"/>
              <a:gd name="connsiteY7" fmla="*/ 841999 h 1010403"/>
              <a:gd name="connsiteX8" fmla="*/ 222662 w 1813796"/>
              <a:gd name="connsiteY8" fmla="*/ 564907 h 1010403"/>
              <a:gd name="connsiteX9" fmla="*/ 3 w 1813796"/>
              <a:gd name="connsiteY9" fmla="*/ 600077 h 1010403"/>
              <a:gd name="connsiteX10" fmla="*/ 227666 w 1813796"/>
              <a:gd name="connsiteY10" fmla="*/ 489540 h 1010403"/>
              <a:gd name="connsiteX11" fmla="*/ 226119 w 1813796"/>
              <a:gd name="connsiteY11" fmla="*/ 168404 h 1010403"/>
              <a:gd name="connsiteX0" fmla="*/ 226505 w 1814182"/>
              <a:gd name="connsiteY0" fmla="*/ 168404 h 1010403"/>
              <a:gd name="connsiteX1" fmla="*/ 394909 w 1814182"/>
              <a:gd name="connsiteY1" fmla="*/ 0 h 1010403"/>
              <a:gd name="connsiteX2" fmla="*/ 1645778 w 1814182"/>
              <a:gd name="connsiteY2" fmla="*/ 0 h 1010403"/>
              <a:gd name="connsiteX3" fmla="*/ 1814182 w 1814182"/>
              <a:gd name="connsiteY3" fmla="*/ 168404 h 1010403"/>
              <a:gd name="connsiteX4" fmla="*/ 1814182 w 1814182"/>
              <a:gd name="connsiteY4" fmla="*/ 841999 h 1010403"/>
              <a:gd name="connsiteX5" fmla="*/ 1645778 w 1814182"/>
              <a:gd name="connsiteY5" fmla="*/ 1010403 h 1010403"/>
              <a:gd name="connsiteX6" fmla="*/ 394909 w 1814182"/>
              <a:gd name="connsiteY6" fmla="*/ 1010403 h 1010403"/>
              <a:gd name="connsiteX7" fmla="*/ 226505 w 1814182"/>
              <a:gd name="connsiteY7" fmla="*/ 841999 h 1010403"/>
              <a:gd name="connsiteX8" fmla="*/ 223048 w 1814182"/>
              <a:gd name="connsiteY8" fmla="*/ 564907 h 1010403"/>
              <a:gd name="connsiteX9" fmla="*/ 389 w 1814182"/>
              <a:gd name="connsiteY9" fmla="*/ 600077 h 1010403"/>
              <a:gd name="connsiteX10" fmla="*/ 228052 w 1814182"/>
              <a:gd name="connsiteY10" fmla="*/ 489540 h 1010403"/>
              <a:gd name="connsiteX11" fmla="*/ 226505 w 1814182"/>
              <a:gd name="connsiteY11" fmla="*/ 168404 h 1010403"/>
              <a:gd name="connsiteX0" fmla="*/ 226472 w 1814149"/>
              <a:gd name="connsiteY0" fmla="*/ 168404 h 1010403"/>
              <a:gd name="connsiteX1" fmla="*/ 394876 w 1814149"/>
              <a:gd name="connsiteY1" fmla="*/ 0 h 1010403"/>
              <a:gd name="connsiteX2" fmla="*/ 1645745 w 1814149"/>
              <a:gd name="connsiteY2" fmla="*/ 0 h 1010403"/>
              <a:gd name="connsiteX3" fmla="*/ 1814149 w 1814149"/>
              <a:gd name="connsiteY3" fmla="*/ 168404 h 1010403"/>
              <a:gd name="connsiteX4" fmla="*/ 1814149 w 1814149"/>
              <a:gd name="connsiteY4" fmla="*/ 841999 h 1010403"/>
              <a:gd name="connsiteX5" fmla="*/ 1645745 w 1814149"/>
              <a:gd name="connsiteY5" fmla="*/ 1010403 h 1010403"/>
              <a:gd name="connsiteX6" fmla="*/ 394876 w 1814149"/>
              <a:gd name="connsiteY6" fmla="*/ 1010403 h 1010403"/>
              <a:gd name="connsiteX7" fmla="*/ 226472 w 1814149"/>
              <a:gd name="connsiteY7" fmla="*/ 841999 h 1010403"/>
              <a:gd name="connsiteX8" fmla="*/ 223015 w 1814149"/>
              <a:gd name="connsiteY8" fmla="*/ 564907 h 1010403"/>
              <a:gd name="connsiteX9" fmla="*/ 356 w 1814149"/>
              <a:gd name="connsiteY9" fmla="*/ 600077 h 1010403"/>
              <a:gd name="connsiteX10" fmla="*/ 228019 w 1814149"/>
              <a:gd name="connsiteY10" fmla="*/ 489540 h 1010403"/>
              <a:gd name="connsiteX11" fmla="*/ 226472 w 1814149"/>
              <a:gd name="connsiteY11" fmla="*/ 168404 h 1010403"/>
              <a:gd name="connsiteX0" fmla="*/ 226472 w 1814149"/>
              <a:gd name="connsiteY0" fmla="*/ 168404 h 1010403"/>
              <a:gd name="connsiteX1" fmla="*/ 394876 w 1814149"/>
              <a:gd name="connsiteY1" fmla="*/ 0 h 1010403"/>
              <a:gd name="connsiteX2" fmla="*/ 1645745 w 1814149"/>
              <a:gd name="connsiteY2" fmla="*/ 0 h 1010403"/>
              <a:gd name="connsiteX3" fmla="*/ 1814149 w 1814149"/>
              <a:gd name="connsiteY3" fmla="*/ 168404 h 1010403"/>
              <a:gd name="connsiteX4" fmla="*/ 1814149 w 1814149"/>
              <a:gd name="connsiteY4" fmla="*/ 841999 h 1010403"/>
              <a:gd name="connsiteX5" fmla="*/ 1645745 w 1814149"/>
              <a:gd name="connsiteY5" fmla="*/ 1010403 h 1010403"/>
              <a:gd name="connsiteX6" fmla="*/ 394876 w 1814149"/>
              <a:gd name="connsiteY6" fmla="*/ 1010403 h 1010403"/>
              <a:gd name="connsiteX7" fmla="*/ 226472 w 1814149"/>
              <a:gd name="connsiteY7" fmla="*/ 841999 h 1010403"/>
              <a:gd name="connsiteX8" fmla="*/ 223015 w 1814149"/>
              <a:gd name="connsiteY8" fmla="*/ 564907 h 1010403"/>
              <a:gd name="connsiteX9" fmla="*/ 356 w 1814149"/>
              <a:gd name="connsiteY9" fmla="*/ 600077 h 1010403"/>
              <a:gd name="connsiteX10" fmla="*/ 228019 w 1814149"/>
              <a:gd name="connsiteY10" fmla="*/ 489540 h 1010403"/>
              <a:gd name="connsiteX11" fmla="*/ 226472 w 1814149"/>
              <a:gd name="connsiteY11" fmla="*/ 168404 h 1010403"/>
              <a:gd name="connsiteX0" fmla="*/ 830649 w 2418326"/>
              <a:gd name="connsiteY0" fmla="*/ 168404 h 1010403"/>
              <a:gd name="connsiteX1" fmla="*/ 999053 w 2418326"/>
              <a:gd name="connsiteY1" fmla="*/ 0 h 1010403"/>
              <a:gd name="connsiteX2" fmla="*/ 2249922 w 2418326"/>
              <a:gd name="connsiteY2" fmla="*/ 0 h 1010403"/>
              <a:gd name="connsiteX3" fmla="*/ 2418326 w 2418326"/>
              <a:gd name="connsiteY3" fmla="*/ 168404 h 1010403"/>
              <a:gd name="connsiteX4" fmla="*/ 2418326 w 2418326"/>
              <a:gd name="connsiteY4" fmla="*/ 841999 h 1010403"/>
              <a:gd name="connsiteX5" fmla="*/ 2249922 w 2418326"/>
              <a:gd name="connsiteY5" fmla="*/ 1010403 h 1010403"/>
              <a:gd name="connsiteX6" fmla="*/ 999053 w 2418326"/>
              <a:gd name="connsiteY6" fmla="*/ 1010403 h 1010403"/>
              <a:gd name="connsiteX7" fmla="*/ 830649 w 2418326"/>
              <a:gd name="connsiteY7" fmla="*/ 841999 h 1010403"/>
              <a:gd name="connsiteX8" fmla="*/ 827192 w 2418326"/>
              <a:gd name="connsiteY8" fmla="*/ 564907 h 1010403"/>
              <a:gd name="connsiteX9" fmla="*/ 102 w 2418326"/>
              <a:gd name="connsiteY9" fmla="*/ 873405 h 1010403"/>
              <a:gd name="connsiteX10" fmla="*/ 832196 w 2418326"/>
              <a:gd name="connsiteY10" fmla="*/ 489540 h 1010403"/>
              <a:gd name="connsiteX11" fmla="*/ 830649 w 2418326"/>
              <a:gd name="connsiteY11" fmla="*/ 168404 h 1010403"/>
              <a:gd name="connsiteX0" fmla="*/ 815796 w 2403473"/>
              <a:gd name="connsiteY0" fmla="*/ 168404 h 1010403"/>
              <a:gd name="connsiteX1" fmla="*/ 984200 w 2403473"/>
              <a:gd name="connsiteY1" fmla="*/ 0 h 1010403"/>
              <a:gd name="connsiteX2" fmla="*/ 2235069 w 2403473"/>
              <a:gd name="connsiteY2" fmla="*/ 0 h 1010403"/>
              <a:gd name="connsiteX3" fmla="*/ 2403473 w 2403473"/>
              <a:gd name="connsiteY3" fmla="*/ 168404 h 1010403"/>
              <a:gd name="connsiteX4" fmla="*/ 2403473 w 2403473"/>
              <a:gd name="connsiteY4" fmla="*/ 841999 h 1010403"/>
              <a:gd name="connsiteX5" fmla="*/ 2235069 w 2403473"/>
              <a:gd name="connsiteY5" fmla="*/ 1010403 h 1010403"/>
              <a:gd name="connsiteX6" fmla="*/ 984200 w 2403473"/>
              <a:gd name="connsiteY6" fmla="*/ 1010403 h 1010403"/>
              <a:gd name="connsiteX7" fmla="*/ 815796 w 2403473"/>
              <a:gd name="connsiteY7" fmla="*/ 841999 h 1010403"/>
              <a:gd name="connsiteX8" fmla="*/ 812339 w 2403473"/>
              <a:gd name="connsiteY8" fmla="*/ 564907 h 1010403"/>
              <a:gd name="connsiteX9" fmla="*/ 105 w 2403473"/>
              <a:gd name="connsiteY9" fmla="*/ 922005 h 1010403"/>
              <a:gd name="connsiteX10" fmla="*/ 817343 w 2403473"/>
              <a:gd name="connsiteY10" fmla="*/ 489540 h 1010403"/>
              <a:gd name="connsiteX11" fmla="*/ 815796 w 2403473"/>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8906 w 2403369"/>
              <a:gd name="connsiteY8" fmla="*/ 723138 h 1010403"/>
              <a:gd name="connsiteX9" fmla="*/ 1 w 2403369"/>
              <a:gd name="connsiteY9" fmla="*/ 922005 h 1010403"/>
              <a:gd name="connsiteX10" fmla="*/ 817239 w 2403369"/>
              <a:gd name="connsiteY10" fmla="*/ 489540 h 1010403"/>
              <a:gd name="connsiteX11" fmla="*/ 815692 w 2403369"/>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8906 w 2403369"/>
              <a:gd name="connsiteY8" fmla="*/ 723138 h 1010403"/>
              <a:gd name="connsiteX9" fmla="*/ 1 w 2403369"/>
              <a:gd name="connsiteY9" fmla="*/ 922005 h 1010403"/>
              <a:gd name="connsiteX10" fmla="*/ 817239 w 2403369"/>
              <a:gd name="connsiteY10" fmla="*/ 625946 h 1010403"/>
              <a:gd name="connsiteX11" fmla="*/ 815692 w 2403369"/>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2651 w 2403369"/>
              <a:gd name="connsiteY8" fmla="*/ 745645 h 1010403"/>
              <a:gd name="connsiteX9" fmla="*/ 1 w 2403369"/>
              <a:gd name="connsiteY9" fmla="*/ 922005 h 1010403"/>
              <a:gd name="connsiteX10" fmla="*/ 817239 w 2403369"/>
              <a:gd name="connsiteY10" fmla="*/ 625946 h 1010403"/>
              <a:gd name="connsiteX11" fmla="*/ 815692 w 2403369"/>
              <a:gd name="connsiteY11" fmla="*/ 168404 h 1010403"/>
              <a:gd name="connsiteX0" fmla="*/ 815693 w 2403370"/>
              <a:gd name="connsiteY0" fmla="*/ 168404 h 1010403"/>
              <a:gd name="connsiteX1" fmla="*/ 984097 w 2403370"/>
              <a:gd name="connsiteY1" fmla="*/ 0 h 1010403"/>
              <a:gd name="connsiteX2" fmla="*/ 2234966 w 2403370"/>
              <a:gd name="connsiteY2" fmla="*/ 0 h 1010403"/>
              <a:gd name="connsiteX3" fmla="*/ 2403370 w 2403370"/>
              <a:gd name="connsiteY3" fmla="*/ 168404 h 1010403"/>
              <a:gd name="connsiteX4" fmla="*/ 2403370 w 2403370"/>
              <a:gd name="connsiteY4" fmla="*/ 841999 h 1010403"/>
              <a:gd name="connsiteX5" fmla="*/ 2234966 w 2403370"/>
              <a:gd name="connsiteY5" fmla="*/ 1010403 h 1010403"/>
              <a:gd name="connsiteX6" fmla="*/ 984097 w 2403370"/>
              <a:gd name="connsiteY6" fmla="*/ 1010403 h 1010403"/>
              <a:gd name="connsiteX7" fmla="*/ 815693 w 2403370"/>
              <a:gd name="connsiteY7" fmla="*/ 841999 h 1010403"/>
              <a:gd name="connsiteX8" fmla="*/ 807649 w 2403370"/>
              <a:gd name="connsiteY8" fmla="*/ 747691 h 1010403"/>
              <a:gd name="connsiteX9" fmla="*/ 2 w 2403370"/>
              <a:gd name="connsiteY9" fmla="*/ 922005 h 1010403"/>
              <a:gd name="connsiteX10" fmla="*/ 817240 w 2403370"/>
              <a:gd name="connsiteY10" fmla="*/ 625946 h 1010403"/>
              <a:gd name="connsiteX11" fmla="*/ 815693 w 2403370"/>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3902 w 2403369"/>
              <a:gd name="connsiteY8" fmla="*/ 749737 h 1010403"/>
              <a:gd name="connsiteX9" fmla="*/ 1 w 2403369"/>
              <a:gd name="connsiteY9" fmla="*/ 922005 h 1010403"/>
              <a:gd name="connsiteX10" fmla="*/ 817239 w 2403369"/>
              <a:gd name="connsiteY10" fmla="*/ 625946 h 1010403"/>
              <a:gd name="connsiteX11" fmla="*/ 815692 w 2403369"/>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1400 w 2403369"/>
              <a:gd name="connsiteY8" fmla="*/ 751784 h 1010403"/>
              <a:gd name="connsiteX9" fmla="*/ 1 w 2403369"/>
              <a:gd name="connsiteY9" fmla="*/ 922005 h 1010403"/>
              <a:gd name="connsiteX10" fmla="*/ 817239 w 2403369"/>
              <a:gd name="connsiteY10" fmla="*/ 625946 h 1010403"/>
              <a:gd name="connsiteX11" fmla="*/ 815692 w 2403369"/>
              <a:gd name="connsiteY11" fmla="*/ 168404 h 1010403"/>
              <a:gd name="connsiteX0" fmla="*/ 815692 w 2403369"/>
              <a:gd name="connsiteY0" fmla="*/ 168404 h 1010403"/>
              <a:gd name="connsiteX1" fmla="*/ 984096 w 2403369"/>
              <a:gd name="connsiteY1" fmla="*/ 0 h 1010403"/>
              <a:gd name="connsiteX2" fmla="*/ 2234965 w 2403369"/>
              <a:gd name="connsiteY2" fmla="*/ 0 h 1010403"/>
              <a:gd name="connsiteX3" fmla="*/ 2403369 w 2403369"/>
              <a:gd name="connsiteY3" fmla="*/ 168404 h 1010403"/>
              <a:gd name="connsiteX4" fmla="*/ 2403369 w 2403369"/>
              <a:gd name="connsiteY4" fmla="*/ 841999 h 1010403"/>
              <a:gd name="connsiteX5" fmla="*/ 2234965 w 2403369"/>
              <a:gd name="connsiteY5" fmla="*/ 1010403 h 1010403"/>
              <a:gd name="connsiteX6" fmla="*/ 984096 w 2403369"/>
              <a:gd name="connsiteY6" fmla="*/ 1010403 h 1010403"/>
              <a:gd name="connsiteX7" fmla="*/ 815692 w 2403369"/>
              <a:gd name="connsiteY7" fmla="*/ 841999 h 1010403"/>
              <a:gd name="connsiteX8" fmla="*/ 811400 w 2403369"/>
              <a:gd name="connsiteY8" fmla="*/ 751784 h 1010403"/>
              <a:gd name="connsiteX9" fmla="*/ 1 w 2403369"/>
              <a:gd name="connsiteY9" fmla="*/ 922005 h 1010403"/>
              <a:gd name="connsiteX10" fmla="*/ 817239 w 2403369"/>
              <a:gd name="connsiteY10" fmla="*/ 656637 h 1010403"/>
              <a:gd name="connsiteX11" fmla="*/ 815692 w 2403369"/>
              <a:gd name="connsiteY11" fmla="*/ 168404 h 1010403"/>
              <a:gd name="connsiteX0" fmla="*/ 768992 w 2356669"/>
              <a:gd name="connsiteY0" fmla="*/ 168404 h 1091662"/>
              <a:gd name="connsiteX1" fmla="*/ 937396 w 2356669"/>
              <a:gd name="connsiteY1" fmla="*/ 0 h 1091662"/>
              <a:gd name="connsiteX2" fmla="*/ 2188265 w 2356669"/>
              <a:gd name="connsiteY2" fmla="*/ 0 h 1091662"/>
              <a:gd name="connsiteX3" fmla="*/ 2356669 w 2356669"/>
              <a:gd name="connsiteY3" fmla="*/ 168404 h 1091662"/>
              <a:gd name="connsiteX4" fmla="*/ 2356669 w 2356669"/>
              <a:gd name="connsiteY4" fmla="*/ 841999 h 1091662"/>
              <a:gd name="connsiteX5" fmla="*/ 2188265 w 2356669"/>
              <a:gd name="connsiteY5" fmla="*/ 1010403 h 1091662"/>
              <a:gd name="connsiteX6" fmla="*/ 937396 w 2356669"/>
              <a:gd name="connsiteY6" fmla="*/ 1010403 h 1091662"/>
              <a:gd name="connsiteX7" fmla="*/ 768992 w 2356669"/>
              <a:gd name="connsiteY7" fmla="*/ 841999 h 1091662"/>
              <a:gd name="connsiteX8" fmla="*/ 764700 w 2356669"/>
              <a:gd name="connsiteY8" fmla="*/ 751784 h 1091662"/>
              <a:gd name="connsiteX9" fmla="*/ 1 w 2356669"/>
              <a:gd name="connsiteY9" fmla="*/ 1091148 h 1091662"/>
              <a:gd name="connsiteX10" fmla="*/ 770539 w 2356669"/>
              <a:gd name="connsiteY10" fmla="*/ 656637 h 1091662"/>
              <a:gd name="connsiteX11" fmla="*/ 768992 w 2356669"/>
              <a:gd name="connsiteY11" fmla="*/ 168404 h 1091662"/>
              <a:gd name="connsiteX0" fmla="*/ 715621 w 2303298"/>
              <a:gd name="connsiteY0" fmla="*/ 168404 h 1097110"/>
              <a:gd name="connsiteX1" fmla="*/ 884025 w 2303298"/>
              <a:gd name="connsiteY1" fmla="*/ 0 h 1097110"/>
              <a:gd name="connsiteX2" fmla="*/ 2134894 w 2303298"/>
              <a:gd name="connsiteY2" fmla="*/ 0 h 1097110"/>
              <a:gd name="connsiteX3" fmla="*/ 2303298 w 2303298"/>
              <a:gd name="connsiteY3" fmla="*/ 168404 h 1097110"/>
              <a:gd name="connsiteX4" fmla="*/ 2303298 w 2303298"/>
              <a:gd name="connsiteY4" fmla="*/ 841999 h 1097110"/>
              <a:gd name="connsiteX5" fmla="*/ 2134894 w 2303298"/>
              <a:gd name="connsiteY5" fmla="*/ 1010403 h 1097110"/>
              <a:gd name="connsiteX6" fmla="*/ 884025 w 2303298"/>
              <a:gd name="connsiteY6" fmla="*/ 1010403 h 1097110"/>
              <a:gd name="connsiteX7" fmla="*/ 715621 w 2303298"/>
              <a:gd name="connsiteY7" fmla="*/ 841999 h 1097110"/>
              <a:gd name="connsiteX8" fmla="*/ 711329 w 2303298"/>
              <a:gd name="connsiteY8" fmla="*/ 751784 h 1097110"/>
              <a:gd name="connsiteX9" fmla="*/ 1 w 2303298"/>
              <a:gd name="connsiteY9" fmla="*/ 1096604 h 1097110"/>
              <a:gd name="connsiteX10" fmla="*/ 717168 w 2303298"/>
              <a:gd name="connsiteY10" fmla="*/ 656637 h 1097110"/>
              <a:gd name="connsiteX11" fmla="*/ 715621 w 2303298"/>
              <a:gd name="connsiteY11" fmla="*/ 168404 h 1097110"/>
              <a:gd name="connsiteX0" fmla="*/ 752313 w 2339990"/>
              <a:gd name="connsiteY0" fmla="*/ 168404 h 1097110"/>
              <a:gd name="connsiteX1" fmla="*/ 920717 w 2339990"/>
              <a:gd name="connsiteY1" fmla="*/ 0 h 1097110"/>
              <a:gd name="connsiteX2" fmla="*/ 2171586 w 2339990"/>
              <a:gd name="connsiteY2" fmla="*/ 0 h 1097110"/>
              <a:gd name="connsiteX3" fmla="*/ 2339990 w 2339990"/>
              <a:gd name="connsiteY3" fmla="*/ 168404 h 1097110"/>
              <a:gd name="connsiteX4" fmla="*/ 2339990 w 2339990"/>
              <a:gd name="connsiteY4" fmla="*/ 841999 h 1097110"/>
              <a:gd name="connsiteX5" fmla="*/ 2171586 w 2339990"/>
              <a:gd name="connsiteY5" fmla="*/ 1010403 h 1097110"/>
              <a:gd name="connsiteX6" fmla="*/ 920717 w 2339990"/>
              <a:gd name="connsiteY6" fmla="*/ 1010403 h 1097110"/>
              <a:gd name="connsiteX7" fmla="*/ 752313 w 2339990"/>
              <a:gd name="connsiteY7" fmla="*/ 841999 h 1097110"/>
              <a:gd name="connsiteX8" fmla="*/ 748021 w 2339990"/>
              <a:gd name="connsiteY8" fmla="*/ 751784 h 1097110"/>
              <a:gd name="connsiteX9" fmla="*/ 0 w 2339990"/>
              <a:gd name="connsiteY9" fmla="*/ 1096604 h 1097110"/>
              <a:gd name="connsiteX10" fmla="*/ 753860 w 2339990"/>
              <a:gd name="connsiteY10" fmla="*/ 656637 h 1097110"/>
              <a:gd name="connsiteX11" fmla="*/ 752313 w 2339990"/>
              <a:gd name="connsiteY11" fmla="*/ 168404 h 1097110"/>
              <a:gd name="connsiteX0" fmla="*/ 752331 w 2340008"/>
              <a:gd name="connsiteY0" fmla="*/ 168404 h 1097110"/>
              <a:gd name="connsiteX1" fmla="*/ 920735 w 2340008"/>
              <a:gd name="connsiteY1" fmla="*/ 0 h 1097110"/>
              <a:gd name="connsiteX2" fmla="*/ 2171604 w 2340008"/>
              <a:gd name="connsiteY2" fmla="*/ 0 h 1097110"/>
              <a:gd name="connsiteX3" fmla="*/ 2340008 w 2340008"/>
              <a:gd name="connsiteY3" fmla="*/ 168404 h 1097110"/>
              <a:gd name="connsiteX4" fmla="*/ 2340008 w 2340008"/>
              <a:gd name="connsiteY4" fmla="*/ 841999 h 1097110"/>
              <a:gd name="connsiteX5" fmla="*/ 2171604 w 2340008"/>
              <a:gd name="connsiteY5" fmla="*/ 1010403 h 1097110"/>
              <a:gd name="connsiteX6" fmla="*/ 920735 w 2340008"/>
              <a:gd name="connsiteY6" fmla="*/ 1010403 h 1097110"/>
              <a:gd name="connsiteX7" fmla="*/ 752331 w 2340008"/>
              <a:gd name="connsiteY7" fmla="*/ 841999 h 1097110"/>
              <a:gd name="connsiteX8" fmla="*/ 748039 w 2340008"/>
              <a:gd name="connsiteY8" fmla="*/ 751784 h 1097110"/>
              <a:gd name="connsiteX9" fmla="*/ 18 w 2340008"/>
              <a:gd name="connsiteY9" fmla="*/ 1096604 h 1097110"/>
              <a:gd name="connsiteX10" fmla="*/ 753878 w 2340008"/>
              <a:gd name="connsiteY10" fmla="*/ 656637 h 1097110"/>
              <a:gd name="connsiteX11" fmla="*/ 752331 w 2340008"/>
              <a:gd name="connsiteY11" fmla="*/ 168404 h 1097110"/>
              <a:gd name="connsiteX0" fmla="*/ 755667 w 2343344"/>
              <a:gd name="connsiteY0" fmla="*/ 168404 h 1118907"/>
              <a:gd name="connsiteX1" fmla="*/ 924071 w 2343344"/>
              <a:gd name="connsiteY1" fmla="*/ 0 h 1118907"/>
              <a:gd name="connsiteX2" fmla="*/ 2174940 w 2343344"/>
              <a:gd name="connsiteY2" fmla="*/ 0 h 1118907"/>
              <a:gd name="connsiteX3" fmla="*/ 2343344 w 2343344"/>
              <a:gd name="connsiteY3" fmla="*/ 168404 h 1118907"/>
              <a:gd name="connsiteX4" fmla="*/ 2343344 w 2343344"/>
              <a:gd name="connsiteY4" fmla="*/ 841999 h 1118907"/>
              <a:gd name="connsiteX5" fmla="*/ 2174940 w 2343344"/>
              <a:gd name="connsiteY5" fmla="*/ 1010403 h 1118907"/>
              <a:gd name="connsiteX6" fmla="*/ 924071 w 2343344"/>
              <a:gd name="connsiteY6" fmla="*/ 1010403 h 1118907"/>
              <a:gd name="connsiteX7" fmla="*/ 755667 w 2343344"/>
              <a:gd name="connsiteY7" fmla="*/ 841999 h 1118907"/>
              <a:gd name="connsiteX8" fmla="*/ 751375 w 2343344"/>
              <a:gd name="connsiteY8" fmla="*/ 751784 h 1118907"/>
              <a:gd name="connsiteX9" fmla="*/ 18 w 2343344"/>
              <a:gd name="connsiteY9" fmla="*/ 1118429 h 1118907"/>
              <a:gd name="connsiteX10" fmla="*/ 757214 w 2343344"/>
              <a:gd name="connsiteY10" fmla="*/ 656637 h 1118907"/>
              <a:gd name="connsiteX11" fmla="*/ 755667 w 2343344"/>
              <a:gd name="connsiteY11" fmla="*/ 168404 h 1118907"/>
              <a:gd name="connsiteX0" fmla="*/ 890760 w 2478437"/>
              <a:gd name="connsiteY0" fmla="*/ 168404 h 1335030"/>
              <a:gd name="connsiteX1" fmla="*/ 1059164 w 2478437"/>
              <a:gd name="connsiteY1" fmla="*/ 0 h 1335030"/>
              <a:gd name="connsiteX2" fmla="*/ 2310033 w 2478437"/>
              <a:gd name="connsiteY2" fmla="*/ 0 h 1335030"/>
              <a:gd name="connsiteX3" fmla="*/ 2478437 w 2478437"/>
              <a:gd name="connsiteY3" fmla="*/ 168404 h 1335030"/>
              <a:gd name="connsiteX4" fmla="*/ 2478437 w 2478437"/>
              <a:gd name="connsiteY4" fmla="*/ 841999 h 1335030"/>
              <a:gd name="connsiteX5" fmla="*/ 2310033 w 2478437"/>
              <a:gd name="connsiteY5" fmla="*/ 1010403 h 1335030"/>
              <a:gd name="connsiteX6" fmla="*/ 1059164 w 2478437"/>
              <a:gd name="connsiteY6" fmla="*/ 1010403 h 1335030"/>
              <a:gd name="connsiteX7" fmla="*/ 890760 w 2478437"/>
              <a:gd name="connsiteY7" fmla="*/ 841999 h 1335030"/>
              <a:gd name="connsiteX8" fmla="*/ 886468 w 2478437"/>
              <a:gd name="connsiteY8" fmla="*/ 751784 h 1335030"/>
              <a:gd name="connsiteX9" fmla="*/ 15 w 2478437"/>
              <a:gd name="connsiteY9" fmla="*/ 1334721 h 1335030"/>
              <a:gd name="connsiteX10" fmla="*/ 892307 w 2478437"/>
              <a:gd name="connsiteY10" fmla="*/ 656637 h 1335030"/>
              <a:gd name="connsiteX11" fmla="*/ 890760 w 2478437"/>
              <a:gd name="connsiteY11" fmla="*/ 168404 h 1335030"/>
              <a:gd name="connsiteX0" fmla="*/ 966813 w 2554490"/>
              <a:gd name="connsiteY0" fmla="*/ 168404 h 1665258"/>
              <a:gd name="connsiteX1" fmla="*/ 1135217 w 2554490"/>
              <a:gd name="connsiteY1" fmla="*/ 0 h 1665258"/>
              <a:gd name="connsiteX2" fmla="*/ 2386086 w 2554490"/>
              <a:gd name="connsiteY2" fmla="*/ 0 h 1665258"/>
              <a:gd name="connsiteX3" fmla="*/ 2554490 w 2554490"/>
              <a:gd name="connsiteY3" fmla="*/ 168404 h 1665258"/>
              <a:gd name="connsiteX4" fmla="*/ 2554490 w 2554490"/>
              <a:gd name="connsiteY4" fmla="*/ 841999 h 1665258"/>
              <a:gd name="connsiteX5" fmla="*/ 2386086 w 2554490"/>
              <a:gd name="connsiteY5" fmla="*/ 1010403 h 1665258"/>
              <a:gd name="connsiteX6" fmla="*/ 1135217 w 2554490"/>
              <a:gd name="connsiteY6" fmla="*/ 1010403 h 1665258"/>
              <a:gd name="connsiteX7" fmla="*/ 966813 w 2554490"/>
              <a:gd name="connsiteY7" fmla="*/ 841999 h 1665258"/>
              <a:gd name="connsiteX8" fmla="*/ 962521 w 2554490"/>
              <a:gd name="connsiteY8" fmla="*/ 751784 h 1665258"/>
              <a:gd name="connsiteX9" fmla="*/ 14 w 2554490"/>
              <a:gd name="connsiteY9" fmla="*/ 1665058 h 1665258"/>
              <a:gd name="connsiteX10" fmla="*/ 968360 w 2554490"/>
              <a:gd name="connsiteY10" fmla="*/ 656637 h 1665258"/>
              <a:gd name="connsiteX11" fmla="*/ 966813 w 2554490"/>
              <a:gd name="connsiteY11" fmla="*/ 168404 h 166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54490" h="1665258">
                <a:moveTo>
                  <a:pt x="966813" y="168404"/>
                </a:moveTo>
                <a:cubicBezTo>
                  <a:pt x="966813" y="75397"/>
                  <a:pt x="1042210" y="0"/>
                  <a:pt x="1135217" y="0"/>
                </a:cubicBezTo>
                <a:lnTo>
                  <a:pt x="2386086" y="0"/>
                </a:lnTo>
                <a:cubicBezTo>
                  <a:pt x="2479093" y="0"/>
                  <a:pt x="2554490" y="75397"/>
                  <a:pt x="2554490" y="168404"/>
                </a:cubicBezTo>
                <a:lnTo>
                  <a:pt x="2554490" y="841999"/>
                </a:lnTo>
                <a:cubicBezTo>
                  <a:pt x="2554490" y="935006"/>
                  <a:pt x="2479093" y="1010403"/>
                  <a:pt x="2386086" y="1010403"/>
                </a:cubicBezTo>
                <a:lnTo>
                  <a:pt x="1135217" y="1010403"/>
                </a:lnTo>
                <a:cubicBezTo>
                  <a:pt x="1042210" y="1010403"/>
                  <a:pt x="966813" y="935006"/>
                  <a:pt x="966813" y="841999"/>
                </a:cubicBezTo>
                <a:cubicBezTo>
                  <a:pt x="966939" y="809620"/>
                  <a:pt x="966433" y="747721"/>
                  <a:pt x="962521" y="751784"/>
                </a:cubicBezTo>
                <a:cubicBezTo>
                  <a:pt x="967365" y="750822"/>
                  <a:pt x="-4295" y="1680916"/>
                  <a:pt x="14" y="1665058"/>
                </a:cubicBezTo>
                <a:cubicBezTo>
                  <a:pt x="4180" y="1649726"/>
                  <a:pt x="965699" y="659078"/>
                  <a:pt x="968360" y="656637"/>
                </a:cubicBezTo>
                <a:cubicBezTo>
                  <a:pt x="967268" y="592228"/>
                  <a:pt x="966107" y="261997"/>
                  <a:pt x="966813" y="168404"/>
                </a:cubicBez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endParaRPr lang="en-US" sz="2800" dirty="0">
              <a:latin typeface="+mj-lt"/>
            </a:endParaRPr>
          </a:p>
        </p:txBody>
      </p:sp>
      <p:sp>
        <p:nvSpPr>
          <p:cNvPr id="20" name="Textfeld 19" descr=" 24"/>
          <p:cNvSpPr txBox="1"/>
          <p:nvPr/>
        </p:nvSpPr>
        <p:spPr>
          <a:xfrm>
            <a:off x="8784682" y="1383620"/>
            <a:ext cx="2647387" cy="954107"/>
          </a:xfrm>
          <a:prstGeom prst="rect">
            <a:avLst/>
          </a:prstGeom>
          <a:noFill/>
        </p:spPr>
        <p:txBody>
          <a:bodyPr wrap="square" rtlCol="0">
            <a:spAutoFit/>
          </a:bodyPr>
          <a:lstStyle/>
          <a:p>
            <a:r>
              <a:rPr lang="en-US" sz="2800" dirty="0">
                <a:latin typeface="+mj-lt"/>
              </a:rPr>
              <a:t>Address-space</a:t>
            </a:r>
          </a:p>
          <a:p>
            <a:r>
              <a:rPr lang="en-US" sz="2800" dirty="0">
                <a:latin typeface="+mj-lt"/>
              </a:rPr>
              <a:t>Separation</a:t>
            </a:r>
          </a:p>
        </p:txBody>
      </p:sp>
      <p:sp>
        <p:nvSpPr>
          <p:cNvPr id="11" name="Textfeld 10" descr=" 25"/>
          <p:cNvSpPr txBox="1"/>
          <p:nvPr/>
        </p:nvSpPr>
        <p:spPr>
          <a:xfrm>
            <a:off x="1228436" y="1580780"/>
            <a:ext cx="1465913" cy="523220"/>
          </a:xfrm>
          <a:prstGeom prst="rect">
            <a:avLst/>
          </a:prstGeom>
          <a:noFill/>
        </p:spPr>
        <p:txBody>
          <a:bodyPr wrap="square" rtlCol="0">
            <a:spAutoFit/>
          </a:bodyPr>
          <a:lstStyle/>
          <a:p>
            <a:r>
              <a:rPr lang="en-US" sz="2800" dirty="0">
                <a:latin typeface="+mj-lt"/>
              </a:rPr>
              <a:t>Fix PFH</a:t>
            </a:r>
          </a:p>
        </p:txBody>
      </p:sp>
      <p:sp>
        <p:nvSpPr>
          <p:cNvPr id="12" name="Rechteck 11" descr=" 11"/>
          <p:cNvSpPr/>
          <p:nvPr/>
        </p:nvSpPr>
        <p:spPr>
          <a:xfrm>
            <a:off x="702133" y="2368926"/>
            <a:ext cx="41068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
        <p:nvSpPr>
          <p:cNvPr id="13" name="Textfeld 12" descr=" 31"/>
          <p:cNvSpPr txBox="1"/>
          <p:nvPr/>
        </p:nvSpPr>
        <p:spPr>
          <a:xfrm>
            <a:off x="1035426" y="2492414"/>
            <a:ext cx="2496086" cy="707886"/>
          </a:xfrm>
          <a:prstGeom prst="rect">
            <a:avLst/>
          </a:prstGeom>
          <a:noFill/>
        </p:spPr>
        <p:txBody>
          <a:bodyPr wrap="square" rtlCol="0">
            <a:spAutoFit/>
          </a:bodyPr>
          <a:lstStyle/>
          <a:p>
            <a:r>
              <a:rPr lang="en-US" sz="2000" dirty="0">
                <a:latin typeface="+mj-lt"/>
              </a:rPr>
              <a:t>Ineffective [Wojtczuk, Jang et al]</a:t>
            </a:r>
            <a:endParaRPr lang="de-DE" sz="2000" dirty="0">
              <a:latin typeface="+mj-lt"/>
            </a:endParaRPr>
          </a:p>
        </p:txBody>
      </p:sp>
      <p:sp>
        <p:nvSpPr>
          <p:cNvPr id="16" name="Rechteck 15" descr=" 32"/>
          <p:cNvSpPr/>
          <p:nvPr/>
        </p:nvSpPr>
        <p:spPr>
          <a:xfrm>
            <a:off x="400475" y="4092951"/>
            <a:ext cx="41068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
        <p:nvSpPr>
          <p:cNvPr id="17" name="Textfeld 16" descr=" 33"/>
          <p:cNvSpPr txBox="1"/>
          <p:nvPr/>
        </p:nvSpPr>
        <p:spPr>
          <a:xfrm>
            <a:off x="763571" y="4338992"/>
            <a:ext cx="2786761" cy="400110"/>
          </a:xfrm>
          <a:prstGeom prst="rect">
            <a:avLst/>
          </a:prstGeom>
          <a:noFill/>
        </p:spPr>
        <p:txBody>
          <a:bodyPr wrap="square" rtlCol="0">
            <a:spAutoFit/>
          </a:bodyPr>
          <a:lstStyle/>
          <a:p>
            <a:r>
              <a:rPr lang="en-US" sz="2000" dirty="0">
                <a:latin typeface="+mj-lt"/>
              </a:rPr>
              <a:t>Breaks Existing Software</a:t>
            </a:r>
            <a:endParaRPr lang="de-DE" sz="2000" dirty="0">
              <a:latin typeface="+mj-lt"/>
            </a:endParaRPr>
          </a:p>
        </p:txBody>
      </p:sp>
      <p:sp>
        <p:nvSpPr>
          <p:cNvPr id="21" name="Rechteck 20" descr=" 34"/>
          <p:cNvSpPr/>
          <p:nvPr/>
        </p:nvSpPr>
        <p:spPr>
          <a:xfrm>
            <a:off x="8301139" y="2329333"/>
            <a:ext cx="41068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
        <p:nvSpPr>
          <p:cNvPr id="22" name="Textfeld 21" descr=" 37"/>
          <p:cNvSpPr txBox="1"/>
          <p:nvPr/>
        </p:nvSpPr>
        <p:spPr>
          <a:xfrm>
            <a:off x="8634432" y="2433967"/>
            <a:ext cx="3169560" cy="707886"/>
          </a:xfrm>
          <a:prstGeom prst="rect">
            <a:avLst/>
          </a:prstGeom>
          <a:noFill/>
        </p:spPr>
        <p:txBody>
          <a:bodyPr wrap="square" rtlCol="0">
            <a:spAutoFit/>
          </a:bodyPr>
          <a:lstStyle/>
          <a:p>
            <a:r>
              <a:rPr lang="en-US" sz="2000" dirty="0">
                <a:latin typeface="+mj-lt"/>
              </a:rPr>
              <a:t>High Run-Time Penalty [Gruss et al]</a:t>
            </a:r>
            <a:endParaRPr lang="de-DE" sz="2000" dirty="0">
              <a:latin typeface="+mj-lt"/>
            </a:endParaRPr>
          </a:p>
        </p:txBody>
      </p:sp>
      <p:sp>
        <p:nvSpPr>
          <p:cNvPr id="25" name="Rechteck 24" descr=" 38"/>
          <p:cNvSpPr/>
          <p:nvPr/>
        </p:nvSpPr>
        <p:spPr>
          <a:xfrm>
            <a:off x="7864527" y="4117000"/>
            <a:ext cx="41068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
        <p:nvSpPr>
          <p:cNvPr id="27" name="Textfeld 26" descr=" 39"/>
          <p:cNvSpPr txBox="1"/>
          <p:nvPr/>
        </p:nvSpPr>
        <p:spPr>
          <a:xfrm>
            <a:off x="8197820" y="4240488"/>
            <a:ext cx="3169560" cy="707886"/>
          </a:xfrm>
          <a:prstGeom prst="rect">
            <a:avLst/>
          </a:prstGeom>
          <a:noFill/>
        </p:spPr>
        <p:txBody>
          <a:bodyPr wrap="square" rtlCol="0">
            <a:spAutoFit/>
          </a:bodyPr>
          <a:lstStyle/>
          <a:p>
            <a:r>
              <a:rPr lang="en-US" sz="2000" dirty="0">
                <a:latin typeface="+mj-lt"/>
              </a:rPr>
              <a:t>Modifies Hardware (costly &amp; legacy problem)</a:t>
            </a:r>
            <a:endParaRPr lang="de-DE" sz="2000" dirty="0">
              <a:latin typeface="+mj-lt"/>
            </a:endParaRPr>
          </a:p>
        </p:txBody>
      </p:sp>
      <p:pic>
        <p:nvPicPr>
          <p:cNvPr id="26" name="Grafik 25" descr="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0332" y="3990517"/>
            <a:ext cx="1623107" cy="1326289"/>
          </a:xfrm>
          <a:prstGeom prst="rect">
            <a:avLst/>
          </a:prstGeom>
        </p:spPr>
      </p:pic>
      <p:sp>
        <p:nvSpPr>
          <p:cNvPr id="40" name="Abgerundetes Rechteck 39" descr=" 40"/>
          <p:cNvSpPr/>
          <p:nvPr/>
        </p:nvSpPr>
        <p:spPr>
          <a:xfrm>
            <a:off x="3805453" y="3110243"/>
            <a:ext cx="3639729" cy="48407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sz="2800" dirty="0">
                <a:solidFill>
                  <a:prstClr val="white"/>
                </a:solidFill>
              </a:rPr>
              <a:t>Operating System</a:t>
            </a:r>
            <a:endParaRPr lang="de-DE" sz="2800" i="1" dirty="0">
              <a:solidFill>
                <a:prstClr val="white"/>
              </a:solidFill>
            </a:endParaRPr>
          </a:p>
        </p:txBody>
      </p:sp>
      <p:sp>
        <p:nvSpPr>
          <p:cNvPr id="41" name="Textfeld 40" descr=" 41"/>
          <p:cNvSpPr txBox="1"/>
          <p:nvPr/>
        </p:nvSpPr>
        <p:spPr>
          <a:xfrm>
            <a:off x="3890882" y="2437163"/>
            <a:ext cx="3487252" cy="587574"/>
          </a:xfrm>
          <a:prstGeom prst="rect">
            <a:avLst/>
          </a:prstGeom>
          <a:noFill/>
        </p:spPr>
        <p:txBody>
          <a:bodyPr wrap="square" rtlCol="0">
            <a:spAutoFit/>
          </a:bodyPr>
          <a:lstStyle/>
          <a:p>
            <a:pPr algn="ctr"/>
            <a:r>
              <a:rPr lang="de-DE" sz="3600" dirty="0">
                <a:solidFill>
                  <a:prstClr val="black"/>
                </a:solidFill>
              </a:rPr>
              <a:t>Software</a:t>
            </a:r>
          </a:p>
        </p:txBody>
      </p:sp>
    </p:spTree>
    <p:extLst>
      <p:ext uri="{BB962C8B-B14F-4D97-AF65-F5344CB8AC3E}">
        <p14:creationId xmlns:p14="http://schemas.microsoft.com/office/powerpoint/2010/main" val="2469356326"/>
      </p:ext>
    </p:extLst>
  </p:cSld>
  <p:clrMapOvr>
    <a:masterClrMapping/>
  </p:clrMapOvr>
  <mc:AlternateContent xmlns:mc="http://schemas.openxmlformats.org/markup-compatibility/2006" xmlns:p14="http://schemas.microsoft.com/office/powerpoint/2010/main">
    <mc:Choice Requires="p14">
      <p:transition spd="med" p14:dur="700">
        <p:cut/>
      </p:transition>
    </mc:Choice>
    <mc:Fallback xmlns="">
      <p:transition spd="med">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15" grpId="0"/>
      <p:bldP spid="24" grpId="0"/>
      <p:bldP spid="10" grpId="0" animBg="1"/>
      <p:bldP spid="18" grpId="0" animBg="1"/>
      <p:bldP spid="20" grpId="0"/>
      <p:bldP spid="11" grpId="0"/>
      <p:bldP spid="12" grpId="0"/>
      <p:bldP spid="13" grpId="0"/>
      <p:bldP spid="16" grpId="0"/>
      <p:bldP spid="17" grpId="0"/>
      <p:bldP spid="21" grpId="0"/>
      <p:bldP spid="22" grpId="0"/>
      <p:bldP spid="25"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838200" y="365125"/>
            <a:ext cx="10515600" cy="5559425"/>
          </a:xfrm>
        </p:spPr>
        <p:txBody>
          <a:bodyPr/>
          <a:lstStyle/>
          <a:p>
            <a:pPr algn="ctr"/>
            <a:r>
              <a:rPr lang="en-US" dirty="0"/>
              <a:t>Our Approach: </a:t>
            </a:r>
            <a:br>
              <a:rPr lang="en-US" dirty="0"/>
            </a:br>
            <a:br>
              <a:rPr lang="en-US" dirty="0"/>
            </a:br>
            <a:r>
              <a:rPr lang="en-US" sz="6600" dirty="0">
                <a:latin typeface="+mn-lt"/>
              </a:rPr>
              <a:t>LAZARUS </a:t>
            </a:r>
            <a:br>
              <a:rPr lang="en-US" dirty="0"/>
            </a:br>
            <a:r>
              <a:rPr lang="en-US" sz="3600" dirty="0"/>
              <a:t>Making KASLR resilient to paging-based side channels</a:t>
            </a:r>
            <a:endParaRPr lang="en-US" dirty="0"/>
          </a:p>
        </p:txBody>
      </p:sp>
    </p:spTree>
    <p:extLst>
      <p:ext uri="{BB962C8B-B14F-4D97-AF65-F5344CB8AC3E}">
        <p14:creationId xmlns:p14="http://schemas.microsoft.com/office/powerpoint/2010/main" val="84411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
            <a:ext cx="10515600" cy="1690688"/>
          </a:xfrm>
        </p:spPr>
        <p:txBody>
          <a:bodyPr/>
          <a:lstStyle/>
          <a:p>
            <a:pPr algn="ctr"/>
            <a:r>
              <a:rPr lang="en-US" dirty="0"/>
              <a:t>LAZARUS: Contributions and Challenges</a:t>
            </a:r>
          </a:p>
        </p:txBody>
      </p:sp>
      <p:sp>
        <p:nvSpPr>
          <p:cNvPr id="3" name="Inhaltsplatzhalter 2"/>
          <p:cNvSpPr>
            <a:spLocks noGrp="1"/>
          </p:cNvSpPr>
          <p:nvPr>
            <p:ph idx="1"/>
          </p:nvPr>
        </p:nvSpPr>
        <p:spPr>
          <a:xfrm>
            <a:off x="1617133" y="1581150"/>
            <a:ext cx="8983133" cy="4800178"/>
          </a:xfrm>
        </p:spPr>
        <p:txBody>
          <a:bodyPr>
            <a:normAutofit/>
          </a:bodyPr>
          <a:lstStyle/>
          <a:p>
            <a:r>
              <a:rPr lang="en-US" sz="3200" dirty="0">
                <a:latin typeface="+mj-lt"/>
              </a:rPr>
              <a:t>Practical side-channel resilience for KASLR </a:t>
            </a:r>
            <a:endParaRPr lang="en-US" dirty="0">
              <a:latin typeface="+mj-lt"/>
            </a:endParaRPr>
          </a:p>
          <a:p>
            <a:endParaRPr lang="en-US" sz="3200" dirty="0">
              <a:latin typeface="+mj-lt"/>
            </a:endParaRPr>
          </a:p>
          <a:p>
            <a:r>
              <a:rPr lang="en-US" sz="3200" dirty="0">
                <a:latin typeface="+mj-lt"/>
              </a:rPr>
              <a:t>Avoids Performance-heavy Context Switches</a:t>
            </a:r>
          </a:p>
          <a:p>
            <a:endParaRPr lang="en-US" sz="3200" dirty="0">
              <a:latin typeface="+mj-lt"/>
            </a:endParaRPr>
          </a:p>
          <a:p>
            <a:r>
              <a:rPr lang="en-US" sz="3200" dirty="0">
                <a:latin typeface="+mj-lt"/>
              </a:rPr>
              <a:t>Prototype Implementation</a:t>
            </a:r>
          </a:p>
          <a:p>
            <a:pPr lvl="1"/>
            <a:r>
              <a:rPr lang="en-US" dirty="0">
                <a:latin typeface="+mj-lt"/>
              </a:rPr>
              <a:t>LAZARUS for the Linux kernel</a:t>
            </a:r>
          </a:p>
          <a:p>
            <a:pPr lvl="1"/>
            <a:r>
              <a:rPr lang="en-US" dirty="0">
                <a:latin typeface="+mj-lt"/>
              </a:rPr>
              <a:t>Tested using Real-World Setup</a:t>
            </a:r>
          </a:p>
          <a:p>
            <a:pPr lvl="1"/>
            <a:r>
              <a:rPr lang="en-US" dirty="0">
                <a:latin typeface="+mj-lt"/>
              </a:rPr>
              <a:t>Extensive Performance and Security Evaluation</a:t>
            </a:r>
          </a:p>
          <a:p>
            <a:pPr lvl="1"/>
            <a:endParaRPr lang="en-US" sz="2400" dirty="0">
              <a:latin typeface="+mj-lt"/>
            </a:endParaRPr>
          </a:p>
          <a:p>
            <a:pPr lvl="1"/>
            <a:endParaRPr lang="en-US" sz="2800" dirty="0">
              <a:latin typeface="+mj-lt"/>
            </a:endParaRPr>
          </a:p>
        </p:txBody>
      </p:sp>
    </p:spTree>
    <p:extLst>
      <p:ext uri="{BB962C8B-B14F-4D97-AF65-F5344CB8AC3E}">
        <p14:creationId xmlns:p14="http://schemas.microsoft.com/office/powerpoint/2010/main" val="404480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72061" y="1589393"/>
            <a:ext cx="10515600" cy="563994"/>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7069" y="5352"/>
            <a:ext cx="10515600" cy="1325563"/>
          </a:xfrm>
        </p:spPr>
        <p:txBody>
          <a:bodyPr/>
          <a:lstStyle/>
          <a:p>
            <a:pPr algn="ctr"/>
            <a:r>
              <a:rPr lang="en-US" dirty="0"/>
              <a:t>Paging in AMD64</a:t>
            </a:r>
          </a:p>
        </p:txBody>
      </p:sp>
      <p:sp>
        <p:nvSpPr>
          <p:cNvPr id="17" name="Rectangle 16"/>
          <p:cNvSpPr/>
          <p:nvPr/>
        </p:nvSpPr>
        <p:spPr>
          <a:xfrm>
            <a:off x="2932179" y="1606731"/>
            <a:ext cx="1351055"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PGD Offset</a:t>
            </a:r>
          </a:p>
        </p:txBody>
      </p:sp>
      <p:sp>
        <p:nvSpPr>
          <p:cNvPr id="20" name="Rectangle 19"/>
          <p:cNvSpPr/>
          <p:nvPr/>
        </p:nvSpPr>
        <p:spPr>
          <a:xfrm>
            <a:off x="8363191" y="1606731"/>
            <a:ext cx="2624470"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Frame Offset</a:t>
            </a:r>
          </a:p>
        </p:txBody>
      </p:sp>
      <p:sp>
        <p:nvSpPr>
          <p:cNvPr id="8" name="Rectangle 7"/>
          <p:cNvSpPr/>
          <p:nvPr/>
        </p:nvSpPr>
        <p:spPr>
          <a:xfrm>
            <a:off x="3842279" y="242265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PGD0</a:t>
            </a:r>
          </a:p>
        </p:txBody>
      </p:sp>
      <p:sp>
        <p:nvSpPr>
          <p:cNvPr id="9" name="Rectangle 8"/>
          <p:cNvSpPr/>
          <p:nvPr/>
        </p:nvSpPr>
        <p:spPr>
          <a:xfrm>
            <a:off x="3842279" y="297129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PGD1</a:t>
            </a:r>
          </a:p>
        </p:txBody>
      </p:sp>
      <p:sp>
        <p:nvSpPr>
          <p:cNvPr id="10" name="Rectangle 9"/>
          <p:cNvSpPr/>
          <p:nvPr/>
        </p:nvSpPr>
        <p:spPr>
          <a:xfrm>
            <a:off x="3842279" y="351993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PGD2</a:t>
            </a:r>
          </a:p>
        </p:txBody>
      </p:sp>
      <p:sp>
        <p:nvSpPr>
          <p:cNvPr id="11" name="Rectangle 10"/>
          <p:cNvSpPr/>
          <p:nvPr/>
        </p:nvSpPr>
        <p:spPr>
          <a:xfrm>
            <a:off x="3842279" y="406857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cxnSp>
        <p:nvCxnSpPr>
          <p:cNvPr id="5" name="Elbow Connector 4"/>
          <p:cNvCxnSpPr>
            <a:cxnSpLocks/>
            <a:stCxn id="17" idx="2"/>
            <a:endCxn id="9" idx="1"/>
          </p:cNvCxnSpPr>
          <p:nvPr/>
        </p:nvCxnSpPr>
        <p:spPr>
          <a:xfrm rot="16200000" flipH="1">
            <a:off x="3176606" y="2573410"/>
            <a:ext cx="1096775" cy="234572"/>
          </a:xfrm>
          <a:prstGeom prst="bentConnector2">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72061" y="2423160"/>
            <a:ext cx="1685109" cy="535577"/>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ourier New" panose="02070309020205020404" pitchFamily="49" charset="0"/>
                <a:cs typeface="Courier New" panose="02070309020205020404" pitchFamily="49" charset="0"/>
              </a:rPr>
              <a:t>cr3</a:t>
            </a:r>
          </a:p>
        </p:txBody>
      </p:sp>
      <p:cxnSp>
        <p:nvCxnSpPr>
          <p:cNvPr id="12" name="Straight Arrow Connector 11"/>
          <p:cNvCxnSpPr>
            <a:cxnSpLocks/>
            <a:stCxn id="6" idx="3"/>
            <a:endCxn id="8" idx="1"/>
          </p:cNvCxnSpPr>
          <p:nvPr/>
        </p:nvCxnSpPr>
        <p:spPr>
          <a:xfrm flipV="1">
            <a:off x="2157170" y="2690444"/>
            <a:ext cx="1685109" cy="505"/>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9" idx="3"/>
            <a:endCxn id="38" idx="1"/>
          </p:cNvCxnSpPr>
          <p:nvPr/>
        </p:nvCxnSpPr>
        <p:spPr>
          <a:xfrm>
            <a:off x="4632158" y="3239084"/>
            <a:ext cx="656764" cy="0"/>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cxnSpLocks/>
            <a:stCxn id="32" idx="2"/>
            <a:endCxn id="59" idx="1"/>
          </p:cNvCxnSpPr>
          <p:nvPr/>
        </p:nvCxnSpPr>
        <p:spPr>
          <a:xfrm rot="16200000" flipH="1">
            <a:off x="6508842" y="3311913"/>
            <a:ext cx="2741941" cy="404242"/>
          </a:xfrm>
          <a:prstGeom prst="bentConnector2">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0217678" y="3482393"/>
            <a:ext cx="1539965" cy="2725902"/>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Physical Frame</a:t>
            </a:r>
          </a:p>
        </p:txBody>
      </p:sp>
      <p:cxnSp>
        <p:nvCxnSpPr>
          <p:cNvPr id="37" name="Elbow Connector 36"/>
          <p:cNvCxnSpPr>
            <a:cxnSpLocks/>
            <a:stCxn id="59" idx="3"/>
            <a:endCxn id="35" idx="0"/>
          </p:cNvCxnSpPr>
          <p:nvPr/>
        </p:nvCxnSpPr>
        <p:spPr>
          <a:xfrm flipV="1">
            <a:off x="8871812" y="3482393"/>
            <a:ext cx="2115849" cy="1402612"/>
          </a:xfrm>
          <a:prstGeom prst="bentConnector4">
            <a:avLst>
              <a:gd name="adj1" fmla="val 21569"/>
              <a:gd name="adj2" fmla="val 116298"/>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cxnSpLocks/>
            <a:stCxn id="20" idx="2"/>
            <a:endCxn id="35" idx="1"/>
          </p:cNvCxnSpPr>
          <p:nvPr/>
        </p:nvCxnSpPr>
        <p:spPr>
          <a:xfrm rot="16200000" flipH="1">
            <a:off x="8595035" y="3222700"/>
            <a:ext cx="2703035" cy="542252"/>
          </a:xfrm>
          <a:prstGeom prst="bentConnector2">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1414" y="1170351"/>
            <a:ext cx="2116183" cy="535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Virtual Address</a:t>
            </a:r>
          </a:p>
        </p:txBody>
      </p:sp>
      <p:sp>
        <p:nvSpPr>
          <p:cNvPr id="31" name="Rectangle 30">
            <a:extLst>
              <a:ext uri="{FF2B5EF4-FFF2-40B4-BE49-F238E27FC236}">
                <a16:creationId xmlns:a16="http://schemas.microsoft.com/office/drawing/2014/main" id="{6F0BDF30-34ED-414C-A370-7324F3513647}"/>
              </a:ext>
            </a:extLst>
          </p:cNvPr>
          <p:cNvSpPr/>
          <p:nvPr/>
        </p:nvSpPr>
        <p:spPr>
          <a:xfrm>
            <a:off x="4290374" y="1606728"/>
            <a:ext cx="1349287"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PUD Offset</a:t>
            </a:r>
          </a:p>
        </p:txBody>
      </p:sp>
      <p:sp>
        <p:nvSpPr>
          <p:cNvPr id="32" name="Rectangle 31">
            <a:extLst>
              <a:ext uri="{FF2B5EF4-FFF2-40B4-BE49-F238E27FC236}">
                <a16:creationId xmlns:a16="http://schemas.microsoft.com/office/drawing/2014/main" id="{F56DE2BA-4B98-47A5-9CAF-41BE41B55F61}"/>
              </a:ext>
            </a:extLst>
          </p:cNvPr>
          <p:cNvSpPr/>
          <p:nvPr/>
        </p:nvSpPr>
        <p:spPr>
          <a:xfrm>
            <a:off x="7002163" y="1606728"/>
            <a:ext cx="1351055" cy="536336"/>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PTE Offset</a:t>
            </a:r>
          </a:p>
        </p:txBody>
      </p:sp>
      <p:sp>
        <p:nvSpPr>
          <p:cNvPr id="33" name="Rectangle 32">
            <a:extLst>
              <a:ext uri="{FF2B5EF4-FFF2-40B4-BE49-F238E27FC236}">
                <a16:creationId xmlns:a16="http://schemas.microsoft.com/office/drawing/2014/main" id="{BD4F8807-33EA-4D32-A2C5-0766BE74A4B8}"/>
              </a:ext>
            </a:extLst>
          </p:cNvPr>
          <p:cNvSpPr/>
          <p:nvPr/>
        </p:nvSpPr>
        <p:spPr>
          <a:xfrm>
            <a:off x="5646801" y="1606728"/>
            <a:ext cx="1351055"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PMD Offset</a:t>
            </a:r>
          </a:p>
        </p:txBody>
      </p:sp>
      <p:sp>
        <p:nvSpPr>
          <p:cNvPr id="38" name="Rectangle 37">
            <a:extLst>
              <a:ext uri="{FF2B5EF4-FFF2-40B4-BE49-F238E27FC236}">
                <a16:creationId xmlns:a16="http://schemas.microsoft.com/office/drawing/2014/main" id="{C9964AFE-5E42-43FF-A8EF-004828D3E41D}"/>
              </a:ext>
            </a:extLst>
          </p:cNvPr>
          <p:cNvSpPr/>
          <p:nvPr/>
        </p:nvSpPr>
        <p:spPr>
          <a:xfrm>
            <a:off x="5288922" y="297129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PUD0</a:t>
            </a:r>
          </a:p>
        </p:txBody>
      </p:sp>
      <p:sp>
        <p:nvSpPr>
          <p:cNvPr id="40" name="Rectangle 39">
            <a:extLst>
              <a:ext uri="{FF2B5EF4-FFF2-40B4-BE49-F238E27FC236}">
                <a16:creationId xmlns:a16="http://schemas.microsoft.com/office/drawing/2014/main" id="{B1C4DA32-A528-4482-8E3E-86C8F7BE247D}"/>
              </a:ext>
            </a:extLst>
          </p:cNvPr>
          <p:cNvSpPr/>
          <p:nvPr/>
        </p:nvSpPr>
        <p:spPr>
          <a:xfrm>
            <a:off x="5288922" y="351993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PUD1</a:t>
            </a:r>
          </a:p>
        </p:txBody>
      </p:sp>
      <p:sp>
        <p:nvSpPr>
          <p:cNvPr id="42" name="Rectangle 41">
            <a:extLst>
              <a:ext uri="{FF2B5EF4-FFF2-40B4-BE49-F238E27FC236}">
                <a16:creationId xmlns:a16="http://schemas.microsoft.com/office/drawing/2014/main" id="{818C3CBA-9747-4F9C-A4D8-A88294B72D07}"/>
              </a:ext>
            </a:extLst>
          </p:cNvPr>
          <p:cNvSpPr/>
          <p:nvPr/>
        </p:nvSpPr>
        <p:spPr>
          <a:xfrm>
            <a:off x="5288922" y="406857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PUD2</a:t>
            </a:r>
          </a:p>
        </p:txBody>
      </p:sp>
      <p:sp>
        <p:nvSpPr>
          <p:cNvPr id="44" name="Rectangle 43">
            <a:extLst>
              <a:ext uri="{FF2B5EF4-FFF2-40B4-BE49-F238E27FC236}">
                <a16:creationId xmlns:a16="http://schemas.microsoft.com/office/drawing/2014/main" id="{2F27FF9C-728B-4301-8684-FA1F88E31942}"/>
              </a:ext>
            </a:extLst>
          </p:cNvPr>
          <p:cNvSpPr/>
          <p:nvPr/>
        </p:nvSpPr>
        <p:spPr>
          <a:xfrm>
            <a:off x="5288922" y="461721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cxnSp>
        <p:nvCxnSpPr>
          <p:cNvPr id="46" name="Connector: Elbow 45">
            <a:extLst>
              <a:ext uri="{FF2B5EF4-FFF2-40B4-BE49-F238E27FC236}">
                <a16:creationId xmlns:a16="http://schemas.microsoft.com/office/drawing/2014/main" id="{BADEFAF0-84C5-43ED-8D5C-DE83BC7F15AC}"/>
              </a:ext>
            </a:extLst>
          </p:cNvPr>
          <p:cNvCxnSpPr>
            <a:cxnSpLocks/>
            <a:stCxn id="31" idx="2"/>
            <a:endCxn id="42" idx="1"/>
          </p:cNvCxnSpPr>
          <p:nvPr/>
        </p:nvCxnSpPr>
        <p:spPr>
          <a:xfrm rot="16200000" flipH="1">
            <a:off x="4029941" y="3077383"/>
            <a:ext cx="2194058" cy="323904"/>
          </a:xfrm>
          <a:prstGeom prst="bentConnector2">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7A6203F-2975-4DA8-9B62-F7867DC6A7BB}"/>
              </a:ext>
            </a:extLst>
          </p:cNvPr>
          <p:cNvSpPr/>
          <p:nvPr/>
        </p:nvSpPr>
        <p:spPr>
          <a:xfrm>
            <a:off x="6664397" y="297129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PMD0</a:t>
            </a:r>
          </a:p>
        </p:txBody>
      </p:sp>
      <p:sp>
        <p:nvSpPr>
          <p:cNvPr id="49" name="Rectangle 48">
            <a:extLst>
              <a:ext uri="{FF2B5EF4-FFF2-40B4-BE49-F238E27FC236}">
                <a16:creationId xmlns:a16="http://schemas.microsoft.com/office/drawing/2014/main" id="{FDA58C60-4BAD-4E74-836F-6B82C0149346}"/>
              </a:ext>
            </a:extLst>
          </p:cNvPr>
          <p:cNvSpPr/>
          <p:nvPr/>
        </p:nvSpPr>
        <p:spPr>
          <a:xfrm>
            <a:off x="6664397" y="351993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PMD1</a:t>
            </a:r>
          </a:p>
        </p:txBody>
      </p:sp>
      <p:sp>
        <p:nvSpPr>
          <p:cNvPr id="50" name="Rectangle 49">
            <a:extLst>
              <a:ext uri="{FF2B5EF4-FFF2-40B4-BE49-F238E27FC236}">
                <a16:creationId xmlns:a16="http://schemas.microsoft.com/office/drawing/2014/main" id="{D305B009-F918-4510-AFBB-F8C1B1B85473}"/>
              </a:ext>
            </a:extLst>
          </p:cNvPr>
          <p:cNvSpPr/>
          <p:nvPr/>
        </p:nvSpPr>
        <p:spPr>
          <a:xfrm>
            <a:off x="6664397" y="406857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PMD2</a:t>
            </a:r>
          </a:p>
        </p:txBody>
      </p:sp>
      <p:sp>
        <p:nvSpPr>
          <p:cNvPr id="51" name="Rectangle 50">
            <a:extLst>
              <a:ext uri="{FF2B5EF4-FFF2-40B4-BE49-F238E27FC236}">
                <a16:creationId xmlns:a16="http://schemas.microsoft.com/office/drawing/2014/main" id="{672D45AF-202F-4036-871D-A7E577EC0A7F}"/>
              </a:ext>
            </a:extLst>
          </p:cNvPr>
          <p:cNvSpPr/>
          <p:nvPr/>
        </p:nvSpPr>
        <p:spPr>
          <a:xfrm>
            <a:off x="6664397" y="4617215"/>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cxnSp>
        <p:nvCxnSpPr>
          <p:cNvPr id="53" name="Connector: Elbow 52">
            <a:extLst>
              <a:ext uri="{FF2B5EF4-FFF2-40B4-BE49-F238E27FC236}">
                <a16:creationId xmlns:a16="http://schemas.microsoft.com/office/drawing/2014/main" id="{E00E0B35-AFFD-4CCF-982B-5D091AC5DDAF}"/>
              </a:ext>
            </a:extLst>
          </p:cNvPr>
          <p:cNvCxnSpPr>
            <a:stCxn id="42" idx="3"/>
            <a:endCxn id="48" idx="1"/>
          </p:cNvCxnSpPr>
          <p:nvPr/>
        </p:nvCxnSpPr>
        <p:spPr>
          <a:xfrm flipV="1">
            <a:off x="6078801" y="3239084"/>
            <a:ext cx="585596" cy="1097280"/>
          </a:xfrm>
          <a:prstGeom prst="bentConnector3">
            <a:avLst>
              <a:gd name="adj1" fmla="val 21236"/>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ACDB374D-CA73-4550-8200-AB8F275F2843}"/>
              </a:ext>
            </a:extLst>
          </p:cNvPr>
          <p:cNvCxnSpPr>
            <a:stCxn id="33" idx="2"/>
            <a:endCxn id="49" idx="1"/>
          </p:cNvCxnSpPr>
          <p:nvPr/>
        </p:nvCxnSpPr>
        <p:spPr>
          <a:xfrm rot="16200000" flipH="1">
            <a:off x="5670654" y="2793981"/>
            <a:ext cx="1645418" cy="342068"/>
          </a:xfrm>
          <a:prstGeom prst="bentConnector2">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CF03526-158E-4B20-8E61-D21BF2BFA17D}"/>
              </a:ext>
            </a:extLst>
          </p:cNvPr>
          <p:cNvSpPr/>
          <p:nvPr/>
        </p:nvSpPr>
        <p:spPr>
          <a:xfrm>
            <a:off x="8081933" y="3519936"/>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PTE0</a:t>
            </a:r>
          </a:p>
        </p:txBody>
      </p:sp>
      <p:sp>
        <p:nvSpPr>
          <p:cNvPr id="58" name="Rectangle 57">
            <a:extLst>
              <a:ext uri="{FF2B5EF4-FFF2-40B4-BE49-F238E27FC236}">
                <a16:creationId xmlns:a16="http://schemas.microsoft.com/office/drawing/2014/main" id="{A0E74D59-8993-4AC1-89A1-61558D146B2F}"/>
              </a:ext>
            </a:extLst>
          </p:cNvPr>
          <p:cNvSpPr/>
          <p:nvPr/>
        </p:nvSpPr>
        <p:spPr>
          <a:xfrm>
            <a:off x="8081933" y="4068576"/>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PTE1</a:t>
            </a:r>
          </a:p>
        </p:txBody>
      </p:sp>
      <p:sp>
        <p:nvSpPr>
          <p:cNvPr id="59" name="Rectangle 58">
            <a:extLst>
              <a:ext uri="{FF2B5EF4-FFF2-40B4-BE49-F238E27FC236}">
                <a16:creationId xmlns:a16="http://schemas.microsoft.com/office/drawing/2014/main" id="{5CCF025C-C4CB-41CB-B9E9-924DFBC59EEF}"/>
              </a:ext>
            </a:extLst>
          </p:cNvPr>
          <p:cNvSpPr/>
          <p:nvPr/>
        </p:nvSpPr>
        <p:spPr>
          <a:xfrm>
            <a:off x="8081933" y="4617216"/>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PTE2</a:t>
            </a:r>
          </a:p>
        </p:txBody>
      </p:sp>
      <p:sp>
        <p:nvSpPr>
          <p:cNvPr id="60" name="Rectangle 59">
            <a:extLst>
              <a:ext uri="{FF2B5EF4-FFF2-40B4-BE49-F238E27FC236}">
                <a16:creationId xmlns:a16="http://schemas.microsoft.com/office/drawing/2014/main" id="{40591CEF-9DDA-41A4-B267-0A7A052FB978}"/>
              </a:ext>
            </a:extLst>
          </p:cNvPr>
          <p:cNvSpPr/>
          <p:nvPr/>
        </p:nvSpPr>
        <p:spPr>
          <a:xfrm>
            <a:off x="8081933" y="5165856"/>
            <a:ext cx="789879"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cxnSp>
        <p:nvCxnSpPr>
          <p:cNvPr id="63" name="Connector: Elbow 62">
            <a:extLst>
              <a:ext uri="{FF2B5EF4-FFF2-40B4-BE49-F238E27FC236}">
                <a16:creationId xmlns:a16="http://schemas.microsoft.com/office/drawing/2014/main" id="{6F0FDE05-4CB4-4C9E-8E8D-88EFFE7DACC6}"/>
              </a:ext>
            </a:extLst>
          </p:cNvPr>
          <p:cNvCxnSpPr>
            <a:stCxn id="49" idx="3"/>
            <a:endCxn id="57" idx="1"/>
          </p:cNvCxnSpPr>
          <p:nvPr/>
        </p:nvCxnSpPr>
        <p:spPr>
          <a:xfrm>
            <a:off x="7454276" y="3787724"/>
            <a:ext cx="627657" cy="1"/>
          </a:xfrm>
          <a:prstGeom prst="bentConnector3">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5229350-2688-44A4-911B-5A6EC8DCA0C1}"/>
              </a:ext>
            </a:extLst>
          </p:cNvPr>
          <p:cNvSpPr txBox="1"/>
          <p:nvPr/>
        </p:nvSpPr>
        <p:spPr>
          <a:xfrm>
            <a:off x="2780663" y="1253474"/>
            <a:ext cx="452705" cy="369332"/>
          </a:xfrm>
          <a:prstGeom prst="rect">
            <a:avLst/>
          </a:prstGeom>
          <a:noFill/>
        </p:spPr>
        <p:txBody>
          <a:bodyPr wrap="square" rtlCol="0">
            <a:spAutoFit/>
          </a:bodyPr>
          <a:lstStyle/>
          <a:p>
            <a:r>
              <a:rPr lang="en-US" dirty="0"/>
              <a:t>47</a:t>
            </a:r>
          </a:p>
        </p:txBody>
      </p:sp>
      <p:sp>
        <p:nvSpPr>
          <p:cNvPr id="70" name="TextBox 69">
            <a:extLst>
              <a:ext uri="{FF2B5EF4-FFF2-40B4-BE49-F238E27FC236}">
                <a16:creationId xmlns:a16="http://schemas.microsoft.com/office/drawing/2014/main" id="{B12A99D4-CF65-4F39-BD70-7BA23983A230}"/>
              </a:ext>
            </a:extLst>
          </p:cNvPr>
          <p:cNvSpPr txBox="1"/>
          <p:nvPr/>
        </p:nvSpPr>
        <p:spPr>
          <a:xfrm>
            <a:off x="10832354" y="1253474"/>
            <a:ext cx="452705"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77944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8" grpId="0" animBg="1"/>
      <p:bldP spid="9" grpId="0" animBg="1"/>
      <p:bldP spid="10" grpId="0" animBg="1"/>
      <p:bldP spid="11" grpId="0" animBg="1"/>
      <p:bldP spid="6" grpId="0" animBg="1"/>
      <p:bldP spid="35" grpId="0" animBg="1"/>
      <p:bldP spid="31" grpId="0" animBg="1"/>
      <p:bldP spid="32" grpId="0" animBg="1"/>
      <p:bldP spid="33" grpId="0" animBg="1"/>
      <p:bldP spid="38" grpId="0" animBg="1"/>
      <p:bldP spid="40" grpId="0" animBg="1"/>
      <p:bldP spid="42" grpId="0" animBg="1"/>
      <p:bldP spid="44" grpId="0" animBg="1"/>
      <p:bldP spid="48" grpId="0" animBg="1"/>
      <p:bldP spid="49" grpId="0" animBg="1"/>
      <p:bldP spid="50" grpId="0" animBg="1"/>
      <p:bldP spid="51" grpId="0" animBg="1"/>
      <p:bldP spid="57" grpId="0" animBg="1"/>
      <p:bldP spid="58" grpId="0" animBg="1"/>
      <p:bldP spid="59" grpId="0" animBg="1"/>
      <p:bldP spid="60" grpId="0" animBg="1"/>
      <p:bldP spid="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
            <a:ext cx="10515600" cy="1690688"/>
          </a:xfrm>
        </p:spPr>
        <p:txBody>
          <a:bodyPr/>
          <a:lstStyle/>
          <a:p>
            <a:pPr algn="ctr"/>
            <a:r>
              <a:rPr lang="en-US" dirty="0"/>
              <a:t>LAZARUS: Design</a:t>
            </a:r>
          </a:p>
        </p:txBody>
      </p:sp>
      <p:sp>
        <p:nvSpPr>
          <p:cNvPr id="5" name="Rounded Rectangle 4"/>
          <p:cNvSpPr/>
          <p:nvPr/>
        </p:nvSpPr>
        <p:spPr>
          <a:xfrm>
            <a:off x="838200" y="2000012"/>
            <a:ext cx="3200400" cy="1767840"/>
          </a:xfrm>
          <a:prstGeom prst="roundRect">
            <a:avLst>
              <a:gd name="adj" fmla="val 10633"/>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838200" y="2365772"/>
            <a:ext cx="3200400" cy="1402080"/>
          </a:xfrm>
          <a:prstGeom prst="roundRect">
            <a:avLst>
              <a:gd name="adj" fmla="val 0"/>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90269" y="1982986"/>
            <a:ext cx="1109984" cy="369332"/>
          </a:xfrm>
          <a:prstGeom prst="rect">
            <a:avLst/>
          </a:prstGeom>
          <a:noFill/>
        </p:spPr>
        <p:txBody>
          <a:bodyPr wrap="none" rtlCol="0">
            <a:spAutoFit/>
          </a:bodyPr>
          <a:lstStyle/>
          <a:p>
            <a:r>
              <a:rPr lang="en-US" b="1" dirty="0">
                <a:solidFill>
                  <a:schemeClr val="bg1"/>
                </a:solidFill>
              </a:rPr>
              <a:t>Processor</a:t>
            </a:r>
          </a:p>
        </p:txBody>
      </p:sp>
      <p:sp>
        <p:nvSpPr>
          <p:cNvPr id="9" name="Rounded Rectangle 8"/>
          <p:cNvSpPr/>
          <p:nvPr/>
        </p:nvSpPr>
        <p:spPr>
          <a:xfrm>
            <a:off x="838200" y="4484132"/>
            <a:ext cx="1325880" cy="685800"/>
          </a:xfrm>
          <a:prstGeom prst="roundRect">
            <a:avLst>
              <a:gd name="adj" fmla="val 10633"/>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Kernel Thread</a:t>
            </a:r>
          </a:p>
        </p:txBody>
      </p:sp>
      <p:sp>
        <p:nvSpPr>
          <p:cNvPr id="10" name="Rounded Rectangle 9"/>
          <p:cNvSpPr/>
          <p:nvPr/>
        </p:nvSpPr>
        <p:spPr>
          <a:xfrm>
            <a:off x="2712720" y="4484132"/>
            <a:ext cx="1325880" cy="685800"/>
          </a:xfrm>
          <a:prstGeom prst="roundRect">
            <a:avLst>
              <a:gd name="adj" fmla="val 10633"/>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Process</a:t>
            </a:r>
          </a:p>
        </p:txBody>
      </p:sp>
      <p:sp>
        <p:nvSpPr>
          <p:cNvPr id="11" name="Rounded Rectangle 10"/>
          <p:cNvSpPr/>
          <p:nvPr/>
        </p:nvSpPr>
        <p:spPr>
          <a:xfrm>
            <a:off x="4495800" y="1965960"/>
            <a:ext cx="3200400" cy="1767840"/>
          </a:xfrm>
          <a:prstGeom prst="roundRect">
            <a:avLst>
              <a:gd name="adj" fmla="val 10633"/>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4495800" y="2331720"/>
            <a:ext cx="3200400" cy="2804160"/>
          </a:xfrm>
          <a:prstGeom prst="roundRect">
            <a:avLst>
              <a:gd name="adj" fmla="val 0"/>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566047" y="1948934"/>
            <a:ext cx="1059906" cy="369332"/>
          </a:xfrm>
          <a:prstGeom prst="rect">
            <a:avLst/>
          </a:prstGeom>
          <a:noFill/>
        </p:spPr>
        <p:txBody>
          <a:bodyPr wrap="none" rtlCol="0">
            <a:spAutoFit/>
          </a:bodyPr>
          <a:lstStyle/>
          <a:p>
            <a:r>
              <a:rPr lang="en-US" b="1" dirty="0">
                <a:solidFill>
                  <a:schemeClr val="bg1"/>
                </a:solidFill>
              </a:rPr>
              <a:t>LAZARUS</a:t>
            </a:r>
          </a:p>
        </p:txBody>
      </p:sp>
      <p:sp>
        <p:nvSpPr>
          <p:cNvPr id="14" name="Rounded Rectangle 13"/>
          <p:cNvSpPr/>
          <p:nvPr/>
        </p:nvSpPr>
        <p:spPr>
          <a:xfrm>
            <a:off x="8153400" y="1982986"/>
            <a:ext cx="3200400" cy="1767840"/>
          </a:xfrm>
          <a:prstGeom prst="roundRect">
            <a:avLst>
              <a:gd name="adj" fmla="val 10633"/>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8153400" y="2348746"/>
            <a:ext cx="3200400" cy="2804160"/>
          </a:xfrm>
          <a:prstGeom prst="roundRect">
            <a:avLst>
              <a:gd name="adj" fmla="val 0"/>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017950" y="1948934"/>
            <a:ext cx="1471300" cy="369332"/>
          </a:xfrm>
          <a:prstGeom prst="rect">
            <a:avLst/>
          </a:prstGeom>
          <a:noFill/>
        </p:spPr>
        <p:txBody>
          <a:bodyPr wrap="none" rtlCol="0">
            <a:spAutoFit/>
          </a:bodyPr>
          <a:lstStyle/>
          <a:p>
            <a:r>
              <a:rPr lang="en-US" b="1" dirty="0">
                <a:solidFill>
                  <a:schemeClr val="bg1"/>
                </a:solidFill>
              </a:rPr>
              <a:t>Physical RAM</a:t>
            </a:r>
          </a:p>
        </p:txBody>
      </p:sp>
      <p:cxnSp>
        <p:nvCxnSpPr>
          <p:cNvPr id="18" name="Straight Arrow Connector 17"/>
          <p:cNvCxnSpPr>
            <a:stCxn id="9" idx="0"/>
          </p:cNvCxnSpPr>
          <p:nvPr/>
        </p:nvCxnSpPr>
        <p:spPr>
          <a:xfrm flipV="1">
            <a:off x="1501140" y="3767852"/>
            <a:ext cx="1657" cy="716280"/>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375660" y="3758777"/>
            <a:ext cx="1657" cy="716280"/>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043112" y="2498718"/>
            <a:ext cx="916056" cy="779300"/>
          </a:xfrm>
          <a:prstGeom prst="roundRect">
            <a:avLst>
              <a:gd name="adj" fmla="val 0"/>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Core</a:t>
            </a:r>
          </a:p>
        </p:txBody>
      </p:sp>
      <p:sp>
        <p:nvSpPr>
          <p:cNvPr id="23" name="Rounded Rectangle 22"/>
          <p:cNvSpPr/>
          <p:nvPr/>
        </p:nvSpPr>
        <p:spPr>
          <a:xfrm>
            <a:off x="2917632" y="2498718"/>
            <a:ext cx="916056" cy="779300"/>
          </a:xfrm>
          <a:prstGeom prst="roundRect">
            <a:avLst>
              <a:gd name="adj" fmla="val 0"/>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MMU</a:t>
            </a:r>
          </a:p>
        </p:txBody>
      </p:sp>
      <p:cxnSp>
        <p:nvCxnSpPr>
          <p:cNvPr id="24" name="Straight Arrow Connector 23"/>
          <p:cNvCxnSpPr>
            <a:endCxn id="23" idx="1"/>
          </p:cNvCxnSpPr>
          <p:nvPr/>
        </p:nvCxnSpPr>
        <p:spPr>
          <a:xfrm>
            <a:off x="1959168" y="2883932"/>
            <a:ext cx="958464" cy="4436"/>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699221" y="2498718"/>
            <a:ext cx="2790908" cy="351162"/>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Process PGD</a:t>
            </a:r>
          </a:p>
        </p:txBody>
      </p:sp>
      <p:pic>
        <p:nvPicPr>
          <p:cNvPr id="30" name="Picture 2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762645" y="4902059"/>
            <a:ext cx="551910" cy="553896"/>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a:stCxn id="28" idx="2"/>
            <a:endCxn id="12" idx="2"/>
          </p:cNvCxnSpPr>
          <p:nvPr/>
        </p:nvCxnSpPr>
        <p:spPr>
          <a:xfrm>
            <a:off x="6094675" y="2849880"/>
            <a:ext cx="1325" cy="2286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Rectangle 36"/>
          <p:cNvSpPr/>
          <p:nvPr/>
        </p:nvSpPr>
        <p:spPr>
          <a:xfrm>
            <a:off x="4699219" y="3111247"/>
            <a:ext cx="1191867" cy="347777"/>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Kernel PUD</a:t>
            </a:r>
          </a:p>
        </p:txBody>
      </p:sp>
      <p:sp>
        <p:nvSpPr>
          <p:cNvPr id="38" name="Rectangle 37"/>
          <p:cNvSpPr/>
          <p:nvPr/>
        </p:nvSpPr>
        <p:spPr>
          <a:xfrm>
            <a:off x="4697317" y="3726801"/>
            <a:ext cx="1191867" cy="347777"/>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Kernel PMD</a:t>
            </a:r>
          </a:p>
        </p:txBody>
      </p:sp>
      <p:sp>
        <p:nvSpPr>
          <p:cNvPr id="39" name="Rectangle 38"/>
          <p:cNvSpPr/>
          <p:nvPr/>
        </p:nvSpPr>
        <p:spPr>
          <a:xfrm>
            <a:off x="4699219" y="4335100"/>
            <a:ext cx="1191867" cy="347777"/>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Kernel PTE</a:t>
            </a:r>
          </a:p>
        </p:txBody>
      </p:sp>
      <p:sp>
        <p:nvSpPr>
          <p:cNvPr id="40" name="Rectangle 39"/>
          <p:cNvSpPr/>
          <p:nvPr/>
        </p:nvSpPr>
        <p:spPr>
          <a:xfrm>
            <a:off x="6292090" y="3104129"/>
            <a:ext cx="1191867" cy="347777"/>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User PUD</a:t>
            </a:r>
          </a:p>
        </p:txBody>
      </p:sp>
      <p:sp>
        <p:nvSpPr>
          <p:cNvPr id="41" name="Rectangle 40"/>
          <p:cNvSpPr/>
          <p:nvPr/>
        </p:nvSpPr>
        <p:spPr>
          <a:xfrm>
            <a:off x="6288569" y="3723195"/>
            <a:ext cx="1191867" cy="347777"/>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User PMD</a:t>
            </a:r>
          </a:p>
        </p:txBody>
      </p:sp>
      <p:sp>
        <p:nvSpPr>
          <p:cNvPr id="42" name="Rectangle 41"/>
          <p:cNvSpPr/>
          <p:nvPr/>
        </p:nvSpPr>
        <p:spPr>
          <a:xfrm>
            <a:off x="6288569" y="4335100"/>
            <a:ext cx="1191867" cy="347777"/>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PTE</a:t>
            </a:r>
          </a:p>
        </p:txBody>
      </p:sp>
      <p:sp>
        <p:nvSpPr>
          <p:cNvPr id="43" name="Rectangle 42"/>
          <p:cNvSpPr/>
          <p:nvPr/>
        </p:nvSpPr>
        <p:spPr>
          <a:xfrm>
            <a:off x="8332967" y="2503153"/>
            <a:ext cx="2838616" cy="1098787"/>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Memory</a:t>
            </a:r>
          </a:p>
        </p:txBody>
      </p:sp>
      <p:sp>
        <p:nvSpPr>
          <p:cNvPr id="44" name="Rectangle 43"/>
          <p:cNvSpPr/>
          <p:nvPr/>
        </p:nvSpPr>
        <p:spPr>
          <a:xfrm>
            <a:off x="8332967" y="3905235"/>
            <a:ext cx="2838616" cy="1056380"/>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Randomized Kernel Memory</a:t>
            </a:r>
          </a:p>
        </p:txBody>
      </p:sp>
      <p:cxnSp>
        <p:nvCxnSpPr>
          <p:cNvPr id="45" name="Straight Arrow Connector 44"/>
          <p:cNvCxnSpPr>
            <a:endCxn id="28" idx="1"/>
          </p:cNvCxnSpPr>
          <p:nvPr/>
        </p:nvCxnSpPr>
        <p:spPr>
          <a:xfrm>
            <a:off x="3833688" y="2669114"/>
            <a:ext cx="865533" cy="5185"/>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7" idx="0"/>
          </p:cNvCxnSpPr>
          <p:nvPr/>
        </p:nvCxnSpPr>
        <p:spPr>
          <a:xfrm>
            <a:off x="5295152" y="2843729"/>
            <a:ext cx="1" cy="267518"/>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7" idx="2"/>
            <a:endCxn id="38" idx="0"/>
          </p:cNvCxnSpPr>
          <p:nvPr/>
        </p:nvCxnSpPr>
        <p:spPr>
          <a:xfrm flipH="1">
            <a:off x="5293251" y="3459024"/>
            <a:ext cx="1902" cy="267777"/>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293250" y="4072964"/>
            <a:ext cx="1902" cy="267777"/>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0" idx="0"/>
          </p:cNvCxnSpPr>
          <p:nvPr/>
        </p:nvCxnSpPr>
        <p:spPr>
          <a:xfrm>
            <a:off x="6884502" y="2850092"/>
            <a:ext cx="3522" cy="254037"/>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2"/>
            <a:endCxn id="41" idx="0"/>
          </p:cNvCxnSpPr>
          <p:nvPr/>
        </p:nvCxnSpPr>
        <p:spPr>
          <a:xfrm flipH="1">
            <a:off x="6884503" y="3451906"/>
            <a:ext cx="3521" cy="271289"/>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1" idx="2"/>
            <a:endCxn id="42" idx="0"/>
          </p:cNvCxnSpPr>
          <p:nvPr/>
        </p:nvCxnSpPr>
        <p:spPr>
          <a:xfrm>
            <a:off x="6884503" y="4070972"/>
            <a:ext cx="0" cy="264128"/>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39" idx="2"/>
          </p:cNvCxnSpPr>
          <p:nvPr/>
        </p:nvCxnSpPr>
        <p:spPr>
          <a:xfrm rot="5400000" flipH="1" flipV="1">
            <a:off x="6689334" y="3039244"/>
            <a:ext cx="249452" cy="3037814"/>
          </a:xfrm>
          <a:prstGeom prst="bentConnector4">
            <a:avLst>
              <a:gd name="adj1" fmla="val -310292"/>
              <a:gd name="adj2" fmla="val 8938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42" idx="3"/>
            <a:endCxn id="43" idx="1"/>
          </p:cNvCxnSpPr>
          <p:nvPr/>
        </p:nvCxnSpPr>
        <p:spPr>
          <a:xfrm flipV="1">
            <a:off x="7480436" y="3052547"/>
            <a:ext cx="852531" cy="1456442"/>
          </a:xfrm>
          <a:prstGeom prst="bentConnector3">
            <a:avLst>
              <a:gd name="adj1" fmla="val 40592"/>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1A0D1C5-D28B-409E-A7FD-C663344D699D}"/>
              </a:ext>
            </a:extLst>
          </p:cNvPr>
          <p:cNvSpPr txBox="1"/>
          <p:nvPr/>
        </p:nvSpPr>
        <p:spPr>
          <a:xfrm>
            <a:off x="838200" y="5823285"/>
            <a:ext cx="10515600" cy="461665"/>
          </a:xfrm>
          <a:prstGeom prst="rect">
            <a:avLst/>
          </a:prstGeom>
          <a:noFill/>
        </p:spPr>
        <p:txBody>
          <a:bodyPr wrap="square" rtlCol="0">
            <a:spAutoFit/>
          </a:bodyPr>
          <a:lstStyle/>
          <a:p>
            <a:pPr algn="ctr"/>
            <a:r>
              <a:rPr lang="en-US" sz="2400" dirty="0"/>
              <a:t>In effect, we have two different set of page tables for a process.</a:t>
            </a:r>
          </a:p>
        </p:txBody>
      </p:sp>
      <p:sp>
        <p:nvSpPr>
          <p:cNvPr id="95" name="Rounded Rectangle 94"/>
          <p:cNvSpPr/>
          <p:nvPr/>
        </p:nvSpPr>
        <p:spPr>
          <a:xfrm rot="20598982">
            <a:off x="1307099" y="2458867"/>
            <a:ext cx="9391650" cy="1638300"/>
          </a:xfrm>
          <a:prstGeom prst="round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5">
                    <a:lumMod val="75000"/>
                  </a:schemeClr>
                </a:solidFill>
              </a:rPr>
              <a:t>x86[-64] only has one </a:t>
            </a:r>
            <a:r>
              <a:rPr lang="en-US" sz="4800" b="1" dirty="0">
                <a:solidFill>
                  <a:schemeClr val="accent5">
                    <a:lumMod val="75000"/>
                  </a:schemeClr>
                </a:solidFill>
                <a:latin typeface="Courier New" panose="02070309020205020404" pitchFamily="49" charset="0"/>
                <a:cs typeface="Courier New" panose="02070309020205020404" pitchFamily="49" charset="0"/>
              </a:rPr>
              <a:t>cr3</a:t>
            </a:r>
            <a:r>
              <a:rPr lang="en-US" sz="4800" b="1" dirty="0">
                <a:solidFill>
                  <a:schemeClr val="accent5">
                    <a:lumMod val="75000"/>
                  </a:schemeClr>
                </a:solidFill>
              </a:rPr>
              <a:t> register!</a:t>
            </a:r>
          </a:p>
        </p:txBody>
      </p:sp>
    </p:spTree>
    <p:extLst>
      <p:ext uri="{BB962C8B-B14F-4D97-AF65-F5344CB8AC3E}">
        <p14:creationId xmlns:p14="http://schemas.microsoft.com/office/powerpoint/2010/main" val="18725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61"/>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9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2"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grpId="2"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par>
                                <p:cTn id="79" presetID="1" presetClass="entr" presetSubtype="0" fill="hold" grpId="2"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0" grpId="1" animBg="1"/>
      <p:bldP spid="40" grpId="2" animBg="1"/>
      <p:bldP spid="41" grpId="0" animBg="1"/>
      <p:bldP spid="41" grpId="1" animBg="1"/>
      <p:bldP spid="41" grpId="2" animBg="1"/>
      <p:bldP spid="42" grpId="0" animBg="1"/>
      <p:bldP spid="42" grpId="1" animBg="1"/>
      <p:bldP spid="42" grpId="2" animBg="1"/>
      <p:bldP spid="3" grpId="0"/>
      <p:bldP spid="9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
            <a:ext cx="10515600" cy="1733549"/>
          </a:xfrm>
        </p:spPr>
        <p:txBody>
          <a:bodyPr/>
          <a:lstStyle/>
          <a:p>
            <a:pPr algn="ctr"/>
            <a:r>
              <a:rPr lang="en-US" dirty="0"/>
              <a:t>LAZARUS: Implementation</a:t>
            </a:r>
          </a:p>
        </p:txBody>
      </p:sp>
      <p:sp>
        <p:nvSpPr>
          <p:cNvPr id="3" name="Inhaltsplatzhalter 2"/>
          <p:cNvSpPr>
            <a:spLocks noGrp="1"/>
          </p:cNvSpPr>
          <p:nvPr>
            <p:ph idx="1"/>
          </p:nvPr>
        </p:nvSpPr>
        <p:spPr>
          <a:xfrm>
            <a:off x="2599267" y="1533524"/>
            <a:ext cx="7916333" cy="4847803"/>
          </a:xfrm>
        </p:spPr>
        <p:txBody>
          <a:bodyPr>
            <a:normAutofit/>
          </a:bodyPr>
          <a:lstStyle/>
          <a:p>
            <a:pPr>
              <a:lnSpc>
                <a:spcPts val="3800"/>
              </a:lnSpc>
            </a:pPr>
            <a:r>
              <a:rPr lang="en-US" sz="3200" dirty="0">
                <a:latin typeface="+mj-lt"/>
              </a:rPr>
              <a:t>Prototype for the Linux kernel</a:t>
            </a:r>
          </a:p>
          <a:p>
            <a:pPr lvl="1">
              <a:lnSpc>
                <a:spcPts val="3800"/>
              </a:lnSpc>
            </a:pPr>
            <a:r>
              <a:rPr lang="en-US" sz="2800" dirty="0">
                <a:latin typeface="+mj-lt"/>
              </a:rPr>
              <a:t>Version 4.8</a:t>
            </a:r>
          </a:p>
          <a:p>
            <a:pPr marL="685800" lvl="2">
              <a:lnSpc>
                <a:spcPts val="3800"/>
              </a:lnSpc>
              <a:spcBef>
                <a:spcPts val="1000"/>
              </a:spcBef>
            </a:pPr>
            <a:r>
              <a:rPr lang="en-US" sz="2800" dirty="0">
                <a:latin typeface="+mj-lt"/>
              </a:rPr>
              <a:t>Completely transparent to applications</a:t>
            </a:r>
          </a:p>
          <a:p>
            <a:pPr marL="457200" lvl="2" indent="0">
              <a:lnSpc>
                <a:spcPts val="3800"/>
              </a:lnSpc>
              <a:spcBef>
                <a:spcPts val="1000"/>
              </a:spcBef>
              <a:buNone/>
            </a:pPr>
            <a:endParaRPr lang="en-US" sz="2800" dirty="0">
              <a:latin typeface="+mj-lt"/>
            </a:endParaRPr>
          </a:p>
          <a:p>
            <a:pPr marL="228600" lvl="1">
              <a:lnSpc>
                <a:spcPts val="3800"/>
              </a:lnSpc>
              <a:spcBef>
                <a:spcPts val="1000"/>
              </a:spcBef>
            </a:pPr>
            <a:r>
              <a:rPr lang="en-US" sz="3200" dirty="0">
                <a:latin typeface="+mj-lt"/>
              </a:rPr>
              <a:t>Modifies low-level entry paths</a:t>
            </a:r>
          </a:p>
          <a:p>
            <a:pPr marL="685800" lvl="2">
              <a:lnSpc>
                <a:spcPts val="3800"/>
              </a:lnSpc>
              <a:spcBef>
                <a:spcPts val="1000"/>
              </a:spcBef>
            </a:pPr>
            <a:r>
              <a:rPr lang="en-US" sz="2800" dirty="0">
                <a:latin typeface="+mj-lt"/>
              </a:rPr>
              <a:t>Unmap kernel page tables during Ring-3 execution</a:t>
            </a:r>
          </a:p>
          <a:p>
            <a:pPr lvl="1">
              <a:lnSpc>
                <a:spcPts val="3800"/>
              </a:lnSpc>
            </a:pPr>
            <a:r>
              <a:rPr lang="en-US" sz="2800" dirty="0">
                <a:latin typeface="+mj-lt"/>
              </a:rPr>
              <a:t>Hide switching code using dummy entries</a:t>
            </a:r>
          </a:p>
        </p:txBody>
      </p:sp>
    </p:spTree>
    <p:extLst>
      <p:ext uri="{BB962C8B-B14F-4D97-AF65-F5344CB8AC3E}">
        <p14:creationId xmlns:p14="http://schemas.microsoft.com/office/powerpoint/2010/main" val="107000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899996B-9678-4E7C-8B6D-6158E2AC891E}"/>
              </a:ext>
            </a:extLst>
          </p:cNvPr>
          <p:cNvSpPr/>
          <p:nvPr/>
        </p:nvSpPr>
        <p:spPr>
          <a:xfrm>
            <a:off x="9472917" y="4726186"/>
            <a:ext cx="1539965"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PUD</a:t>
            </a:r>
          </a:p>
        </p:txBody>
      </p:sp>
      <p:sp>
        <p:nvSpPr>
          <p:cNvPr id="57" name="Rectangle 56">
            <a:extLst>
              <a:ext uri="{FF2B5EF4-FFF2-40B4-BE49-F238E27FC236}">
                <a16:creationId xmlns:a16="http://schemas.microsoft.com/office/drawing/2014/main" id="{D90937ED-B07E-4E22-BAE2-A3EA696B29D8}"/>
              </a:ext>
            </a:extLst>
          </p:cNvPr>
          <p:cNvSpPr/>
          <p:nvPr/>
        </p:nvSpPr>
        <p:spPr>
          <a:xfrm>
            <a:off x="9472917" y="5261764"/>
            <a:ext cx="1539965"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2" name="Titel 1"/>
          <p:cNvSpPr>
            <a:spLocks noGrp="1"/>
          </p:cNvSpPr>
          <p:nvPr>
            <p:ph type="title"/>
          </p:nvPr>
        </p:nvSpPr>
        <p:spPr>
          <a:xfrm>
            <a:off x="838200" y="1"/>
            <a:ext cx="10515600" cy="1690688"/>
          </a:xfrm>
        </p:spPr>
        <p:txBody>
          <a:bodyPr/>
          <a:lstStyle/>
          <a:p>
            <a:pPr algn="ctr"/>
            <a:r>
              <a:rPr lang="en-US" dirty="0"/>
              <a:t>LAZARUS: Implementation</a:t>
            </a:r>
          </a:p>
        </p:txBody>
      </p:sp>
      <p:sp>
        <p:nvSpPr>
          <p:cNvPr id="5" name="Rounded Rectangle 4">
            <a:extLst>
              <a:ext uri="{FF2B5EF4-FFF2-40B4-BE49-F238E27FC236}">
                <a16:creationId xmlns:a16="http://schemas.microsoft.com/office/drawing/2014/main" id="{B2D1144E-45AD-46F0-A537-C8F4417008A2}"/>
              </a:ext>
            </a:extLst>
          </p:cNvPr>
          <p:cNvSpPr/>
          <p:nvPr/>
        </p:nvSpPr>
        <p:spPr>
          <a:xfrm>
            <a:off x="838200" y="2000012"/>
            <a:ext cx="2356413" cy="1767840"/>
          </a:xfrm>
          <a:prstGeom prst="roundRect">
            <a:avLst>
              <a:gd name="adj" fmla="val 10633"/>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80C94DC0-C43D-4699-9B79-0F1679C93095}"/>
              </a:ext>
            </a:extLst>
          </p:cNvPr>
          <p:cNvSpPr/>
          <p:nvPr/>
        </p:nvSpPr>
        <p:spPr>
          <a:xfrm>
            <a:off x="838200" y="2365772"/>
            <a:ext cx="2356413" cy="3768810"/>
          </a:xfrm>
          <a:prstGeom prst="roundRect">
            <a:avLst>
              <a:gd name="adj" fmla="val 0"/>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7975CBB-A32F-4884-ADA1-066C37E36B1F}"/>
              </a:ext>
            </a:extLst>
          </p:cNvPr>
          <p:cNvSpPr txBox="1"/>
          <p:nvPr/>
        </p:nvSpPr>
        <p:spPr>
          <a:xfrm>
            <a:off x="838201" y="1982986"/>
            <a:ext cx="2356412" cy="369332"/>
          </a:xfrm>
          <a:prstGeom prst="rect">
            <a:avLst/>
          </a:prstGeom>
          <a:noFill/>
        </p:spPr>
        <p:txBody>
          <a:bodyPr wrap="square" rtlCol="0">
            <a:spAutoFit/>
          </a:bodyPr>
          <a:lstStyle/>
          <a:p>
            <a:pPr algn="ctr"/>
            <a:r>
              <a:rPr lang="en-US" b="1" dirty="0">
                <a:solidFill>
                  <a:schemeClr val="bg1"/>
                </a:solidFill>
              </a:rPr>
              <a:t>Process</a:t>
            </a:r>
          </a:p>
        </p:txBody>
      </p:sp>
      <p:sp>
        <p:nvSpPr>
          <p:cNvPr id="17" name="Rectangle 16">
            <a:extLst>
              <a:ext uri="{FF2B5EF4-FFF2-40B4-BE49-F238E27FC236}">
                <a16:creationId xmlns:a16="http://schemas.microsoft.com/office/drawing/2014/main" id="{DA78A912-7A7C-4CAE-BF4D-251D5446A5F7}"/>
              </a:ext>
            </a:extLst>
          </p:cNvPr>
          <p:cNvSpPr/>
          <p:nvPr/>
        </p:nvSpPr>
        <p:spPr>
          <a:xfrm>
            <a:off x="7129342" y="2250774"/>
            <a:ext cx="1539965"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PGD0</a:t>
            </a:r>
          </a:p>
        </p:txBody>
      </p:sp>
      <p:sp>
        <p:nvSpPr>
          <p:cNvPr id="18" name="Rectangle 17">
            <a:extLst>
              <a:ext uri="{FF2B5EF4-FFF2-40B4-BE49-F238E27FC236}">
                <a16:creationId xmlns:a16="http://schemas.microsoft.com/office/drawing/2014/main" id="{3B9001F6-D904-4879-B1AC-47CE9D0A30C3}"/>
              </a:ext>
            </a:extLst>
          </p:cNvPr>
          <p:cNvSpPr/>
          <p:nvPr/>
        </p:nvSpPr>
        <p:spPr>
          <a:xfrm>
            <a:off x="7129342" y="2799414"/>
            <a:ext cx="1539965"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PGD1</a:t>
            </a:r>
          </a:p>
        </p:txBody>
      </p:sp>
      <p:sp>
        <p:nvSpPr>
          <p:cNvPr id="19" name="Rectangle 18">
            <a:extLst>
              <a:ext uri="{FF2B5EF4-FFF2-40B4-BE49-F238E27FC236}">
                <a16:creationId xmlns:a16="http://schemas.microsoft.com/office/drawing/2014/main" id="{AD18C40D-E2B1-44A2-BCF5-4B648AF7114B}"/>
              </a:ext>
            </a:extLst>
          </p:cNvPr>
          <p:cNvSpPr/>
          <p:nvPr/>
        </p:nvSpPr>
        <p:spPr>
          <a:xfrm>
            <a:off x="7129342" y="3348054"/>
            <a:ext cx="1539965"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PGD2</a:t>
            </a:r>
          </a:p>
        </p:txBody>
      </p:sp>
      <p:sp>
        <p:nvSpPr>
          <p:cNvPr id="20" name="Rectangle 19">
            <a:extLst>
              <a:ext uri="{FF2B5EF4-FFF2-40B4-BE49-F238E27FC236}">
                <a16:creationId xmlns:a16="http://schemas.microsoft.com/office/drawing/2014/main" id="{8D1DF280-0ED8-4AC9-BE94-B1F3F30E2C1A}"/>
              </a:ext>
            </a:extLst>
          </p:cNvPr>
          <p:cNvSpPr/>
          <p:nvPr/>
        </p:nvSpPr>
        <p:spPr>
          <a:xfrm>
            <a:off x="7129342" y="3896694"/>
            <a:ext cx="1539965"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21" name="Rectangle 20">
            <a:extLst>
              <a:ext uri="{FF2B5EF4-FFF2-40B4-BE49-F238E27FC236}">
                <a16:creationId xmlns:a16="http://schemas.microsoft.com/office/drawing/2014/main" id="{D339BDD1-D21E-4583-B06E-83FE9932B1C4}"/>
              </a:ext>
            </a:extLst>
          </p:cNvPr>
          <p:cNvSpPr/>
          <p:nvPr/>
        </p:nvSpPr>
        <p:spPr>
          <a:xfrm>
            <a:off x="4640622" y="1982986"/>
            <a:ext cx="1685109" cy="535577"/>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ourier New" panose="02070309020205020404" pitchFamily="49" charset="0"/>
                <a:cs typeface="Courier New" panose="02070309020205020404" pitchFamily="49" charset="0"/>
              </a:rPr>
              <a:t>cr3</a:t>
            </a:r>
          </a:p>
        </p:txBody>
      </p:sp>
      <p:cxnSp>
        <p:nvCxnSpPr>
          <p:cNvPr id="22" name="Straight Arrow Connector 21">
            <a:extLst>
              <a:ext uri="{FF2B5EF4-FFF2-40B4-BE49-F238E27FC236}">
                <a16:creationId xmlns:a16="http://schemas.microsoft.com/office/drawing/2014/main" id="{BC327867-26C3-4D9D-BED6-60ADE6E30E58}"/>
              </a:ext>
            </a:extLst>
          </p:cNvPr>
          <p:cNvCxnSpPr>
            <a:cxnSpLocks/>
            <a:stCxn id="21" idx="3"/>
          </p:cNvCxnSpPr>
          <p:nvPr/>
        </p:nvCxnSpPr>
        <p:spPr>
          <a:xfrm flipV="1">
            <a:off x="6325731" y="2250774"/>
            <a:ext cx="803611" cy="1"/>
          </a:xfrm>
          <a:prstGeom prst="straightConnector1">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E09BCBF-1492-4F69-A8D0-0D7A84D35C30}"/>
              </a:ext>
            </a:extLst>
          </p:cNvPr>
          <p:cNvSpPr/>
          <p:nvPr/>
        </p:nvSpPr>
        <p:spPr>
          <a:xfrm>
            <a:off x="7129341" y="4445334"/>
            <a:ext cx="1539965"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PGD511</a:t>
            </a:r>
          </a:p>
        </p:txBody>
      </p:sp>
      <p:sp>
        <p:nvSpPr>
          <p:cNvPr id="25" name="Rectangle 24">
            <a:extLst>
              <a:ext uri="{FF2B5EF4-FFF2-40B4-BE49-F238E27FC236}">
                <a16:creationId xmlns:a16="http://schemas.microsoft.com/office/drawing/2014/main" id="{8EC9AE88-AE28-4471-A13A-1FD1076AE8E5}"/>
              </a:ext>
            </a:extLst>
          </p:cNvPr>
          <p:cNvSpPr/>
          <p:nvPr/>
        </p:nvSpPr>
        <p:spPr>
          <a:xfrm>
            <a:off x="937549" y="2468319"/>
            <a:ext cx="2152892" cy="70801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Kernel</a:t>
            </a:r>
          </a:p>
        </p:txBody>
      </p:sp>
      <p:sp>
        <p:nvSpPr>
          <p:cNvPr id="26" name="Rectangle 25">
            <a:extLst>
              <a:ext uri="{FF2B5EF4-FFF2-40B4-BE49-F238E27FC236}">
                <a16:creationId xmlns:a16="http://schemas.microsoft.com/office/drawing/2014/main" id="{4D24348B-A160-48CB-8EE1-640C3F6F900B}"/>
              </a:ext>
            </a:extLst>
          </p:cNvPr>
          <p:cNvSpPr/>
          <p:nvPr/>
        </p:nvSpPr>
        <p:spPr>
          <a:xfrm>
            <a:off x="937549" y="3870399"/>
            <a:ext cx="2152892" cy="2157804"/>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Userland</a:t>
            </a:r>
          </a:p>
        </p:txBody>
      </p:sp>
      <p:sp>
        <p:nvSpPr>
          <p:cNvPr id="27" name="Rectangle 26">
            <a:extLst>
              <a:ext uri="{FF2B5EF4-FFF2-40B4-BE49-F238E27FC236}">
                <a16:creationId xmlns:a16="http://schemas.microsoft.com/office/drawing/2014/main" id="{8E67548D-8B78-46FC-B55A-90576B4D0D52}"/>
              </a:ext>
            </a:extLst>
          </p:cNvPr>
          <p:cNvSpPr/>
          <p:nvPr/>
        </p:nvSpPr>
        <p:spPr>
          <a:xfrm>
            <a:off x="937548" y="3176337"/>
            <a:ext cx="2152893" cy="694062"/>
          </a:xfrm>
          <a:prstGeom prst="rect">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2">
                    <a:lumMod val="75000"/>
                  </a:schemeClr>
                </a:solidFill>
              </a:rPr>
              <a:t>Not mapped</a:t>
            </a:r>
          </a:p>
        </p:txBody>
      </p:sp>
      <p:sp>
        <p:nvSpPr>
          <p:cNvPr id="30" name="Rectangle 29">
            <a:extLst>
              <a:ext uri="{FF2B5EF4-FFF2-40B4-BE49-F238E27FC236}">
                <a16:creationId xmlns:a16="http://schemas.microsoft.com/office/drawing/2014/main" id="{B5CA966B-ECFB-4F69-8F1F-726CBBEBDD48}"/>
              </a:ext>
            </a:extLst>
          </p:cNvPr>
          <p:cNvSpPr/>
          <p:nvPr/>
        </p:nvSpPr>
        <p:spPr>
          <a:xfrm>
            <a:off x="937547" y="2468319"/>
            <a:ext cx="2152892" cy="70801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a:extLst>
              <a:ext uri="{FF2B5EF4-FFF2-40B4-BE49-F238E27FC236}">
                <a16:creationId xmlns:a16="http://schemas.microsoft.com/office/drawing/2014/main" id="{ABDA7615-5361-4D38-8289-D56CF7770D52}"/>
              </a:ext>
            </a:extLst>
          </p:cNvPr>
          <p:cNvSpPr/>
          <p:nvPr/>
        </p:nvSpPr>
        <p:spPr>
          <a:xfrm>
            <a:off x="937547" y="2468319"/>
            <a:ext cx="2152892" cy="491449"/>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Kernel</a:t>
            </a:r>
          </a:p>
        </p:txBody>
      </p:sp>
      <p:sp>
        <p:nvSpPr>
          <p:cNvPr id="29" name="Rectangle 28">
            <a:extLst>
              <a:ext uri="{FF2B5EF4-FFF2-40B4-BE49-F238E27FC236}">
                <a16:creationId xmlns:a16="http://schemas.microsoft.com/office/drawing/2014/main" id="{E98D3BAA-62BD-4B89-87B8-AB1419023429}"/>
              </a:ext>
            </a:extLst>
          </p:cNvPr>
          <p:cNvSpPr/>
          <p:nvPr/>
        </p:nvSpPr>
        <p:spPr>
          <a:xfrm>
            <a:off x="937547" y="2959767"/>
            <a:ext cx="2152892" cy="216569"/>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Entry Stub</a:t>
            </a:r>
          </a:p>
        </p:txBody>
      </p:sp>
      <p:cxnSp>
        <p:nvCxnSpPr>
          <p:cNvPr id="33" name="Straight Arrow Connector 32">
            <a:extLst>
              <a:ext uri="{FF2B5EF4-FFF2-40B4-BE49-F238E27FC236}">
                <a16:creationId xmlns:a16="http://schemas.microsoft.com/office/drawing/2014/main" id="{D52DC8ED-1EE8-408F-8C85-135F9F59568D}"/>
              </a:ext>
            </a:extLst>
          </p:cNvPr>
          <p:cNvCxnSpPr>
            <a:cxnSpLocks/>
          </p:cNvCxnSpPr>
          <p:nvPr/>
        </p:nvCxnSpPr>
        <p:spPr>
          <a:xfrm flipV="1">
            <a:off x="8669306" y="4729085"/>
            <a:ext cx="80361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5F141D-2484-4824-81AC-6A12EE14D3F1}"/>
              </a:ext>
            </a:extLst>
          </p:cNvPr>
          <p:cNvSpPr/>
          <p:nvPr/>
        </p:nvSpPr>
        <p:spPr>
          <a:xfrm>
            <a:off x="9472917" y="4726186"/>
            <a:ext cx="1539965" cy="535578"/>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Kernel PUD0</a:t>
            </a:r>
          </a:p>
        </p:txBody>
      </p:sp>
      <p:cxnSp>
        <p:nvCxnSpPr>
          <p:cNvPr id="55" name="Connector: Elbow 54">
            <a:extLst>
              <a:ext uri="{FF2B5EF4-FFF2-40B4-BE49-F238E27FC236}">
                <a16:creationId xmlns:a16="http://schemas.microsoft.com/office/drawing/2014/main" id="{D841125E-4779-4419-9ADA-0E5DABB01ECC}"/>
              </a:ext>
            </a:extLst>
          </p:cNvPr>
          <p:cNvCxnSpPr>
            <a:stCxn id="26" idx="3"/>
            <a:endCxn id="29" idx="3"/>
          </p:cNvCxnSpPr>
          <p:nvPr/>
        </p:nvCxnSpPr>
        <p:spPr>
          <a:xfrm flipH="1" flipV="1">
            <a:off x="3090439" y="3068052"/>
            <a:ext cx="2" cy="1881249"/>
          </a:xfrm>
          <a:prstGeom prst="bentConnector3">
            <a:avLst>
              <a:gd name="adj1" fmla="val -11430000000"/>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5C8C01B3-41FB-40CE-B644-83107CEA0C84}"/>
              </a:ext>
            </a:extLst>
          </p:cNvPr>
          <p:cNvCxnSpPr>
            <a:cxnSpLocks/>
            <a:stCxn id="29" idx="1"/>
            <a:endCxn id="28" idx="1"/>
          </p:cNvCxnSpPr>
          <p:nvPr/>
        </p:nvCxnSpPr>
        <p:spPr>
          <a:xfrm rot="10800000">
            <a:off x="937547" y="2714044"/>
            <a:ext cx="12700" cy="354008"/>
          </a:xfrm>
          <a:prstGeom prst="bentConnector3">
            <a:avLst>
              <a:gd name="adj1" fmla="val 1932512"/>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2D7DF1EF-4C19-47A9-8B96-28D89A33AF30}"/>
              </a:ext>
            </a:extLst>
          </p:cNvPr>
          <p:cNvCxnSpPr>
            <a:cxnSpLocks/>
            <a:stCxn id="28" idx="3"/>
            <a:endCxn id="29" idx="3"/>
          </p:cNvCxnSpPr>
          <p:nvPr/>
        </p:nvCxnSpPr>
        <p:spPr>
          <a:xfrm>
            <a:off x="3090439" y="2714044"/>
            <a:ext cx="12700" cy="354008"/>
          </a:xfrm>
          <a:prstGeom prst="bentConnector3">
            <a:avLst>
              <a:gd name="adj1" fmla="val 1800000"/>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57BD27E-D8E6-40A3-B597-0D786959CF10}"/>
              </a:ext>
            </a:extLst>
          </p:cNvPr>
          <p:cNvCxnSpPr>
            <a:cxnSpLocks/>
            <a:stCxn id="29" idx="1"/>
            <a:endCxn id="26" idx="1"/>
          </p:cNvCxnSpPr>
          <p:nvPr/>
        </p:nvCxnSpPr>
        <p:spPr>
          <a:xfrm rot="10800000" flipH="1" flipV="1">
            <a:off x="937547" y="3068051"/>
            <a:ext cx="2" cy="1881249"/>
          </a:xfrm>
          <a:prstGeom prst="bentConnector3">
            <a:avLst>
              <a:gd name="adj1" fmla="val -11430000000"/>
            </a:avLst>
          </a:prstGeom>
          <a:ln w="190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86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24" presetClass="emph" presetSubtype="0" fill="hold" grpId="2" nodeType="withEffect">
                                  <p:stCondLst>
                                    <p:cond delay="0"/>
                                  </p:stCondLst>
                                  <p:childTnLst>
                                    <p:animClr clrSpc="hsl" dir="cw">
                                      <p:cBhvr override="childStyle">
                                        <p:cTn id="24" dur="500" fill="hold"/>
                                        <p:tgtEl>
                                          <p:spTgt spid="34"/>
                                        </p:tgtEl>
                                        <p:attrNameLst>
                                          <p:attrName>style.color</p:attrName>
                                        </p:attrNameLst>
                                      </p:cBhvr>
                                      <p:by>
                                        <p:hsl h="0" s="-12549" l="-25098"/>
                                      </p:by>
                                    </p:animClr>
                                    <p:animClr clrSpc="hsl" dir="cw">
                                      <p:cBhvr>
                                        <p:cTn id="25" dur="500" fill="hold"/>
                                        <p:tgtEl>
                                          <p:spTgt spid="34"/>
                                        </p:tgtEl>
                                        <p:attrNameLst>
                                          <p:attrName>fillcolor</p:attrName>
                                        </p:attrNameLst>
                                      </p:cBhvr>
                                      <p:by>
                                        <p:hsl h="0" s="-12549" l="-25098"/>
                                      </p:by>
                                    </p:animClr>
                                    <p:animClr clrSpc="hsl" dir="cw">
                                      <p:cBhvr>
                                        <p:cTn id="26" dur="500" fill="hold"/>
                                        <p:tgtEl>
                                          <p:spTgt spid="34"/>
                                        </p:tgtEl>
                                        <p:attrNameLst>
                                          <p:attrName>stroke.color</p:attrName>
                                        </p:attrNameLst>
                                      </p:cBhvr>
                                      <p:by>
                                        <p:hsl h="0" s="-12549" l="-25098"/>
                                      </p:by>
                                    </p:animClr>
                                    <p:set>
                                      <p:cBhvr>
                                        <p:cTn id="27" dur="500" fill="hold"/>
                                        <p:tgtEl>
                                          <p:spTgt spid="34"/>
                                        </p:tgtEl>
                                        <p:attrNameLst>
                                          <p:attrName>fill.type</p:attrName>
                                        </p:attrNameLst>
                                      </p:cBhvr>
                                      <p:to>
                                        <p:strVal val="solid"/>
                                      </p:to>
                                    </p:set>
                                  </p:childTnLst>
                                </p:cTn>
                              </p:par>
                              <p:par>
                                <p:cTn id="28" presetID="1" presetClass="exit" presetSubtype="0" fill="hold" nodeType="withEffect">
                                  <p:stCondLst>
                                    <p:cond delay="0"/>
                                  </p:stCondLst>
                                  <p:childTnLst>
                                    <p:set>
                                      <p:cBhvr>
                                        <p:cTn id="29" dur="1" fill="hold">
                                          <p:stCondLst>
                                            <p:cond delay="0"/>
                                          </p:stCondLst>
                                        </p:cTn>
                                        <p:tgtEl>
                                          <p:spTgt spid="55"/>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4"/>
                                        </p:tgtEl>
                                        <p:attrNameLst>
                                          <p:attrName>style.visibility</p:attrName>
                                        </p:attrNameLst>
                                      </p:cBhvr>
                                      <p:to>
                                        <p:strVal val="visible"/>
                                      </p:to>
                                    </p:set>
                                  </p:childTnLst>
                                </p:cTn>
                              </p:par>
                              <p:par>
                                <p:cTn id="40" presetID="1" presetClass="exit" presetSubtype="0" fill="hold" nodeType="withEffect">
                                  <p:stCondLst>
                                    <p:cond delay="0"/>
                                  </p:stCondLst>
                                  <p:childTnLst>
                                    <p:set>
                                      <p:cBhvr>
                                        <p:cTn id="41" dur="1" fill="hold">
                                          <p:stCondLst>
                                            <p:cond delay="0"/>
                                          </p:stCondLst>
                                        </p:cTn>
                                        <p:tgtEl>
                                          <p:spTgt spid="5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34"/>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8"/>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6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30" grpId="0" animBg="1"/>
      <p:bldP spid="28" grpId="0" animBg="1"/>
      <p:bldP spid="28" grpId="1" animBg="1"/>
      <p:bldP spid="29" grpId="0" animBg="1"/>
      <p:bldP spid="34" grpId="0" animBg="1"/>
      <p:bldP spid="34" grpId="1" animBg="1"/>
      <p:bldP spid="34"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838200" y="365126"/>
            <a:ext cx="10515600" cy="5968999"/>
          </a:xfrm>
        </p:spPr>
        <p:txBody>
          <a:bodyPr/>
          <a:lstStyle/>
          <a:p>
            <a:pPr algn="ctr"/>
            <a:r>
              <a:rPr lang="en-US" dirty="0"/>
              <a:t>Evaluation</a:t>
            </a:r>
          </a:p>
        </p:txBody>
      </p:sp>
    </p:spTree>
    <p:extLst>
      <p:ext uri="{BB962C8B-B14F-4D97-AF65-F5344CB8AC3E}">
        <p14:creationId xmlns:p14="http://schemas.microsoft.com/office/powerpoint/2010/main" val="367147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
            <a:ext cx="10515600" cy="1733549"/>
          </a:xfrm>
        </p:spPr>
        <p:txBody>
          <a:bodyPr/>
          <a:lstStyle/>
          <a:p>
            <a:pPr algn="ctr"/>
            <a:r>
              <a:rPr lang="en-US" dirty="0"/>
              <a:t>Security</a:t>
            </a:r>
          </a:p>
        </p:txBody>
      </p:sp>
      <p:sp>
        <p:nvSpPr>
          <p:cNvPr id="3" name="Inhaltsplatzhalter 2"/>
          <p:cNvSpPr>
            <a:spLocks noGrp="1"/>
          </p:cNvSpPr>
          <p:nvPr>
            <p:ph idx="1"/>
          </p:nvPr>
        </p:nvSpPr>
        <p:spPr>
          <a:xfrm>
            <a:off x="1312330" y="1533524"/>
            <a:ext cx="9592733" cy="4847803"/>
          </a:xfrm>
        </p:spPr>
        <p:txBody>
          <a:bodyPr>
            <a:normAutofit/>
          </a:bodyPr>
          <a:lstStyle/>
          <a:p>
            <a:pPr>
              <a:lnSpc>
                <a:spcPts val="3300"/>
              </a:lnSpc>
            </a:pPr>
            <a:r>
              <a:rPr lang="en-US" dirty="0">
                <a:latin typeface="+mj-lt"/>
              </a:rPr>
              <a:t>Run attacks against LAZARUS</a:t>
            </a:r>
          </a:p>
        </p:txBody>
      </p:sp>
      <p:graphicFrame>
        <p:nvGraphicFramePr>
          <p:cNvPr id="5" name="Chart 4">
            <a:extLst>
              <a:ext uri="{FF2B5EF4-FFF2-40B4-BE49-F238E27FC236}">
                <a16:creationId xmlns:a16="http://schemas.microsoft.com/office/drawing/2014/main" id="{5987F682-7029-464E-89E9-BFBF6F786BE3}"/>
              </a:ext>
            </a:extLst>
          </p:cNvPr>
          <p:cNvGraphicFramePr/>
          <p:nvPr>
            <p:extLst>
              <p:ext uri="{D42A27DB-BD31-4B8C-83A1-F6EECF244321}">
                <p14:modId xmlns:p14="http://schemas.microsoft.com/office/powerpoint/2010/main" val="1474617654"/>
              </p:ext>
            </p:extLst>
          </p:nvPr>
        </p:nvGraphicFramePr>
        <p:xfrm>
          <a:off x="838200" y="2011679"/>
          <a:ext cx="10515600" cy="4369647"/>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BB81D628-4D36-4126-BBE1-FD89E16B9219}"/>
              </a:ext>
            </a:extLst>
          </p:cNvPr>
          <p:cNvSpPr/>
          <p:nvPr/>
        </p:nvSpPr>
        <p:spPr>
          <a:xfrm>
            <a:off x="4669536" y="2401824"/>
            <a:ext cx="146304" cy="3108960"/>
          </a:xfrm>
          <a:prstGeom prst="rect">
            <a:avLst/>
          </a:prstGeom>
          <a:solidFill>
            <a:schemeClr val="accent6">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4BD26D4-E1A0-4FEF-B797-1D17C383685A}"/>
              </a:ext>
            </a:extLst>
          </p:cNvPr>
          <p:cNvSpPr/>
          <p:nvPr/>
        </p:nvSpPr>
        <p:spPr>
          <a:xfrm>
            <a:off x="1840992" y="2401824"/>
            <a:ext cx="2706624" cy="755521"/>
          </a:xfrm>
          <a:prstGeom prst="rightArrow">
            <a:avLst>
              <a:gd name="adj1" fmla="val 33863"/>
              <a:gd name="adj2" fmla="val 73943"/>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Kernel Entry Point</a:t>
            </a:r>
          </a:p>
        </p:txBody>
      </p:sp>
    </p:spTree>
    <p:extLst>
      <p:ext uri="{BB962C8B-B14F-4D97-AF65-F5344CB8AC3E}">
        <p14:creationId xmlns:p14="http://schemas.microsoft.com/office/powerpoint/2010/main" val="118856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68E4371F-9D64-4525-A4F1-571944F43C71}"/>
              </a:ext>
            </a:extLst>
          </p:cNvPr>
          <p:cNvGraphicFramePr>
            <a:graphicFrameLocks/>
          </p:cNvGraphicFramePr>
          <p:nvPr>
            <p:extLst>
              <p:ext uri="{D42A27DB-BD31-4B8C-83A1-F6EECF244321}">
                <p14:modId xmlns:p14="http://schemas.microsoft.com/office/powerpoint/2010/main" val="4238707778"/>
              </p:ext>
            </p:extLst>
          </p:nvPr>
        </p:nvGraphicFramePr>
        <p:xfrm>
          <a:off x="838199" y="1406003"/>
          <a:ext cx="10515600" cy="4244169"/>
        </p:xfrm>
        <a:graphic>
          <a:graphicData uri="http://schemas.openxmlformats.org/drawingml/2006/chart">
            <c:chart xmlns:c="http://schemas.openxmlformats.org/drawingml/2006/chart" xmlns:r="http://schemas.openxmlformats.org/officeDocument/2006/relationships" r:id="rId3"/>
          </a:graphicData>
        </a:graphic>
      </p:graphicFrame>
      <p:sp>
        <p:nvSpPr>
          <p:cNvPr id="2" name="Titel 1"/>
          <p:cNvSpPr>
            <a:spLocks noGrp="1"/>
          </p:cNvSpPr>
          <p:nvPr>
            <p:ph type="title"/>
          </p:nvPr>
        </p:nvSpPr>
        <p:spPr>
          <a:xfrm>
            <a:off x="838200" y="1"/>
            <a:ext cx="10515600" cy="1733549"/>
          </a:xfrm>
        </p:spPr>
        <p:txBody>
          <a:bodyPr/>
          <a:lstStyle/>
          <a:p>
            <a:pPr algn="ctr"/>
            <a:r>
              <a:rPr lang="en-US" dirty="0"/>
              <a:t>Performance</a:t>
            </a:r>
          </a:p>
        </p:txBody>
      </p:sp>
      <p:sp>
        <p:nvSpPr>
          <p:cNvPr id="4" name="TextBox 3">
            <a:extLst>
              <a:ext uri="{FF2B5EF4-FFF2-40B4-BE49-F238E27FC236}">
                <a16:creationId xmlns:a16="http://schemas.microsoft.com/office/drawing/2014/main" id="{1B00F779-0ABF-40EB-927E-7960E5163C20}"/>
              </a:ext>
            </a:extLst>
          </p:cNvPr>
          <p:cNvSpPr txBox="1"/>
          <p:nvPr/>
        </p:nvSpPr>
        <p:spPr>
          <a:xfrm>
            <a:off x="838201" y="5827594"/>
            <a:ext cx="10515598" cy="523220"/>
          </a:xfrm>
          <a:prstGeom prst="rect">
            <a:avLst/>
          </a:prstGeom>
          <a:noFill/>
        </p:spPr>
        <p:txBody>
          <a:bodyPr wrap="square" rtlCol="0">
            <a:spAutoFit/>
          </a:bodyPr>
          <a:lstStyle/>
          <a:p>
            <a:pPr algn="ctr"/>
            <a:r>
              <a:rPr lang="en-US" sz="2800" dirty="0"/>
              <a:t>SPEC2006 CPU Benchmark</a:t>
            </a:r>
          </a:p>
        </p:txBody>
      </p:sp>
      <p:sp>
        <p:nvSpPr>
          <p:cNvPr id="5" name="Speech Bubble: Rectangle with Corners Rounded 4">
            <a:extLst>
              <a:ext uri="{FF2B5EF4-FFF2-40B4-BE49-F238E27FC236}">
                <a16:creationId xmlns:a16="http://schemas.microsoft.com/office/drawing/2014/main" id="{AD7A9F13-C74E-4A09-BCA3-EDF1ADCA8719}"/>
              </a:ext>
            </a:extLst>
          </p:cNvPr>
          <p:cNvSpPr/>
          <p:nvPr/>
        </p:nvSpPr>
        <p:spPr>
          <a:xfrm>
            <a:off x="8511948" y="866775"/>
            <a:ext cx="2579427" cy="1132480"/>
          </a:xfrm>
          <a:prstGeom prst="wedgeRoundRectCallout">
            <a:avLst>
              <a:gd name="adj1" fmla="val -45309"/>
              <a:gd name="adj2" fmla="val 104679"/>
              <a:gd name="adj3" fmla="val 16667"/>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~-0.1% Overhead</a:t>
            </a:r>
            <a:endParaRPr lang="en-US" dirty="0">
              <a:solidFill>
                <a:schemeClr val="bg1"/>
              </a:solidFill>
            </a:endParaRPr>
          </a:p>
        </p:txBody>
      </p:sp>
    </p:spTree>
    <p:extLst>
      <p:ext uri="{BB962C8B-B14F-4D97-AF65-F5344CB8AC3E}">
        <p14:creationId xmlns:p14="http://schemas.microsoft.com/office/powerpoint/2010/main" val="322606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Run-time Attacks Against the Kernel</a:t>
            </a:r>
          </a:p>
        </p:txBody>
      </p:sp>
      <p:sp>
        <p:nvSpPr>
          <p:cNvPr id="31" name="Rectangle 30"/>
          <p:cNvSpPr/>
          <p:nvPr/>
        </p:nvSpPr>
        <p:spPr>
          <a:xfrm>
            <a:off x="4434583" y="3082117"/>
            <a:ext cx="2882348" cy="3019012"/>
          </a:xfrm>
          <a:prstGeom prst="rect">
            <a:avLst/>
          </a:prstGeom>
          <a:solidFill>
            <a:schemeClr val="accent1">
              <a:lumMod val="75000"/>
            </a:schemeClr>
          </a:solidFill>
          <a:ln w="9525" cap="flat" cmpd="sng" algn="ctr">
            <a:no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effectLst/>
                <a:uLnTx/>
                <a:uFillTx/>
              </a:rPr>
              <a:t>Vanilla Kernel</a:t>
            </a:r>
          </a:p>
        </p:txBody>
      </p:sp>
      <p:sp>
        <p:nvSpPr>
          <p:cNvPr id="32" name="Rectangle 3"/>
          <p:cNvSpPr/>
          <p:nvPr/>
        </p:nvSpPr>
        <p:spPr>
          <a:xfrm>
            <a:off x="4434583" y="1690688"/>
            <a:ext cx="2882348" cy="1252930"/>
          </a:xfrm>
          <a:prstGeom prst="rect">
            <a:avLst/>
          </a:prstGeom>
          <a:solidFill>
            <a:schemeClr val="accent1"/>
          </a:solidFill>
          <a:ln w="9525" cap="flat" cmpd="sng" algn="ctr">
            <a:no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effectLst/>
                <a:uLnTx/>
                <a:uFillTx/>
              </a:rPr>
              <a:t>User Mode</a:t>
            </a:r>
          </a:p>
        </p:txBody>
      </p:sp>
      <p:pic>
        <p:nvPicPr>
          <p:cNvPr id="33" name="Picture 3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41274" y="2271009"/>
            <a:ext cx="551910" cy="553896"/>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11"/>
          <p:cNvSpPr/>
          <p:nvPr/>
        </p:nvSpPr>
        <p:spPr>
          <a:xfrm>
            <a:off x="4651621" y="3578702"/>
            <a:ext cx="2448272" cy="360833"/>
          </a:xfrm>
          <a:prstGeom prst="rect">
            <a:avLst/>
          </a:prstGeom>
          <a:solidFill>
            <a:schemeClr val="accent1">
              <a:lumMod val="50000"/>
            </a:scheme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Code</a:t>
            </a:r>
          </a:p>
        </p:txBody>
      </p:sp>
      <p:sp>
        <p:nvSpPr>
          <p:cNvPr id="35" name="Rectangle 11"/>
          <p:cNvSpPr/>
          <p:nvPr/>
        </p:nvSpPr>
        <p:spPr>
          <a:xfrm>
            <a:off x="5311004" y="3934379"/>
            <a:ext cx="1788888" cy="360833"/>
          </a:xfrm>
          <a:prstGeom prst="rect">
            <a:avLst/>
          </a:prstGeom>
          <a:solidFill>
            <a:schemeClr val="accent1">
              <a:lumMod val="75000"/>
            </a:scheme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System Call</a:t>
            </a:r>
          </a:p>
        </p:txBody>
      </p:sp>
      <p:sp>
        <p:nvSpPr>
          <p:cNvPr id="36" name="Rectangle 11"/>
          <p:cNvSpPr/>
          <p:nvPr/>
        </p:nvSpPr>
        <p:spPr>
          <a:xfrm>
            <a:off x="4651622" y="3934378"/>
            <a:ext cx="659379"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RX</a:t>
            </a:r>
          </a:p>
        </p:txBody>
      </p:sp>
      <p:sp>
        <p:nvSpPr>
          <p:cNvPr id="37" name="Rectangle 11"/>
          <p:cNvSpPr/>
          <p:nvPr/>
        </p:nvSpPr>
        <p:spPr>
          <a:xfrm>
            <a:off x="5311004" y="4297521"/>
            <a:ext cx="1788889" cy="360833"/>
          </a:xfrm>
          <a:prstGeom prst="rect">
            <a:avLst/>
          </a:prstGeom>
          <a:solidFill>
            <a:schemeClr val="accent1">
              <a:lumMod val="75000"/>
            </a:scheme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uLnTx/>
                <a:uFillTx/>
                <a:latin typeface="Calibri"/>
                <a:ea typeface=""/>
                <a:cs typeface=""/>
              </a:rPr>
              <a:t>...</a:t>
            </a: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38" name="Rectangle 11"/>
          <p:cNvSpPr/>
          <p:nvPr/>
        </p:nvSpPr>
        <p:spPr>
          <a:xfrm>
            <a:off x="4651622" y="4297520"/>
            <a:ext cx="659381"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RX</a:t>
            </a:r>
          </a:p>
        </p:txBody>
      </p:sp>
      <p:sp>
        <p:nvSpPr>
          <p:cNvPr id="39" name="Rectangle 11"/>
          <p:cNvSpPr/>
          <p:nvPr/>
        </p:nvSpPr>
        <p:spPr>
          <a:xfrm>
            <a:off x="4651621" y="4883507"/>
            <a:ext cx="2448272" cy="360833"/>
          </a:xfrm>
          <a:prstGeom prst="rect">
            <a:avLst/>
          </a:prstGeom>
          <a:solidFill>
            <a:srgbClr val="4F81BD">
              <a:lumMod val="50000"/>
            </a:srgb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Data</a:t>
            </a:r>
          </a:p>
        </p:txBody>
      </p:sp>
      <p:sp>
        <p:nvSpPr>
          <p:cNvPr id="40" name="Rectangle 11"/>
          <p:cNvSpPr/>
          <p:nvPr/>
        </p:nvSpPr>
        <p:spPr>
          <a:xfrm>
            <a:off x="5311002" y="5239184"/>
            <a:ext cx="1788890" cy="360833"/>
          </a:xfrm>
          <a:prstGeom prst="rect">
            <a:avLst/>
          </a:prstGeom>
          <a:solidFill>
            <a:srgbClr val="4F81BD">
              <a:lumMod val="75000"/>
            </a:srgb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Code Pointers</a:t>
            </a:r>
          </a:p>
        </p:txBody>
      </p:sp>
      <p:sp>
        <p:nvSpPr>
          <p:cNvPr id="41" name="Rectangle 40"/>
          <p:cNvSpPr/>
          <p:nvPr/>
        </p:nvSpPr>
        <p:spPr>
          <a:xfrm>
            <a:off x="4651621" y="5239183"/>
            <a:ext cx="659380"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RW</a:t>
            </a:r>
          </a:p>
        </p:txBody>
      </p:sp>
      <p:sp>
        <p:nvSpPr>
          <p:cNvPr id="42" name="Rectangle 11"/>
          <p:cNvSpPr/>
          <p:nvPr/>
        </p:nvSpPr>
        <p:spPr>
          <a:xfrm>
            <a:off x="5311002" y="5602326"/>
            <a:ext cx="1788891" cy="360833"/>
          </a:xfrm>
          <a:prstGeom prst="rect">
            <a:avLst/>
          </a:prstGeom>
          <a:solidFill>
            <a:srgbClr val="4F81BD">
              <a:lumMod val="75000"/>
            </a:srgb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a:ln>
                  <a:noFill/>
                </a:ln>
                <a:solidFill>
                  <a:prstClr val="white"/>
                </a:solidFill>
                <a:effectLst/>
                <a:uLnTx/>
                <a:uFillTx/>
                <a:latin typeface="Calibri"/>
                <a:ea typeface=""/>
                <a:cs typeface=""/>
              </a:rPr>
              <a:t>…</a:t>
            </a: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43" name="Rectangle 11"/>
          <p:cNvSpPr/>
          <p:nvPr/>
        </p:nvSpPr>
        <p:spPr>
          <a:xfrm>
            <a:off x="4651622" y="5602325"/>
            <a:ext cx="659379"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RW</a:t>
            </a:r>
          </a:p>
        </p:txBody>
      </p:sp>
      <p:grpSp>
        <p:nvGrpSpPr>
          <p:cNvPr id="47" name="Gruppierung 31"/>
          <p:cNvGrpSpPr/>
          <p:nvPr/>
        </p:nvGrpSpPr>
        <p:grpSpPr>
          <a:xfrm>
            <a:off x="7099892" y="3967417"/>
            <a:ext cx="2597382" cy="1938992"/>
            <a:chOff x="5019901" y="2530307"/>
            <a:chExt cx="2597382" cy="1938992"/>
          </a:xfrm>
        </p:grpSpPr>
        <p:cxnSp>
          <p:nvCxnSpPr>
            <p:cNvPr id="48" name="Elbow Connector 50"/>
            <p:cNvCxnSpPr>
              <a:stCxn id="35" idx="3"/>
              <a:endCxn id="30" idx="3"/>
            </p:cNvCxnSpPr>
            <p:nvPr/>
          </p:nvCxnSpPr>
          <p:spPr>
            <a:xfrm>
              <a:off x="5019901" y="2677686"/>
              <a:ext cx="12700" cy="1307802"/>
            </a:xfrm>
            <a:prstGeom prst="bentConnector3">
              <a:avLst>
                <a:gd name="adj1" fmla="val 1800000"/>
              </a:avLst>
            </a:prstGeom>
            <a:noFill/>
            <a:ln w="57150" cap="flat" cmpd="sng" algn="ctr">
              <a:solidFill>
                <a:srgbClr val="C00000"/>
              </a:solidFill>
              <a:prstDash val="solid"/>
              <a:tailEnd type="triangle"/>
            </a:ln>
            <a:effectLst/>
          </p:spPr>
        </p:cxnSp>
        <p:sp>
          <p:nvSpPr>
            <p:cNvPr id="49" name="Textfeld 33"/>
            <p:cNvSpPr txBox="1"/>
            <p:nvPr/>
          </p:nvSpPr>
          <p:spPr>
            <a:xfrm>
              <a:off x="5571034" y="2530307"/>
              <a:ext cx="2046249" cy="193899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rPr>
                <a:t>Code will execute with malicious input (e.g., a ROP-payload)</a:t>
              </a:r>
            </a:p>
          </p:txBody>
        </p:sp>
      </p:grpSp>
      <p:grpSp>
        <p:nvGrpSpPr>
          <p:cNvPr id="50" name="Gruppierung 43"/>
          <p:cNvGrpSpPr/>
          <p:nvPr/>
        </p:nvGrpSpPr>
        <p:grpSpPr>
          <a:xfrm>
            <a:off x="2112379" y="2547956"/>
            <a:ext cx="3428896" cy="1656349"/>
            <a:chOff x="3870383" y="2811944"/>
            <a:chExt cx="3428896" cy="1656349"/>
          </a:xfrm>
        </p:grpSpPr>
        <p:cxnSp>
          <p:nvCxnSpPr>
            <p:cNvPr id="51" name="Elbow Connector 50"/>
            <p:cNvCxnSpPr/>
            <p:nvPr/>
          </p:nvCxnSpPr>
          <p:spPr>
            <a:xfrm rot="10800000" flipV="1">
              <a:off x="6409626" y="2811944"/>
              <a:ext cx="889653" cy="1566837"/>
            </a:xfrm>
            <a:prstGeom prst="bentConnector3">
              <a:avLst>
                <a:gd name="adj1" fmla="val 163762"/>
              </a:avLst>
            </a:prstGeom>
            <a:noFill/>
            <a:ln w="57150" cap="flat" cmpd="sng" algn="ctr">
              <a:solidFill>
                <a:srgbClr val="C00000"/>
              </a:solidFill>
              <a:prstDash val="solid"/>
              <a:tailEnd type="triangle"/>
            </a:ln>
            <a:effectLst/>
          </p:spPr>
        </p:cxnSp>
        <p:sp>
          <p:nvSpPr>
            <p:cNvPr id="52" name="Textfeld 45"/>
            <p:cNvSpPr txBox="1"/>
            <p:nvPr/>
          </p:nvSpPr>
          <p:spPr>
            <a:xfrm>
              <a:off x="3870383" y="2898633"/>
              <a:ext cx="2046249" cy="15696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rPr>
                <a:t>Trigger system call to use</a:t>
              </a:r>
              <a:r>
                <a:rPr kumimoji="0" lang="en-US" sz="2400" b="0" i="0" u="none" strike="noStrike" kern="0" cap="none" spc="0" normalizeH="0" noProof="0" dirty="0">
                  <a:ln>
                    <a:noFill/>
                  </a:ln>
                  <a:solidFill>
                    <a:prstClr val="white"/>
                  </a:solidFill>
                  <a:effectLst/>
                  <a:uLnTx/>
                  <a:uFillTx/>
                </a:rPr>
                <a:t> to</a:t>
              </a:r>
              <a:r>
                <a:rPr kumimoji="0" lang="en-US" sz="2400" b="0" i="0" u="none" strike="noStrike" kern="0" cap="none" spc="0" normalizeH="0" baseline="0" noProof="0" dirty="0">
                  <a:ln>
                    <a:noFill/>
                  </a:ln>
                  <a:solidFill>
                    <a:prstClr val="white"/>
                  </a:solidFill>
                  <a:effectLst/>
                  <a:uLnTx/>
                  <a:uFillTx/>
                </a:rPr>
                <a:t> the malicious code pointer</a:t>
              </a:r>
            </a:p>
          </p:txBody>
        </p:sp>
      </p:grpSp>
      <p:grpSp>
        <p:nvGrpSpPr>
          <p:cNvPr id="53" name="Gruppierung 29"/>
          <p:cNvGrpSpPr/>
          <p:nvPr/>
        </p:nvGrpSpPr>
        <p:grpSpPr>
          <a:xfrm>
            <a:off x="6093184" y="2547957"/>
            <a:ext cx="3688433" cy="2874641"/>
            <a:chOff x="4165593" y="2858068"/>
            <a:chExt cx="3688433" cy="2874641"/>
          </a:xfrm>
        </p:grpSpPr>
        <p:cxnSp>
          <p:nvCxnSpPr>
            <p:cNvPr id="56" name="Elbow Connector 50"/>
            <p:cNvCxnSpPr/>
            <p:nvPr/>
          </p:nvCxnSpPr>
          <p:spPr>
            <a:xfrm>
              <a:off x="4165593" y="2858068"/>
              <a:ext cx="1006708" cy="2874641"/>
            </a:xfrm>
            <a:prstGeom prst="bentConnector3">
              <a:avLst>
                <a:gd name="adj1" fmla="val 158592"/>
              </a:avLst>
            </a:prstGeom>
            <a:noFill/>
            <a:ln w="57150" cap="flat" cmpd="sng" algn="ctr">
              <a:solidFill>
                <a:srgbClr val="C00000"/>
              </a:solidFill>
              <a:prstDash val="solid"/>
              <a:tailEnd type="triangle"/>
            </a:ln>
            <a:effectLst/>
          </p:spPr>
        </p:cxnSp>
        <p:sp>
          <p:nvSpPr>
            <p:cNvPr id="67" name="Textfeld 24"/>
            <p:cNvSpPr txBox="1"/>
            <p:nvPr/>
          </p:nvSpPr>
          <p:spPr>
            <a:xfrm>
              <a:off x="5807777" y="3459658"/>
              <a:ext cx="2046249" cy="15696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rPr>
                <a:t>Exploit kernel vulnerability to manipulate code pointers</a:t>
              </a:r>
            </a:p>
          </p:txBody>
        </p:sp>
      </p:grpSp>
      <p:sp>
        <p:nvSpPr>
          <p:cNvPr id="30" name="Rectangle 11"/>
          <p:cNvSpPr/>
          <p:nvPr/>
        </p:nvSpPr>
        <p:spPr>
          <a:xfrm>
            <a:off x="5311002" y="5242181"/>
            <a:ext cx="1788890" cy="360833"/>
          </a:xfrm>
          <a:prstGeom prst="rect">
            <a:avLst/>
          </a:prstGeom>
          <a:solidFill>
            <a:srgbClr val="C00000"/>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Calibri"/>
                <a:ea typeface=""/>
                <a:cs typeface=""/>
              </a:rPr>
              <a:t>Code Pointers</a:t>
            </a: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Tree>
    <p:extLst>
      <p:ext uri="{BB962C8B-B14F-4D97-AF65-F5344CB8AC3E}">
        <p14:creationId xmlns:p14="http://schemas.microsoft.com/office/powerpoint/2010/main" val="9998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par>
                          <p:cTn id="8" fill="hold">
                            <p:stCondLst>
                              <p:cond delay="500"/>
                            </p:stCondLst>
                            <p:childTnLst>
                              <p:par>
                                <p:cTn id="9" presetID="22" presetClass="entr" presetSubtype="2" fill="hold" grpId="0" nodeType="afterEffect">
                                  <p:stCondLst>
                                    <p:cond delay="400"/>
                                  </p:stCondLst>
                                  <p:childTnLst>
                                    <p:set>
                                      <p:cBhvr>
                                        <p:cTn id="10" dur="1" fill="hold">
                                          <p:stCondLst>
                                            <p:cond delay="0"/>
                                          </p:stCondLst>
                                        </p:cTn>
                                        <p:tgtEl>
                                          <p:spTgt spid="30"/>
                                        </p:tgtEl>
                                        <p:attrNameLst>
                                          <p:attrName>style.visibility</p:attrName>
                                        </p:attrNameLst>
                                      </p:cBhvr>
                                      <p:to>
                                        <p:strVal val="visible"/>
                                      </p:to>
                                    </p:set>
                                    <p:animEffect transition="in" filter="wipe(right)">
                                      <p:cBhvr>
                                        <p:cTn id="11" dur="1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3"/>
                                        </p:tgtEl>
                                      </p:cBhvr>
                                    </p:animEffect>
                                    <p:set>
                                      <p:cBhvr>
                                        <p:cTn id="16" dur="1" fill="hold">
                                          <p:stCondLst>
                                            <p:cond delay="499"/>
                                          </p:stCondLst>
                                        </p:cTn>
                                        <p:tgtEl>
                                          <p:spTgt spid="53"/>
                                        </p:tgtEl>
                                        <p:attrNameLst>
                                          <p:attrName>style.visibility</p:attrName>
                                        </p:attrNameLst>
                                      </p:cBhvr>
                                      <p:to>
                                        <p:strVal val="hidden"/>
                                      </p:to>
                                    </p:set>
                                  </p:childTnLst>
                                </p:cTn>
                              </p:par>
                              <p:par>
                                <p:cTn id="17" presetID="22" presetClass="entr" presetSubtype="1"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500"/>
                                        <p:tgtEl>
                                          <p:spTgt spid="50"/>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childTnLst>
                          </p:cTn>
                        </p:par>
                        <p:par>
                          <p:cTn id="24" fill="hold">
                            <p:stCondLst>
                              <p:cond delay="1000"/>
                            </p:stCondLst>
                            <p:childTnLst>
                              <p:par>
                                <p:cTn id="25" presetID="10" presetClass="exit" presetSubtype="0" fill="hold" nodeType="afterEffect">
                                  <p:stCondLst>
                                    <p:cond delay="0"/>
                                  </p:stCondLst>
                                  <p:childTnLst>
                                    <p:animEffect transition="out" filter="fade">
                                      <p:cBhvr>
                                        <p:cTn id="26" dur="500"/>
                                        <p:tgtEl>
                                          <p:spTgt spid="50"/>
                                        </p:tgtEl>
                                      </p:cBhvr>
                                    </p:animEffect>
                                    <p:set>
                                      <p:cBhvr>
                                        <p:cTn id="27"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
            <a:ext cx="10515600" cy="1733549"/>
          </a:xfrm>
        </p:spPr>
        <p:txBody>
          <a:bodyPr/>
          <a:lstStyle/>
          <a:p>
            <a:pPr algn="ctr"/>
            <a:r>
              <a:rPr lang="en-US" dirty="0"/>
              <a:t>Performance</a:t>
            </a:r>
          </a:p>
        </p:txBody>
      </p:sp>
      <p:graphicFrame>
        <p:nvGraphicFramePr>
          <p:cNvPr id="3" name="Chart 2">
            <a:extLst>
              <a:ext uri="{FF2B5EF4-FFF2-40B4-BE49-F238E27FC236}">
                <a16:creationId xmlns:a16="http://schemas.microsoft.com/office/drawing/2014/main" id="{002E21DE-2BEA-4C10-B2E7-8C16523C79F8}"/>
              </a:ext>
            </a:extLst>
          </p:cNvPr>
          <p:cNvGraphicFramePr>
            <a:graphicFrameLocks/>
          </p:cNvGraphicFramePr>
          <p:nvPr>
            <p:extLst>
              <p:ext uri="{D42A27DB-BD31-4B8C-83A1-F6EECF244321}">
                <p14:modId xmlns:p14="http://schemas.microsoft.com/office/powerpoint/2010/main" val="3827613789"/>
              </p:ext>
            </p:extLst>
          </p:nvPr>
        </p:nvGraphicFramePr>
        <p:xfrm>
          <a:off x="838200" y="1406004"/>
          <a:ext cx="10515599" cy="424416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1B00F779-0ABF-40EB-927E-7960E5163C20}"/>
              </a:ext>
            </a:extLst>
          </p:cNvPr>
          <p:cNvSpPr txBox="1"/>
          <p:nvPr/>
        </p:nvSpPr>
        <p:spPr>
          <a:xfrm>
            <a:off x="838201" y="5827594"/>
            <a:ext cx="10515598" cy="523220"/>
          </a:xfrm>
          <a:prstGeom prst="rect">
            <a:avLst/>
          </a:prstGeom>
          <a:noFill/>
        </p:spPr>
        <p:txBody>
          <a:bodyPr wrap="square" rtlCol="0">
            <a:spAutoFit/>
          </a:bodyPr>
          <a:lstStyle/>
          <a:p>
            <a:pPr algn="ctr"/>
            <a:r>
              <a:rPr lang="en-US" sz="2800" dirty="0"/>
              <a:t>LMBench3 Suite</a:t>
            </a:r>
          </a:p>
        </p:txBody>
      </p:sp>
      <p:sp>
        <p:nvSpPr>
          <p:cNvPr id="5" name="Speech Bubble: Rectangle with Corners Rounded 4">
            <a:extLst>
              <a:ext uri="{FF2B5EF4-FFF2-40B4-BE49-F238E27FC236}">
                <a16:creationId xmlns:a16="http://schemas.microsoft.com/office/drawing/2014/main" id="{AD7A9F13-C74E-4A09-BCA3-EDF1ADCA8719}"/>
              </a:ext>
            </a:extLst>
          </p:cNvPr>
          <p:cNvSpPr/>
          <p:nvPr/>
        </p:nvSpPr>
        <p:spPr>
          <a:xfrm>
            <a:off x="8666327" y="1406004"/>
            <a:ext cx="2579427" cy="1132480"/>
          </a:xfrm>
          <a:prstGeom prst="wedgeRoundRectCallout">
            <a:avLst>
              <a:gd name="adj1" fmla="val -45309"/>
              <a:gd name="adj2" fmla="val 104679"/>
              <a:gd name="adj3" fmla="val 16667"/>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~47% Overhead</a:t>
            </a:r>
            <a:endParaRPr lang="en-US" dirty="0">
              <a:solidFill>
                <a:schemeClr val="bg1"/>
              </a:solidFill>
            </a:endParaRPr>
          </a:p>
        </p:txBody>
      </p:sp>
    </p:spTree>
    <p:extLst>
      <p:ext uri="{BB962C8B-B14F-4D97-AF65-F5344CB8AC3E}">
        <p14:creationId xmlns:p14="http://schemas.microsoft.com/office/powerpoint/2010/main" val="195624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213DCA4E-E07F-4254-BAC1-40DF72A3FCC5}"/>
              </a:ext>
            </a:extLst>
          </p:cNvPr>
          <p:cNvGraphicFramePr>
            <a:graphicFrameLocks/>
          </p:cNvGraphicFramePr>
          <p:nvPr>
            <p:extLst>
              <p:ext uri="{D42A27DB-BD31-4B8C-83A1-F6EECF244321}">
                <p14:modId xmlns:p14="http://schemas.microsoft.com/office/powerpoint/2010/main" val="72502317"/>
              </p:ext>
            </p:extLst>
          </p:nvPr>
        </p:nvGraphicFramePr>
        <p:xfrm>
          <a:off x="838198" y="1406003"/>
          <a:ext cx="10407555" cy="4244169"/>
        </p:xfrm>
        <a:graphic>
          <a:graphicData uri="http://schemas.openxmlformats.org/drawingml/2006/chart">
            <c:chart xmlns:c="http://schemas.openxmlformats.org/drawingml/2006/chart" xmlns:r="http://schemas.openxmlformats.org/officeDocument/2006/relationships" r:id="rId3"/>
          </a:graphicData>
        </a:graphic>
      </p:graphicFrame>
      <p:sp>
        <p:nvSpPr>
          <p:cNvPr id="2" name="Titel 1"/>
          <p:cNvSpPr>
            <a:spLocks noGrp="1"/>
          </p:cNvSpPr>
          <p:nvPr>
            <p:ph type="title"/>
          </p:nvPr>
        </p:nvSpPr>
        <p:spPr>
          <a:xfrm>
            <a:off x="838200" y="1"/>
            <a:ext cx="10515600" cy="1733549"/>
          </a:xfrm>
        </p:spPr>
        <p:txBody>
          <a:bodyPr/>
          <a:lstStyle/>
          <a:p>
            <a:pPr algn="ctr"/>
            <a:r>
              <a:rPr lang="en-US" dirty="0"/>
              <a:t>Performance</a:t>
            </a:r>
          </a:p>
        </p:txBody>
      </p:sp>
      <p:sp>
        <p:nvSpPr>
          <p:cNvPr id="4" name="TextBox 3">
            <a:extLst>
              <a:ext uri="{FF2B5EF4-FFF2-40B4-BE49-F238E27FC236}">
                <a16:creationId xmlns:a16="http://schemas.microsoft.com/office/drawing/2014/main" id="{1B00F779-0ABF-40EB-927E-7960E5163C20}"/>
              </a:ext>
            </a:extLst>
          </p:cNvPr>
          <p:cNvSpPr txBox="1"/>
          <p:nvPr/>
        </p:nvSpPr>
        <p:spPr>
          <a:xfrm>
            <a:off x="838201" y="5827594"/>
            <a:ext cx="10515598" cy="523220"/>
          </a:xfrm>
          <a:prstGeom prst="rect">
            <a:avLst/>
          </a:prstGeom>
          <a:noFill/>
        </p:spPr>
        <p:txBody>
          <a:bodyPr wrap="square" rtlCol="0">
            <a:spAutoFit/>
          </a:bodyPr>
          <a:lstStyle/>
          <a:p>
            <a:pPr algn="ctr"/>
            <a:r>
              <a:rPr lang="en-US" sz="2800" dirty="0" err="1"/>
              <a:t>Phoronix</a:t>
            </a:r>
            <a:r>
              <a:rPr lang="en-US" sz="2800" dirty="0"/>
              <a:t> Suite</a:t>
            </a:r>
          </a:p>
        </p:txBody>
      </p:sp>
      <p:sp>
        <p:nvSpPr>
          <p:cNvPr id="5" name="Speech Bubble: Rectangle with Corners Rounded 4">
            <a:extLst>
              <a:ext uri="{FF2B5EF4-FFF2-40B4-BE49-F238E27FC236}">
                <a16:creationId xmlns:a16="http://schemas.microsoft.com/office/drawing/2014/main" id="{AD7A9F13-C74E-4A09-BCA3-EDF1ADCA8719}"/>
              </a:ext>
            </a:extLst>
          </p:cNvPr>
          <p:cNvSpPr/>
          <p:nvPr/>
        </p:nvSpPr>
        <p:spPr>
          <a:xfrm>
            <a:off x="8720349" y="601070"/>
            <a:ext cx="2579427" cy="1132480"/>
          </a:xfrm>
          <a:prstGeom prst="wedgeRoundRectCallout">
            <a:avLst>
              <a:gd name="adj1" fmla="val -45309"/>
              <a:gd name="adj2" fmla="val 104679"/>
              <a:gd name="adj3" fmla="val 16667"/>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 Overhead</a:t>
            </a:r>
            <a:endParaRPr lang="en-US" dirty="0">
              <a:solidFill>
                <a:schemeClr val="bg1"/>
              </a:solidFill>
            </a:endParaRPr>
          </a:p>
        </p:txBody>
      </p:sp>
    </p:spTree>
    <p:extLst>
      <p:ext uri="{BB962C8B-B14F-4D97-AF65-F5344CB8AC3E}">
        <p14:creationId xmlns:p14="http://schemas.microsoft.com/office/powerpoint/2010/main" val="268719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199" y="0"/>
            <a:ext cx="10515600" cy="1825625"/>
          </a:xfrm>
        </p:spPr>
        <p:txBody>
          <a:bodyPr/>
          <a:lstStyle/>
          <a:p>
            <a:pPr algn="ctr"/>
            <a:r>
              <a:rPr lang="en-US" dirty="0"/>
              <a:t>Performance</a:t>
            </a:r>
          </a:p>
        </p:txBody>
      </p:sp>
      <p:sp>
        <p:nvSpPr>
          <p:cNvPr id="7" name="Content Placeholder 6">
            <a:extLst>
              <a:ext uri="{FF2B5EF4-FFF2-40B4-BE49-F238E27FC236}">
                <a16:creationId xmlns:a16="http://schemas.microsoft.com/office/drawing/2014/main" id="{E35E4152-69D3-4FA5-9CC4-7107D50B63DB}"/>
              </a:ext>
            </a:extLst>
          </p:cNvPr>
          <p:cNvSpPr>
            <a:spLocks noGrp="1"/>
          </p:cNvSpPr>
          <p:nvPr>
            <p:ph idx="1"/>
          </p:nvPr>
        </p:nvSpPr>
        <p:spPr/>
        <p:txBody>
          <a:bodyPr/>
          <a:lstStyle/>
          <a:p>
            <a:r>
              <a:rPr lang="en-US" dirty="0"/>
              <a:t>Run </a:t>
            </a:r>
            <a:r>
              <a:rPr lang="en-US" dirty="0" err="1">
                <a:latin typeface="Courier New" panose="02070309020205020404" pitchFamily="49" charset="0"/>
                <a:cs typeface="Courier New" panose="02070309020205020404" pitchFamily="49" charset="0"/>
              </a:rPr>
              <a:t>pgbench</a:t>
            </a:r>
            <a:r>
              <a:rPr lang="en-US" dirty="0"/>
              <a:t> in a PostgreSQL database: 2.386% overhead</a:t>
            </a:r>
          </a:p>
        </p:txBody>
      </p:sp>
      <p:sp>
        <p:nvSpPr>
          <p:cNvPr id="8" name="Rectangle: Rounded Corners 7">
            <a:extLst>
              <a:ext uri="{FF2B5EF4-FFF2-40B4-BE49-F238E27FC236}">
                <a16:creationId xmlns:a16="http://schemas.microsoft.com/office/drawing/2014/main" id="{0FA6700B-F348-40AC-A224-84D763B24E2E}"/>
              </a:ext>
            </a:extLst>
          </p:cNvPr>
          <p:cNvSpPr/>
          <p:nvPr/>
        </p:nvSpPr>
        <p:spPr>
          <a:xfrm>
            <a:off x="3078479" y="3060192"/>
            <a:ext cx="6035040" cy="2304288"/>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2x better than </a:t>
            </a:r>
            <a:r>
              <a:rPr lang="en-US" sz="4000" dirty="0" err="1">
                <a:solidFill>
                  <a:schemeClr val="bg1"/>
                </a:solidFill>
              </a:rPr>
              <a:t>Gruss</a:t>
            </a:r>
            <a:r>
              <a:rPr lang="en-US" sz="4000" dirty="0">
                <a:solidFill>
                  <a:schemeClr val="bg1"/>
                </a:solidFill>
              </a:rPr>
              <a:t> </a:t>
            </a:r>
            <a:r>
              <a:rPr lang="en-US" sz="4000" i="1" dirty="0">
                <a:solidFill>
                  <a:schemeClr val="bg1"/>
                </a:solidFill>
              </a:rPr>
              <a:t>et al.</a:t>
            </a:r>
            <a:r>
              <a:rPr lang="en-US" sz="4000" dirty="0">
                <a:solidFill>
                  <a:schemeClr val="bg1"/>
                </a:solidFill>
              </a:rPr>
              <a:t> while offering the same security guarantees!</a:t>
            </a:r>
          </a:p>
        </p:txBody>
      </p:sp>
    </p:spTree>
    <p:extLst>
      <p:ext uri="{BB962C8B-B14F-4D97-AF65-F5344CB8AC3E}">
        <p14:creationId xmlns:p14="http://schemas.microsoft.com/office/powerpoint/2010/main" val="410696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94">
            <a:extLst>
              <a:ext uri="{FF2B5EF4-FFF2-40B4-BE49-F238E27FC236}">
                <a16:creationId xmlns:a16="http://schemas.microsoft.com/office/drawing/2014/main" id="{883D76D7-1BC6-44EB-81D8-ADD40A74C938}"/>
              </a:ext>
            </a:extLst>
          </p:cNvPr>
          <p:cNvSpPr/>
          <p:nvPr/>
        </p:nvSpPr>
        <p:spPr>
          <a:xfrm>
            <a:off x="3052010" y="3909260"/>
            <a:ext cx="6087979" cy="1638300"/>
          </a:xfrm>
          <a:prstGeom prst="round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5">
                    <a:lumMod val="75000"/>
                  </a:schemeClr>
                </a:solidFill>
              </a:rPr>
              <a:t>Beware your benchmarks for they may lie to you!</a:t>
            </a:r>
            <a:endParaRPr lang="en-US" sz="4800" b="1" dirty="0">
              <a:solidFill>
                <a:schemeClr val="accent5">
                  <a:lumMod val="75000"/>
                </a:schemeClr>
              </a:solidFill>
            </a:endParaRPr>
          </a:p>
        </p:txBody>
      </p:sp>
      <p:sp>
        <p:nvSpPr>
          <p:cNvPr id="2" name="Titel 1"/>
          <p:cNvSpPr>
            <a:spLocks noGrp="1"/>
          </p:cNvSpPr>
          <p:nvPr>
            <p:ph type="title"/>
          </p:nvPr>
        </p:nvSpPr>
        <p:spPr>
          <a:xfrm>
            <a:off x="838200" y="1"/>
            <a:ext cx="10515600" cy="1690688"/>
          </a:xfrm>
        </p:spPr>
        <p:txBody>
          <a:bodyPr/>
          <a:lstStyle/>
          <a:p>
            <a:pPr algn="ctr"/>
            <a:r>
              <a:rPr lang="en-US" dirty="0"/>
              <a:t>Conclusion</a:t>
            </a:r>
          </a:p>
        </p:txBody>
      </p:sp>
      <p:sp>
        <p:nvSpPr>
          <p:cNvPr id="3" name="TextBox 2">
            <a:extLst>
              <a:ext uri="{FF2B5EF4-FFF2-40B4-BE49-F238E27FC236}">
                <a16:creationId xmlns:a16="http://schemas.microsoft.com/office/drawing/2014/main" id="{AE20980D-E08A-4965-9F1D-7FB7B26D2BCB}"/>
              </a:ext>
            </a:extLst>
          </p:cNvPr>
          <p:cNvSpPr txBox="1"/>
          <p:nvPr/>
        </p:nvSpPr>
        <p:spPr>
          <a:xfrm>
            <a:off x="838200" y="1690689"/>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Attacks against KASLR are possible using architectural side channels</a:t>
            </a:r>
          </a:p>
          <a:p>
            <a:pPr marL="285750" indent="-285750">
              <a:buFont typeface="Arial" panose="020B0604020202020204" pitchFamily="34" charset="0"/>
              <a:buChar char="•"/>
            </a:pPr>
            <a:r>
              <a:rPr lang="en-US" sz="2400" dirty="0"/>
              <a:t>Still possible to defend against them without having to change hardware</a:t>
            </a:r>
          </a:p>
          <a:p>
            <a:pPr marL="285750" indent="-285750">
              <a:buFont typeface="Arial" panose="020B0604020202020204" pitchFamily="34" charset="0"/>
              <a:buChar char="•"/>
            </a:pPr>
            <a:r>
              <a:rPr lang="en-US" sz="2400" dirty="0"/>
              <a:t>LAZARUS does such thing, while offering negligible performance overhead</a:t>
            </a:r>
          </a:p>
        </p:txBody>
      </p:sp>
    </p:spTree>
    <p:extLst>
      <p:ext uri="{BB962C8B-B14F-4D97-AF65-F5344CB8AC3E}">
        <p14:creationId xmlns:p14="http://schemas.microsoft.com/office/powerpoint/2010/main" val="22328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838200" y="365126"/>
            <a:ext cx="10515600" cy="5968999"/>
          </a:xfrm>
        </p:spPr>
        <p:txBody>
          <a:bodyPr/>
          <a:lstStyle/>
          <a:p>
            <a:pPr algn="ctr"/>
            <a:r>
              <a:rPr lang="en-US" dirty="0"/>
              <a:t>Questions?</a:t>
            </a:r>
          </a:p>
        </p:txBody>
      </p:sp>
    </p:spTree>
    <p:extLst>
      <p:ext uri="{BB962C8B-B14F-4D97-AF65-F5344CB8AC3E}">
        <p14:creationId xmlns:p14="http://schemas.microsoft.com/office/powerpoint/2010/main" val="276147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Run-time Attacks Against the Kernel</a:t>
            </a:r>
          </a:p>
        </p:txBody>
      </p:sp>
      <p:sp>
        <p:nvSpPr>
          <p:cNvPr id="31" name="Rectangle 30"/>
          <p:cNvSpPr/>
          <p:nvPr/>
        </p:nvSpPr>
        <p:spPr>
          <a:xfrm>
            <a:off x="4434583" y="3082117"/>
            <a:ext cx="2882348" cy="3019012"/>
          </a:xfrm>
          <a:prstGeom prst="rect">
            <a:avLst/>
          </a:prstGeom>
          <a:solidFill>
            <a:schemeClr val="accent1">
              <a:lumMod val="75000"/>
            </a:schemeClr>
          </a:solidFill>
          <a:ln w="9525" cap="flat" cmpd="sng" algn="ctr">
            <a:no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t>Randomized </a:t>
            </a:r>
            <a:r>
              <a:rPr kumimoji="0" lang="en-US" sz="2400" b="1" i="0" u="none" strike="noStrike" kern="0" cap="none" spc="0" normalizeH="0" baseline="0" noProof="0" dirty="0">
                <a:ln>
                  <a:noFill/>
                </a:ln>
                <a:effectLst/>
                <a:uLnTx/>
                <a:uFillTx/>
              </a:rPr>
              <a:t>Kernel</a:t>
            </a:r>
          </a:p>
        </p:txBody>
      </p:sp>
      <p:sp>
        <p:nvSpPr>
          <p:cNvPr id="32" name="Rectangle 3"/>
          <p:cNvSpPr/>
          <p:nvPr/>
        </p:nvSpPr>
        <p:spPr>
          <a:xfrm>
            <a:off x="4434583" y="1690688"/>
            <a:ext cx="2882348" cy="1252930"/>
          </a:xfrm>
          <a:prstGeom prst="rect">
            <a:avLst/>
          </a:prstGeom>
          <a:solidFill>
            <a:schemeClr val="accent1"/>
          </a:solidFill>
          <a:ln w="9525" cap="flat" cmpd="sng" algn="ctr">
            <a:no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effectLst/>
                <a:uLnTx/>
                <a:uFillTx/>
              </a:rPr>
              <a:t>User Mode</a:t>
            </a:r>
          </a:p>
        </p:txBody>
      </p:sp>
      <p:pic>
        <p:nvPicPr>
          <p:cNvPr id="33" name="Picture 3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41274" y="2271009"/>
            <a:ext cx="551910" cy="553896"/>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11"/>
          <p:cNvSpPr/>
          <p:nvPr/>
        </p:nvSpPr>
        <p:spPr>
          <a:xfrm>
            <a:off x="4651621" y="3578702"/>
            <a:ext cx="2448272" cy="360833"/>
          </a:xfrm>
          <a:prstGeom prst="rect">
            <a:avLst/>
          </a:prstGeom>
          <a:solidFill>
            <a:schemeClr val="accent1">
              <a:lumMod val="50000"/>
            </a:scheme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Code</a:t>
            </a:r>
          </a:p>
        </p:txBody>
      </p:sp>
      <p:sp>
        <p:nvSpPr>
          <p:cNvPr id="35" name="Rectangle 11"/>
          <p:cNvSpPr/>
          <p:nvPr/>
        </p:nvSpPr>
        <p:spPr>
          <a:xfrm>
            <a:off x="5311004" y="3934379"/>
            <a:ext cx="1788888" cy="360833"/>
          </a:xfrm>
          <a:prstGeom prst="rect">
            <a:avLst/>
          </a:prstGeom>
          <a:solidFill>
            <a:schemeClr val="accent1">
              <a:lumMod val="75000"/>
            </a:scheme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System Call</a:t>
            </a:r>
          </a:p>
        </p:txBody>
      </p:sp>
      <p:sp>
        <p:nvSpPr>
          <p:cNvPr id="36" name="Rectangle 11"/>
          <p:cNvSpPr/>
          <p:nvPr/>
        </p:nvSpPr>
        <p:spPr>
          <a:xfrm>
            <a:off x="4651622" y="3934378"/>
            <a:ext cx="659379"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RX</a:t>
            </a:r>
          </a:p>
        </p:txBody>
      </p:sp>
      <p:sp>
        <p:nvSpPr>
          <p:cNvPr id="37" name="Rectangle 11"/>
          <p:cNvSpPr/>
          <p:nvPr/>
        </p:nvSpPr>
        <p:spPr>
          <a:xfrm>
            <a:off x="5311004" y="4297521"/>
            <a:ext cx="1788889" cy="360833"/>
          </a:xfrm>
          <a:prstGeom prst="rect">
            <a:avLst/>
          </a:prstGeom>
          <a:solidFill>
            <a:schemeClr val="accent1">
              <a:lumMod val="75000"/>
            </a:scheme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uLnTx/>
                <a:uFillTx/>
                <a:latin typeface="Calibri"/>
                <a:ea typeface=""/>
                <a:cs typeface=""/>
              </a:rPr>
              <a:t>...</a:t>
            </a: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38" name="Rectangle 11"/>
          <p:cNvSpPr/>
          <p:nvPr/>
        </p:nvSpPr>
        <p:spPr>
          <a:xfrm>
            <a:off x="4651622" y="4297520"/>
            <a:ext cx="659381"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RX</a:t>
            </a:r>
          </a:p>
        </p:txBody>
      </p:sp>
      <p:sp>
        <p:nvSpPr>
          <p:cNvPr id="39" name="Rectangle 11"/>
          <p:cNvSpPr/>
          <p:nvPr/>
        </p:nvSpPr>
        <p:spPr>
          <a:xfrm>
            <a:off x="4651621" y="4883507"/>
            <a:ext cx="2448272" cy="360833"/>
          </a:xfrm>
          <a:prstGeom prst="rect">
            <a:avLst/>
          </a:prstGeom>
          <a:solidFill>
            <a:srgbClr val="4F81BD">
              <a:lumMod val="50000"/>
            </a:srgb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Data</a:t>
            </a:r>
          </a:p>
        </p:txBody>
      </p:sp>
      <p:sp>
        <p:nvSpPr>
          <p:cNvPr id="40" name="Rectangle 11"/>
          <p:cNvSpPr/>
          <p:nvPr/>
        </p:nvSpPr>
        <p:spPr>
          <a:xfrm>
            <a:off x="5311002" y="5239184"/>
            <a:ext cx="1788890" cy="360833"/>
          </a:xfrm>
          <a:prstGeom prst="rect">
            <a:avLst/>
          </a:prstGeom>
          <a:solidFill>
            <a:srgbClr val="4F81BD">
              <a:lumMod val="75000"/>
            </a:srgb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Code Pointers</a:t>
            </a:r>
          </a:p>
        </p:txBody>
      </p:sp>
      <p:sp>
        <p:nvSpPr>
          <p:cNvPr id="41" name="Rectangle 40"/>
          <p:cNvSpPr/>
          <p:nvPr/>
        </p:nvSpPr>
        <p:spPr>
          <a:xfrm>
            <a:off x="4651621" y="5239183"/>
            <a:ext cx="659380"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RW</a:t>
            </a:r>
          </a:p>
        </p:txBody>
      </p:sp>
      <p:sp>
        <p:nvSpPr>
          <p:cNvPr id="42" name="Rectangle 11"/>
          <p:cNvSpPr/>
          <p:nvPr/>
        </p:nvSpPr>
        <p:spPr>
          <a:xfrm>
            <a:off x="5311002" y="5602326"/>
            <a:ext cx="1788891" cy="360833"/>
          </a:xfrm>
          <a:prstGeom prst="rect">
            <a:avLst/>
          </a:prstGeom>
          <a:solidFill>
            <a:srgbClr val="4F81BD">
              <a:lumMod val="75000"/>
            </a:srgb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a:ln>
                  <a:noFill/>
                </a:ln>
                <a:solidFill>
                  <a:prstClr val="white"/>
                </a:solidFill>
                <a:effectLst/>
                <a:uLnTx/>
                <a:uFillTx/>
                <a:latin typeface="Calibri"/>
                <a:ea typeface=""/>
                <a:cs typeface=""/>
              </a:rPr>
              <a:t>…</a:t>
            </a: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43" name="Rectangle 11"/>
          <p:cNvSpPr/>
          <p:nvPr/>
        </p:nvSpPr>
        <p:spPr>
          <a:xfrm>
            <a:off x="4651622" y="5602325"/>
            <a:ext cx="659379"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RW</a:t>
            </a:r>
          </a:p>
        </p:txBody>
      </p:sp>
      <p:cxnSp>
        <p:nvCxnSpPr>
          <p:cNvPr id="56" name="Elbow Connector 50"/>
          <p:cNvCxnSpPr/>
          <p:nvPr/>
        </p:nvCxnSpPr>
        <p:spPr>
          <a:xfrm>
            <a:off x="6093184" y="2547957"/>
            <a:ext cx="3596383" cy="1252408"/>
          </a:xfrm>
          <a:prstGeom prst="bentConnector3">
            <a:avLst>
              <a:gd name="adj1" fmla="val 100337"/>
            </a:avLst>
          </a:prstGeom>
          <a:noFill/>
          <a:ln w="57150" cap="flat" cmpd="sng" algn="ctr">
            <a:solidFill>
              <a:srgbClr val="C00000"/>
            </a:solidFill>
            <a:prstDash val="solid"/>
            <a:tailEnd type="triangle"/>
          </a:ln>
          <a:effectLst/>
        </p:spPr>
      </p:cxnSp>
      <p:sp>
        <p:nvSpPr>
          <p:cNvPr id="30" name="Rectangle 11"/>
          <p:cNvSpPr/>
          <p:nvPr/>
        </p:nvSpPr>
        <p:spPr>
          <a:xfrm>
            <a:off x="5311002" y="5242181"/>
            <a:ext cx="1788890" cy="360833"/>
          </a:xfrm>
          <a:prstGeom prst="rect">
            <a:avLst/>
          </a:prstGeom>
          <a:solidFill>
            <a:srgbClr val="C00000"/>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Calibri"/>
                <a:ea typeface=""/>
                <a:cs typeface=""/>
              </a:rPr>
              <a:t>Code Pointers</a:t>
            </a: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grpSp>
        <p:nvGrpSpPr>
          <p:cNvPr id="44" name="Gruppieren 43"/>
          <p:cNvGrpSpPr/>
          <p:nvPr/>
        </p:nvGrpSpPr>
        <p:grpSpPr>
          <a:xfrm>
            <a:off x="4610346" y="3578703"/>
            <a:ext cx="2534526" cy="2522426"/>
            <a:chOff x="6672628" y="1851011"/>
            <a:chExt cx="2357454" cy="1636580"/>
          </a:xfrm>
        </p:grpSpPr>
        <p:sp>
          <p:nvSpPr>
            <p:cNvPr id="45" name="CustomShape 2"/>
            <p:cNvSpPr/>
            <p:nvPr/>
          </p:nvSpPr>
          <p:spPr>
            <a:xfrm>
              <a:off x="6672628" y="1851011"/>
              <a:ext cx="2357454" cy="1571636"/>
            </a:xfrm>
            <a:prstGeom prst="rect">
              <a:avLst/>
            </a:prstGeom>
            <a:solidFill>
              <a:schemeClr val="tx1"/>
            </a:solidFill>
            <a:ln w="38100">
              <a:solidFill>
                <a:schemeClr val="accent1">
                  <a:lumMod val="50000"/>
                </a:schemeClr>
              </a:solid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endParaRPr lang="de-DE" sz="1800" b="0" strike="noStrike" spc="-1" dirty="0">
                <a:solidFill>
                  <a:srgbClr val="FFFFFF"/>
                </a:solidFill>
                <a:uFill>
                  <a:solidFill>
                    <a:srgbClr val="FFFFFF"/>
                  </a:solidFill>
                </a:uFill>
                <a:latin typeface="Calibri" pitchFamily="34" charset="0"/>
                <a:cs typeface="Calibri" pitchFamily="34" charset="0"/>
              </a:endParaRPr>
            </a:p>
          </p:txBody>
        </p:sp>
        <p:sp>
          <p:nvSpPr>
            <p:cNvPr id="46" name="Textfeld 45"/>
            <p:cNvSpPr txBox="1"/>
            <p:nvPr/>
          </p:nvSpPr>
          <p:spPr>
            <a:xfrm>
              <a:off x="6683386" y="1922449"/>
              <a:ext cx="785818" cy="1015663"/>
            </a:xfrm>
            <a:prstGeom prst="rect">
              <a:avLst/>
            </a:prstGeom>
            <a:noFill/>
          </p:spPr>
          <p:txBody>
            <a:bodyPr wrap="square" rtlCol="0">
              <a:spAutoFit/>
            </a:bodyPr>
            <a:lstStyle/>
            <a:p>
              <a:r>
                <a:rPr lang="de-DE" sz="6000" dirty="0">
                  <a:solidFill>
                    <a:schemeClr val="bg1"/>
                  </a:solidFill>
                  <a:latin typeface="Calibri" pitchFamily="34" charset="0"/>
                  <a:cs typeface="Calibri" pitchFamily="34" charset="0"/>
                </a:rPr>
                <a:t>?</a:t>
              </a:r>
            </a:p>
          </p:txBody>
        </p:sp>
        <p:sp>
          <p:nvSpPr>
            <p:cNvPr id="54" name="Textfeld 46"/>
            <p:cNvSpPr txBox="1"/>
            <p:nvPr/>
          </p:nvSpPr>
          <p:spPr>
            <a:xfrm>
              <a:off x="8040708" y="1851011"/>
              <a:ext cx="428628" cy="707886"/>
            </a:xfrm>
            <a:prstGeom prst="rect">
              <a:avLst/>
            </a:prstGeom>
            <a:noFill/>
          </p:spPr>
          <p:txBody>
            <a:bodyPr wrap="square" rtlCol="0">
              <a:spAutoFit/>
            </a:bodyPr>
            <a:lstStyle/>
            <a:p>
              <a:r>
                <a:rPr lang="de-DE" sz="4000" dirty="0">
                  <a:solidFill>
                    <a:schemeClr val="bg1"/>
                  </a:solidFill>
                  <a:latin typeface="Calibri" pitchFamily="34" charset="0"/>
                  <a:cs typeface="Calibri" pitchFamily="34" charset="0"/>
                </a:rPr>
                <a:t>?</a:t>
              </a:r>
            </a:p>
          </p:txBody>
        </p:sp>
        <p:sp>
          <p:nvSpPr>
            <p:cNvPr id="55" name="Textfeld 47"/>
            <p:cNvSpPr txBox="1"/>
            <p:nvPr/>
          </p:nvSpPr>
          <p:spPr>
            <a:xfrm>
              <a:off x="8469336" y="2779705"/>
              <a:ext cx="428628" cy="707886"/>
            </a:xfrm>
            <a:prstGeom prst="rect">
              <a:avLst/>
            </a:prstGeom>
            <a:noFill/>
          </p:spPr>
          <p:txBody>
            <a:bodyPr wrap="square" rtlCol="0">
              <a:spAutoFit/>
            </a:bodyPr>
            <a:lstStyle/>
            <a:p>
              <a:r>
                <a:rPr lang="de-DE" sz="4000" dirty="0">
                  <a:solidFill>
                    <a:schemeClr val="bg1"/>
                  </a:solidFill>
                  <a:latin typeface="Calibri" pitchFamily="34" charset="0"/>
                  <a:cs typeface="Calibri" pitchFamily="34" charset="0"/>
                </a:rPr>
                <a:t>?</a:t>
              </a:r>
            </a:p>
          </p:txBody>
        </p:sp>
        <p:sp>
          <p:nvSpPr>
            <p:cNvPr id="57" name="Textfeld 48"/>
            <p:cNvSpPr txBox="1"/>
            <p:nvPr/>
          </p:nvSpPr>
          <p:spPr>
            <a:xfrm>
              <a:off x="7612080" y="2136763"/>
              <a:ext cx="785818" cy="1015663"/>
            </a:xfrm>
            <a:prstGeom prst="rect">
              <a:avLst/>
            </a:prstGeom>
            <a:noFill/>
          </p:spPr>
          <p:txBody>
            <a:bodyPr wrap="square" rtlCol="0">
              <a:spAutoFit/>
            </a:bodyPr>
            <a:lstStyle/>
            <a:p>
              <a:r>
                <a:rPr lang="de-DE" sz="6000" dirty="0">
                  <a:solidFill>
                    <a:schemeClr val="bg1"/>
                  </a:solidFill>
                  <a:latin typeface="Calibri" pitchFamily="34" charset="0"/>
                  <a:cs typeface="Calibri" pitchFamily="34" charset="0"/>
                </a:rPr>
                <a:t>?</a:t>
              </a:r>
            </a:p>
          </p:txBody>
        </p:sp>
        <p:sp>
          <p:nvSpPr>
            <p:cNvPr id="58" name="Textfeld 49"/>
            <p:cNvSpPr txBox="1"/>
            <p:nvPr/>
          </p:nvSpPr>
          <p:spPr>
            <a:xfrm>
              <a:off x="7112014" y="2636829"/>
              <a:ext cx="428628" cy="707886"/>
            </a:xfrm>
            <a:prstGeom prst="rect">
              <a:avLst/>
            </a:prstGeom>
            <a:noFill/>
          </p:spPr>
          <p:txBody>
            <a:bodyPr wrap="square" rtlCol="0">
              <a:spAutoFit/>
            </a:bodyPr>
            <a:lstStyle/>
            <a:p>
              <a:r>
                <a:rPr lang="de-DE" sz="4000" dirty="0">
                  <a:solidFill>
                    <a:schemeClr val="bg1"/>
                  </a:solidFill>
                  <a:latin typeface="Calibri" pitchFamily="34" charset="0"/>
                  <a:cs typeface="Calibri" pitchFamily="34" charset="0"/>
                </a:rPr>
                <a:t>?</a:t>
              </a:r>
            </a:p>
          </p:txBody>
        </p:sp>
        <p:sp>
          <p:nvSpPr>
            <p:cNvPr id="59" name="Textfeld 50"/>
            <p:cNvSpPr txBox="1"/>
            <p:nvPr/>
          </p:nvSpPr>
          <p:spPr>
            <a:xfrm>
              <a:off x="8040708" y="2922581"/>
              <a:ext cx="428628" cy="461665"/>
            </a:xfrm>
            <a:prstGeom prst="rect">
              <a:avLst/>
            </a:prstGeom>
            <a:noFill/>
          </p:spPr>
          <p:txBody>
            <a:bodyPr wrap="square" rtlCol="0">
              <a:spAutoFit/>
            </a:bodyPr>
            <a:lstStyle/>
            <a:p>
              <a:r>
                <a:rPr lang="de-DE" sz="2400" dirty="0">
                  <a:solidFill>
                    <a:schemeClr val="bg1"/>
                  </a:solidFill>
                  <a:latin typeface="Calibri" pitchFamily="34" charset="0"/>
                  <a:cs typeface="Calibri" pitchFamily="34" charset="0"/>
                </a:rPr>
                <a:t>?</a:t>
              </a:r>
            </a:p>
          </p:txBody>
        </p:sp>
        <p:sp>
          <p:nvSpPr>
            <p:cNvPr id="60" name="Textfeld 51"/>
            <p:cNvSpPr txBox="1"/>
            <p:nvPr/>
          </p:nvSpPr>
          <p:spPr>
            <a:xfrm>
              <a:off x="8469336" y="1993887"/>
              <a:ext cx="428628" cy="707886"/>
            </a:xfrm>
            <a:prstGeom prst="rect">
              <a:avLst/>
            </a:prstGeom>
            <a:noFill/>
          </p:spPr>
          <p:txBody>
            <a:bodyPr wrap="square" rtlCol="0">
              <a:spAutoFit/>
            </a:bodyPr>
            <a:lstStyle/>
            <a:p>
              <a:r>
                <a:rPr lang="de-DE" sz="4000" dirty="0">
                  <a:solidFill>
                    <a:schemeClr val="bg1"/>
                  </a:solidFill>
                  <a:latin typeface="Calibri" pitchFamily="34" charset="0"/>
                  <a:cs typeface="Calibri" pitchFamily="34" charset="0"/>
                </a:rPr>
                <a:t>?</a:t>
              </a:r>
            </a:p>
          </p:txBody>
        </p:sp>
        <p:sp>
          <p:nvSpPr>
            <p:cNvPr id="61" name="Textfeld 52"/>
            <p:cNvSpPr txBox="1"/>
            <p:nvPr/>
          </p:nvSpPr>
          <p:spPr>
            <a:xfrm>
              <a:off x="7326328" y="1922449"/>
              <a:ext cx="428628" cy="461665"/>
            </a:xfrm>
            <a:prstGeom prst="rect">
              <a:avLst/>
            </a:prstGeom>
            <a:noFill/>
          </p:spPr>
          <p:txBody>
            <a:bodyPr wrap="square" rtlCol="0">
              <a:spAutoFit/>
            </a:bodyPr>
            <a:lstStyle/>
            <a:p>
              <a:r>
                <a:rPr lang="de-DE" sz="2400" dirty="0">
                  <a:solidFill>
                    <a:schemeClr val="bg1"/>
                  </a:solidFill>
                  <a:latin typeface="Calibri" pitchFamily="34" charset="0"/>
                  <a:cs typeface="Calibri" pitchFamily="34" charset="0"/>
                </a:rPr>
                <a:t>?</a:t>
              </a:r>
            </a:p>
          </p:txBody>
        </p:sp>
      </p:grpSp>
      <p:pic>
        <p:nvPicPr>
          <p:cNvPr id="105" name="Picture 6"/>
          <p:cNvPicPr>
            <a:picLocks noChangeAspect="1" noChangeArrowheads="1"/>
          </p:cNvPicPr>
          <p:nvPr/>
        </p:nvPicPr>
        <p:blipFill>
          <a:blip r:embed="rId4">
            <a:duotone>
              <a:prstClr val="black"/>
              <a:srgbClr val="FF0000">
                <a:tint val="45000"/>
                <a:satMod val="400000"/>
              </a:srgbClr>
            </a:duotone>
            <a:extLst>
              <a:ext uri="{BEBA8EAE-BF5A-486C-A8C5-ECC9F3942E4B}">
                <a14:imgProps xmlns:a14="http://schemas.microsoft.com/office/drawing/2010/main">
                  <a14:imgLayer r:embed="rId5">
                    <a14:imgEffect>
                      <a14:backgroundRemoval t="2000" b="100000" l="0" r="100000">
                        <a14:foregroundMark x1="45699" y1="47500" x2="45699" y2="47500"/>
                        <a14:foregroundMark x1="48925" y1="43500" x2="48925" y2="48500"/>
                        <a14:foregroundMark x1="73656" y1="39000" x2="72581" y2="46500"/>
                        <a14:foregroundMark x1="63978" y1="70000" x2="62366" y2="87000"/>
                        <a14:foregroundMark x1="55914" y1="93500" x2="55914" y2="95500"/>
                        <a14:foregroundMark x1="29032" y1="81000" x2="31183" y2="86500"/>
                        <a14:foregroundMark x1="6989" y1="18500" x2="13978" y2="13000"/>
                        <a14:foregroundMark x1="15054" y1="29000" x2="18280" y2="29500"/>
                        <a14:foregroundMark x1="24731" y1="7500" x2="29570" y2="5500"/>
                        <a14:foregroundMark x1="25806" y1="16500" x2="27957" y2="17000"/>
                        <a14:backgroundMark x1="30645" y1="5000" x2="30645" y2="5000"/>
                        <a14:backgroundMark x1="29570" y1="4500" x2="29570" y2="4500"/>
                      </a14:backgroundRemoval>
                    </a14:imgEffect>
                  </a14:imgLayer>
                </a14:imgProps>
              </a:ext>
              <a:ext uri="{28A0092B-C50C-407E-A947-70E740481C1C}">
                <a14:useLocalDpi xmlns:a14="http://schemas.microsoft.com/office/drawing/2010/main" val="0"/>
              </a:ext>
            </a:extLst>
          </a:blip>
          <a:srcRect/>
          <a:stretch>
            <a:fillRect/>
          </a:stretch>
        </p:blipFill>
        <p:spPr bwMode="auto">
          <a:xfrm>
            <a:off x="5267005" y="2007690"/>
            <a:ext cx="938442" cy="94994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Picture 4" descr="http://pixabay.com/static/uploads/photo/2012/04/15/19/41/stop-35069_15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0147" y="3771583"/>
            <a:ext cx="615901" cy="61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57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nodeType="afterEffect">
                                  <p:stCondLst>
                                    <p:cond delay="40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600"/>
                                        <p:tgtEl>
                                          <p:spTgt spid="5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Run-time Attacks Against the Kernel</a:t>
            </a:r>
          </a:p>
        </p:txBody>
      </p:sp>
      <p:sp>
        <p:nvSpPr>
          <p:cNvPr id="31" name="Rectangle 30"/>
          <p:cNvSpPr/>
          <p:nvPr/>
        </p:nvSpPr>
        <p:spPr>
          <a:xfrm>
            <a:off x="4434583" y="3082117"/>
            <a:ext cx="2882348" cy="3019012"/>
          </a:xfrm>
          <a:prstGeom prst="rect">
            <a:avLst/>
          </a:prstGeom>
          <a:solidFill>
            <a:schemeClr val="accent1">
              <a:lumMod val="75000"/>
            </a:schemeClr>
          </a:solidFill>
          <a:ln w="9525" cap="flat" cmpd="sng" algn="ctr">
            <a:no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kern="0" dirty="0"/>
              <a:t>Randomized </a:t>
            </a:r>
            <a:r>
              <a:rPr kumimoji="0" lang="en-US" sz="2400" b="1" i="0" u="none" strike="noStrike" kern="0" cap="none" spc="0" normalizeH="0" baseline="0" noProof="0" dirty="0">
                <a:ln>
                  <a:noFill/>
                </a:ln>
                <a:effectLst/>
                <a:uLnTx/>
                <a:uFillTx/>
              </a:rPr>
              <a:t>Kernel</a:t>
            </a:r>
          </a:p>
        </p:txBody>
      </p:sp>
      <p:sp>
        <p:nvSpPr>
          <p:cNvPr id="32" name="Rectangle 3"/>
          <p:cNvSpPr/>
          <p:nvPr/>
        </p:nvSpPr>
        <p:spPr>
          <a:xfrm>
            <a:off x="4434583" y="1690688"/>
            <a:ext cx="2882348" cy="1252930"/>
          </a:xfrm>
          <a:prstGeom prst="rect">
            <a:avLst/>
          </a:prstGeom>
          <a:solidFill>
            <a:schemeClr val="accent1"/>
          </a:solidFill>
          <a:ln w="9525" cap="flat" cmpd="sng" algn="ctr">
            <a:no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effectLst/>
                <a:uLnTx/>
                <a:uFillTx/>
              </a:rPr>
              <a:t>User Mode</a:t>
            </a:r>
          </a:p>
        </p:txBody>
      </p:sp>
      <p:pic>
        <p:nvPicPr>
          <p:cNvPr id="33" name="Picture 3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41274" y="2271009"/>
            <a:ext cx="551910" cy="553896"/>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11"/>
          <p:cNvSpPr/>
          <p:nvPr/>
        </p:nvSpPr>
        <p:spPr>
          <a:xfrm>
            <a:off x="4651621" y="3578702"/>
            <a:ext cx="2448272" cy="360833"/>
          </a:xfrm>
          <a:prstGeom prst="rect">
            <a:avLst/>
          </a:prstGeom>
          <a:solidFill>
            <a:schemeClr val="accent1">
              <a:lumMod val="50000"/>
            </a:scheme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Code</a:t>
            </a:r>
          </a:p>
        </p:txBody>
      </p:sp>
      <p:sp>
        <p:nvSpPr>
          <p:cNvPr id="35" name="Rectangle 11"/>
          <p:cNvSpPr/>
          <p:nvPr/>
        </p:nvSpPr>
        <p:spPr>
          <a:xfrm>
            <a:off x="5311004" y="3934379"/>
            <a:ext cx="1788888" cy="360833"/>
          </a:xfrm>
          <a:prstGeom prst="rect">
            <a:avLst/>
          </a:prstGeom>
          <a:solidFill>
            <a:schemeClr val="accent1">
              <a:lumMod val="75000"/>
            </a:scheme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System Call</a:t>
            </a:r>
          </a:p>
        </p:txBody>
      </p:sp>
      <p:sp>
        <p:nvSpPr>
          <p:cNvPr id="36" name="Rectangle 11"/>
          <p:cNvSpPr/>
          <p:nvPr/>
        </p:nvSpPr>
        <p:spPr>
          <a:xfrm>
            <a:off x="4651622" y="3934378"/>
            <a:ext cx="659379"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RX</a:t>
            </a:r>
          </a:p>
        </p:txBody>
      </p:sp>
      <p:sp>
        <p:nvSpPr>
          <p:cNvPr id="37" name="Rectangle 11"/>
          <p:cNvSpPr/>
          <p:nvPr/>
        </p:nvSpPr>
        <p:spPr>
          <a:xfrm>
            <a:off x="5311004" y="4297521"/>
            <a:ext cx="1788889" cy="360833"/>
          </a:xfrm>
          <a:prstGeom prst="rect">
            <a:avLst/>
          </a:prstGeom>
          <a:solidFill>
            <a:schemeClr val="accent1">
              <a:lumMod val="75000"/>
            </a:scheme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uLnTx/>
                <a:uFillTx/>
                <a:latin typeface="Calibri"/>
                <a:ea typeface=""/>
                <a:cs typeface=""/>
              </a:rPr>
              <a:t>...</a:t>
            </a: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38" name="Rectangle 11"/>
          <p:cNvSpPr/>
          <p:nvPr/>
        </p:nvSpPr>
        <p:spPr>
          <a:xfrm>
            <a:off x="4651622" y="4297520"/>
            <a:ext cx="659381"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RX</a:t>
            </a:r>
          </a:p>
        </p:txBody>
      </p:sp>
      <p:sp>
        <p:nvSpPr>
          <p:cNvPr id="39" name="Rectangle 11"/>
          <p:cNvSpPr/>
          <p:nvPr/>
        </p:nvSpPr>
        <p:spPr>
          <a:xfrm>
            <a:off x="4651621" y="4883507"/>
            <a:ext cx="2448272" cy="360833"/>
          </a:xfrm>
          <a:prstGeom prst="rect">
            <a:avLst/>
          </a:prstGeom>
          <a:solidFill>
            <a:srgbClr val="4F81BD">
              <a:lumMod val="50000"/>
            </a:srgb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Data</a:t>
            </a:r>
          </a:p>
        </p:txBody>
      </p:sp>
      <p:sp>
        <p:nvSpPr>
          <p:cNvPr id="40" name="Rectangle 11"/>
          <p:cNvSpPr/>
          <p:nvPr/>
        </p:nvSpPr>
        <p:spPr>
          <a:xfrm>
            <a:off x="5311002" y="5239184"/>
            <a:ext cx="1788890" cy="360833"/>
          </a:xfrm>
          <a:prstGeom prst="rect">
            <a:avLst/>
          </a:prstGeom>
          <a:solidFill>
            <a:srgbClr val="4F81BD">
              <a:lumMod val="75000"/>
            </a:srgb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Code Pointers</a:t>
            </a:r>
          </a:p>
        </p:txBody>
      </p:sp>
      <p:sp>
        <p:nvSpPr>
          <p:cNvPr id="41" name="Rectangle 40"/>
          <p:cNvSpPr/>
          <p:nvPr/>
        </p:nvSpPr>
        <p:spPr>
          <a:xfrm>
            <a:off x="4651621" y="5239183"/>
            <a:ext cx="659380"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RW</a:t>
            </a:r>
          </a:p>
        </p:txBody>
      </p:sp>
      <p:sp>
        <p:nvSpPr>
          <p:cNvPr id="42" name="Rectangle 11"/>
          <p:cNvSpPr/>
          <p:nvPr/>
        </p:nvSpPr>
        <p:spPr>
          <a:xfrm>
            <a:off x="5311002" y="5602326"/>
            <a:ext cx="1788891" cy="360833"/>
          </a:xfrm>
          <a:prstGeom prst="rect">
            <a:avLst/>
          </a:prstGeom>
          <a:solidFill>
            <a:srgbClr val="4F81BD">
              <a:lumMod val="75000"/>
            </a:srgb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a:ln>
                  <a:noFill/>
                </a:ln>
                <a:solidFill>
                  <a:prstClr val="white"/>
                </a:solidFill>
                <a:effectLst/>
                <a:uLnTx/>
                <a:uFillTx/>
                <a:latin typeface="Calibri"/>
                <a:ea typeface=""/>
                <a:cs typeface=""/>
              </a:rPr>
              <a:t>…</a:t>
            </a: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sp>
        <p:nvSpPr>
          <p:cNvPr id="43" name="Rectangle 11"/>
          <p:cNvSpPr/>
          <p:nvPr/>
        </p:nvSpPr>
        <p:spPr>
          <a:xfrm>
            <a:off x="4651622" y="5602325"/>
            <a:ext cx="659379" cy="360833"/>
          </a:xfrm>
          <a:prstGeom prst="rect">
            <a:avLst/>
          </a:prstGeom>
          <a:solidFill>
            <a:sysClr val="window" lastClr="FFFFFF">
              <a:lumMod val="50000"/>
            </a:sysClr>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
                <a:cs typeface=""/>
              </a:rPr>
              <a:t>RW</a:t>
            </a:r>
          </a:p>
        </p:txBody>
      </p:sp>
      <p:cxnSp>
        <p:nvCxnSpPr>
          <p:cNvPr id="56" name="Elbow Connector 50"/>
          <p:cNvCxnSpPr/>
          <p:nvPr/>
        </p:nvCxnSpPr>
        <p:spPr>
          <a:xfrm>
            <a:off x="6093184" y="2547957"/>
            <a:ext cx="3596383" cy="1252408"/>
          </a:xfrm>
          <a:prstGeom prst="bentConnector3">
            <a:avLst>
              <a:gd name="adj1" fmla="val 100337"/>
            </a:avLst>
          </a:prstGeom>
          <a:noFill/>
          <a:ln w="57150" cap="flat" cmpd="sng" algn="ctr">
            <a:solidFill>
              <a:srgbClr val="C00000"/>
            </a:solidFill>
            <a:prstDash val="solid"/>
            <a:tailEnd type="triangle"/>
          </a:ln>
          <a:effectLst/>
        </p:spPr>
      </p:cxnSp>
      <p:sp>
        <p:nvSpPr>
          <p:cNvPr id="30" name="Rectangle 11"/>
          <p:cNvSpPr/>
          <p:nvPr/>
        </p:nvSpPr>
        <p:spPr>
          <a:xfrm>
            <a:off x="5311002" y="5242181"/>
            <a:ext cx="1788890" cy="360833"/>
          </a:xfrm>
          <a:prstGeom prst="rect">
            <a:avLst/>
          </a:prstGeom>
          <a:solidFill>
            <a:srgbClr val="C00000"/>
          </a:solidFill>
          <a:ln w="1905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Calibri"/>
                <a:ea typeface=""/>
                <a:cs typeface=""/>
              </a:rPr>
              <a:t>Code Pointers</a:t>
            </a:r>
            <a:endParaRPr kumimoji="0" lang="en-US" sz="1800" b="0" i="0" u="none" strike="noStrike" kern="0" cap="none" spc="0" normalizeH="0" baseline="0" noProof="0" dirty="0">
              <a:ln>
                <a:noFill/>
              </a:ln>
              <a:solidFill>
                <a:prstClr val="white"/>
              </a:solidFill>
              <a:effectLst/>
              <a:uLnTx/>
              <a:uFillTx/>
              <a:latin typeface="Calibri"/>
              <a:ea typeface=""/>
              <a:cs typeface=""/>
            </a:endParaRPr>
          </a:p>
        </p:txBody>
      </p:sp>
      <p:grpSp>
        <p:nvGrpSpPr>
          <p:cNvPr id="44" name="Gruppieren 43"/>
          <p:cNvGrpSpPr/>
          <p:nvPr/>
        </p:nvGrpSpPr>
        <p:grpSpPr>
          <a:xfrm>
            <a:off x="4610346" y="3578703"/>
            <a:ext cx="2534526" cy="2522426"/>
            <a:chOff x="6672628" y="1851011"/>
            <a:chExt cx="2357454" cy="1636580"/>
          </a:xfrm>
        </p:grpSpPr>
        <p:sp>
          <p:nvSpPr>
            <p:cNvPr id="45" name="CustomShape 2"/>
            <p:cNvSpPr/>
            <p:nvPr/>
          </p:nvSpPr>
          <p:spPr>
            <a:xfrm>
              <a:off x="6672628" y="1851011"/>
              <a:ext cx="2357454" cy="1571636"/>
            </a:xfrm>
            <a:prstGeom prst="rect">
              <a:avLst/>
            </a:prstGeom>
            <a:solidFill>
              <a:schemeClr val="tx1"/>
            </a:solidFill>
            <a:ln w="38100">
              <a:solidFill>
                <a:schemeClr val="accent1">
                  <a:lumMod val="50000"/>
                </a:schemeClr>
              </a:solid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endParaRPr lang="de-DE" sz="1800" b="0" strike="noStrike" spc="-1" dirty="0">
                <a:solidFill>
                  <a:srgbClr val="FFFFFF"/>
                </a:solidFill>
                <a:uFill>
                  <a:solidFill>
                    <a:srgbClr val="FFFFFF"/>
                  </a:solidFill>
                </a:uFill>
                <a:latin typeface="Calibri" pitchFamily="34" charset="0"/>
                <a:cs typeface="Calibri" pitchFamily="34" charset="0"/>
              </a:endParaRPr>
            </a:p>
          </p:txBody>
        </p:sp>
        <p:sp>
          <p:nvSpPr>
            <p:cNvPr id="46" name="Textfeld 45"/>
            <p:cNvSpPr txBox="1"/>
            <p:nvPr/>
          </p:nvSpPr>
          <p:spPr>
            <a:xfrm>
              <a:off x="6683386" y="1922449"/>
              <a:ext cx="785818" cy="1015663"/>
            </a:xfrm>
            <a:prstGeom prst="rect">
              <a:avLst/>
            </a:prstGeom>
            <a:noFill/>
          </p:spPr>
          <p:txBody>
            <a:bodyPr wrap="square" rtlCol="0">
              <a:spAutoFit/>
            </a:bodyPr>
            <a:lstStyle/>
            <a:p>
              <a:r>
                <a:rPr lang="de-DE" sz="6000" dirty="0">
                  <a:solidFill>
                    <a:schemeClr val="bg1"/>
                  </a:solidFill>
                  <a:latin typeface="Calibri" pitchFamily="34" charset="0"/>
                  <a:cs typeface="Calibri" pitchFamily="34" charset="0"/>
                </a:rPr>
                <a:t>?</a:t>
              </a:r>
            </a:p>
          </p:txBody>
        </p:sp>
        <p:sp>
          <p:nvSpPr>
            <p:cNvPr id="54" name="Textfeld 46"/>
            <p:cNvSpPr txBox="1"/>
            <p:nvPr/>
          </p:nvSpPr>
          <p:spPr>
            <a:xfrm>
              <a:off x="8040708" y="1851011"/>
              <a:ext cx="428628" cy="707886"/>
            </a:xfrm>
            <a:prstGeom prst="rect">
              <a:avLst/>
            </a:prstGeom>
            <a:noFill/>
          </p:spPr>
          <p:txBody>
            <a:bodyPr wrap="square" rtlCol="0">
              <a:spAutoFit/>
            </a:bodyPr>
            <a:lstStyle/>
            <a:p>
              <a:r>
                <a:rPr lang="de-DE" sz="4000" dirty="0">
                  <a:solidFill>
                    <a:schemeClr val="bg1"/>
                  </a:solidFill>
                  <a:latin typeface="Calibri" pitchFamily="34" charset="0"/>
                  <a:cs typeface="Calibri" pitchFamily="34" charset="0"/>
                </a:rPr>
                <a:t>?</a:t>
              </a:r>
            </a:p>
          </p:txBody>
        </p:sp>
        <p:sp>
          <p:nvSpPr>
            <p:cNvPr id="55" name="Textfeld 47"/>
            <p:cNvSpPr txBox="1"/>
            <p:nvPr/>
          </p:nvSpPr>
          <p:spPr>
            <a:xfrm>
              <a:off x="8469336" y="2779705"/>
              <a:ext cx="428628" cy="707886"/>
            </a:xfrm>
            <a:prstGeom prst="rect">
              <a:avLst/>
            </a:prstGeom>
            <a:noFill/>
          </p:spPr>
          <p:txBody>
            <a:bodyPr wrap="square" rtlCol="0">
              <a:spAutoFit/>
            </a:bodyPr>
            <a:lstStyle/>
            <a:p>
              <a:r>
                <a:rPr lang="de-DE" sz="4000" dirty="0">
                  <a:solidFill>
                    <a:schemeClr val="bg1"/>
                  </a:solidFill>
                  <a:latin typeface="Calibri" pitchFamily="34" charset="0"/>
                  <a:cs typeface="Calibri" pitchFamily="34" charset="0"/>
                </a:rPr>
                <a:t>?</a:t>
              </a:r>
            </a:p>
          </p:txBody>
        </p:sp>
        <p:sp>
          <p:nvSpPr>
            <p:cNvPr id="57" name="Textfeld 48"/>
            <p:cNvSpPr txBox="1"/>
            <p:nvPr/>
          </p:nvSpPr>
          <p:spPr>
            <a:xfrm>
              <a:off x="7612080" y="2136763"/>
              <a:ext cx="785818" cy="1015663"/>
            </a:xfrm>
            <a:prstGeom prst="rect">
              <a:avLst/>
            </a:prstGeom>
            <a:noFill/>
          </p:spPr>
          <p:txBody>
            <a:bodyPr wrap="square" rtlCol="0">
              <a:spAutoFit/>
            </a:bodyPr>
            <a:lstStyle/>
            <a:p>
              <a:r>
                <a:rPr lang="de-DE" sz="6000" dirty="0">
                  <a:solidFill>
                    <a:schemeClr val="bg1"/>
                  </a:solidFill>
                  <a:latin typeface="Calibri" pitchFamily="34" charset="0"/>
                  <a:cs typeface="Calibri" pitchFamily="34" charset="0"/>
                </a:rPr>
                <a:t>?</a:t>
              </a:r>
            </a:p>
          </p:txBody>
        </p:sp>
        <p:sp>
          <p:nvSpPr>
            <p:cNvPr id="58" name="Textfeld 49"/>
            <p:cNvSpPr txBox="1"/>
            <p:nvPr/>
          </p:nvSpPr>
          <p:spPr>
            <a:xfrm>
              <a:off x="7112014" y="2636829"/>
              <a:ext cx="428628" cy="707886"/>
            </a:xfrm>
            <a:prstGeom prst="rect">
              <a:avLst/>
            </a:prstGeom>
            <a:noFill/>
          </p:spPr>
          <p:txBody>
            <a:bodyPr wrap="square" rtlCol="0">
              <a:spAutoFit/>
            </a:bodyPr>
            <a:lstStyle/>
            <a:p>
              <a:r>
                <a:rPr lang="de-DE" sz="4000" dirty="0">
                  <a:solidFill>
                    <a:schemeClr val="bg1"/>
                  </a:solidFill>
                  <a:latin typeface="Calibri" pitchFamily="34" charset="0"/>
                  <a:cs typeface="Calibri" pitchFamily="34" charset="0"/>
                </a:rPr>
                <a:t>?</a:t>
              </a:r>
            </a:p>
          </p:txBody>
        </p:sp>
        <p:sp>
          <p:nvSpPr>
            <p:cNvPr id="59" name="Textfeld 50"/>
            <p:cNvSpPr txBox="1"/>
            <p:nvPr/>
          </p:nvSpPr>
          <p:spPr>
            <a:xfrm>
              <a:off x="8040708" y="2922581"/>
              <a:ext cx="428628" cy="461665"/>
            </a:xfrm>
            <a:prstGeom prst="rect">
              <a:avLst/>
            </a:prstGeom>
            <a:noFill/>
          </p:spPr>
          <p:txBody>
            <a:bodyPr wrap="square" rtlCol="0">
              <a:spAutoFit/>
            </a:bodyPr>
            <a:lstStyle/>
            <a:p>
              <a:r>
                <a:rPr lang="de-DE" sz="2400" dirty="0">
                  <a:solidFill>
                    <a:schemeClr val="bg1"/>
                  </a:solidFill>
                  <a:latin typeface="Calibri" pitchFamily="34" charset="0"/>
                  <a:cs typeface="Calibri" pitchFamily="34" charset="0"/>
                </a:rPr>
                <a:t>?</a:t>
              </a:r>
            </a:p>
          </p:txBody>
        </p:sp>
        <p:sp>
          <p:nvSpPr>
            <p:cNvPr id="60" name="Textfeld 51"/>
            <p:cNvSpPr txBox="1"/>
            <p:nvPr/>
          </p:nvSpPr>
          <p:spPr>
            <a:xfrm>
              <a:off x="8469336" y="1993887"/>
              <a:ext cx="428628" cy="707886"/>
            </a:xfrm>
            <a:prstGeom prst="rect">
              <a:avLst/>
            </a:prstGeom>
            <a:noFill/>
          </p:spPr>
          <p:txBody>
            <a:bodyPr wrap="square" rtlCol="0">
              <a:spAutoFit/>
            </a:bodyPr>
            <a:lstStyle/>
            <a:p>
              <a:r>
                <a:rPr lang="de-DE" sz="4000" dirty="0">
                  <a:solidFill>
                    <a:schemeClr val="bg1"/>
                  </a:solidFill>
                  <a:latin typeface="Calibri" pitchFamily="34" charset="0"/>
                  <a:cs typeface="Calibri" pitchFamily="34" charset="0"/>
                </a:rPr>
                <a:t>?</a:t>
              </a:r>
            </a:p>
          </p:txBody>
        </p:sp>
        <p:sp>
          <p:nvSpPr>
            <p:cNvPr id="61" name="Textfeld 52"/>
            <p:cNvSpPr txBox="1"/>
            <p:nvPr/>
          </p:nvSpPr>
          <p:spPr>
            <a:xfrm>
              <a:off x="7326328" y="1922449"/>
              <a:ext cx="428628" cy="461665"/>
            </a:xfrm>
            <a:prstGeom prst="rect">
              <a:avLst/>
            </a:prstGeom>
            <a:noFill/>
          </p:spPr>
          <p:txBody>
            <a:bodyPr wrap="square" rtlCol="0">
              <a:spAutoFit/>
            </a:bodyPr>
            <a:lstStyle/>
            <a:p>
              <a:r>
                <a:rPr lang="de-DE" sz="2400" dirty="0">
                  <a:solidFill>
                    <a:schemeClr val="bg1"/>
                  </a:solidFill>
                  <a:latin typeface="Calibri" pitchFamily="34" charset="0"/>
                  <a:cs typeface="Calibri" pitchFamily="34" charset="0"/>
                </a:rPr>
                <a:t>?</a:t>
              </a:r>
            </a:p>
          </p:txBody>
        </p:sp>
      </p:grpSp>
      <p:pic>
        <p:nvPicPr>
          <p:cNvPr id="105" name="Picture 6"/>
          <p:cNvPicPr>
            <a:picLocks noChangeAspect="1" noChangeArrowheads="1"/>
          </p:cNvPicPr>
          <p:nvPr/>
        </p:nvPicPr>
        <p:blipFill>
          <a:blip r:embed="rId4">
            <a:duotone>
              <a:prstClr val="black"/>
              <a:srgbClr val="FF0000">
                <a:tint val="45000"/>
                <a:satMod val="400000"/>
              </a:srgbClr>
            </a:duotone>
            <a:extLst>
              <a:ext uri="{BEBA8EAE-BF5A-486C-A8C5-ECC9F3942E4B}">
                <a14:imgProps xmlns:a14="http://schemas.microsoft.com/office/drawing/2010/main">
                  <a14:imgLayer r:embed="rId5">
                    <a14:imgEffect>
                      <a14:backgroundRemoval t="2000" b="100000" l="0" r="100000">
                        <a14:foregroundMark x1="45699" y1="47500" x2="45699" y2="47500"/>
                        <a14:foregroundMark x1="48925" y1="43500" x2="48925" y2="48500"/>
                        <a14:foregroundMark x1="73656" y1="39000" x2="72581" y2="46500"/>
                        <a14:foregroundMark x1="63978" y1="70000" x2="62366" y2="87000"/>
                        <a14:foregroundMark x1="55914" y1="93500" x2="55914" y2="95500"/>
                        <a14:foregroundMark x1="29032" y1="81000" x2="31183" y2="86500"/>
                        <a14:foregroundMark x1="6989" y1="18500" x2="13978" y2="13000"/>
                        <a14:foregroundMark x1="15054" y1="29000" x2="18280" y2="29500"/>
                        <a14:foregroundMark x1="24731" y1="7500" x2="29570" y2="5500"/>
                        <a14:foregroundMark x1="25806" y1="16500" x2="27957" y2="17000"/>
                        <a14:backgroundMark x1="30645" y1="5000" x2="30645" y2="5000"/>
                        <a14:backgroundMark x1="29570" y1="4500" x2="29570" y2="4500"/>
                      </a14:backgroundRemoval>
                    </a14:imgEffect>
                  </a14:imgLayer>
                </a14:imgProps>
              </a:ext>
              <a:ext uri="{28A0092B-C50C-407E-A947-70E740481C1C}">
                <a14:useLocalDpi xmlns:a14="http://schemas.microsoft.com/office/drawing/2010/main" val="0"/>
              </a:ext>
            </a:extLst>
          </a:blip>
          <a:srcRect/>
          <a:stretch>
            <a:fillRect/>
          </a:stretch>
        </p:blipFill>
        <p:spPr bwMode="auto">
          <a:xfrm>
            <a:off x="5267005" y="2007690"/>
            <a:ext cx="938442" cy="94994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Picture 4" descr="http://pixabay.com/static/uploads/photo/2012/04/15/19/41/stop-35069_15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0147" y="3771583"/>
            <a:ext cx="615901" cy="615901"/>
          </a:xfrm>
          <a:prstGeom prst="rect">
            <a:avLst/>
          </a:prstGeom>
          <a:noFill/>
          <a:extLst>
            <a:ext uri="{909E8E84-426E-40DD-AFC4-6F175D3DCCD1}">
              <a14:hiddenFill xmlns:a14="http://schemas.microsoft.com/office/drawing/2010/main">
                <a:solidFill>
                  <a:srgbClr val="FFFFFF"/>
                </a:solidFill>
              </a14:hiddenFill>
            </a:ext>
          </a:extLst>
        </p:spPr>
      </p:pic>
      <p:cxnSp>
        <p:nvCxnSpPr>
          <p:cNvPr id="107" name="Elbow Connector 50"/>
          <p:cNvCxnSpPr>
            <a:stCxn id="105" idx="1"/>
            <a:endCxn id="108" idx="0"/>
          </p:cNvCxnSpPr>
          <p:nvPr/>
        </p:nvCxnSpPr>
        <p:spPr>
          <a:xfrm rot="10800000" flipV="1">
            <a:off x="2391533" y="2482659"/>
            <a:ext cx="2875472" cy="325661"/>
          </a:xfrm>
          <a:prstGeom prst="bentConnector2">
            <a:avLst/>
          </a:prstGeom>
          <a:noFill/>
          <a:ln w="57150" cap="flat" cmpd="sng" algn="ctr">
            <a:solidFill>
              <a:srgbClr val="C00000"/>
            </a:solidFill>
            <a:prstDash val="solid"/>
            <a:tailEnd type="triangle"/>
          </a:ln>
          <a:effectLst/>
        </p:spPr>
      </p:cxnSp>
      <p:pic>
        <p:nvPicPr>
          <p:cNvPr id="108" name="Picture 2" descr="https://cdn4.iconfinder.com/data/icons/SOPHISTIQUE/web_design/png/400/our_process_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0056" y="2808321"/>
            <a:ext cx="2122954" cy="2122954"/>
          </a:xfrm>
          <a:prstGeom prst="rect">
            <a:avLst/>
          </a:prstGeom>
          <a:noFill/>
          <a:extLst>
            <a:ext uri="{909E8E84-426E-40DD-AFC4-6F175D3DCCD1}">
              <a14:hiddenFill xmlns:a14="http://schemas.microsoft.com/office/drawing/2010/main">
                <a:solidFill>
                  <a:srgbClr val="FFFFFF"/>
                </a:solidFill>
              </a14:hiddenFill>
            </a:ext>
          </a:extLst>
        </p:spPr>
      </p:pic>
      <p:sp>
        <p:nvSpPr>
          <p:cNvPr id="109" name="Textfeld 45"/>
          <p:cNvSpPr txBox="1"/>
          <p:nvPr/>
        </p:nvSpPr>
        <p:spPr>
          <a:xfrm>
            <a:off x="767421" y="4984381"/>
            <a:ext cx="3147250"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kern="0" dirty="0">
                <a:solidFill>
                  <a:prstClr val="white"/>
                </a:solidFill>
              </a:rPr>
              <a:t>Kernel Execution leaks information through hardware side-channels</a:t>
            </a:r>
            <a:endParaRPr kumimoji="0" lang="en-US" sz="2400" b="0" i="0" u="none" strike="noStrike" kern="0" cap="none" spc="0" normalizeH="0" baseline="0" noProof="0" dirty="0">
              <a:ln>
                <a:noFill/>
              </a:ln>
              <a:solidFill>
                <a:prstClr val="white"/>
              </a:solidFill>
              <a:effectLst/>
              <a:uLnTx/>
              <a:uFillTx/>
            </a:endParaRPr>
          </a:p>
        </p:txBody>
      </p:sp>
      <p:cxnSp>
        <p:nvCxnSpPr>
          <p:cNvPr id="111" name="Elbow Connector 50"/>
          <p:cNvCxnSpPr/>
          <p:nvPr/>
        </p:nvCxnSpPr>
        <p:spPr>
          <a:xfrm>
            <a:off x="6093184" y="2547957"/>
            <a:ext cx="1006708" cy="2874641"/>
          </a:xfrm>
          <a:prstGeom prst="bentConnector3">
            <a:avLst>
              <a:gd name="adj1" fmla="val 357686"/>
            </a:avLst>
          </a:prstGeom>
          <a:noFill/>
          <a:ln w="57150" cap="flat" cmpd="sng" algn="ctr">
            <a:solidFill>
              <a:srgbClr val="C00000"/>
            </a:solidFill>
            <a:prstDash val="solid"/>
            <a:tailEnd type="triangle"/>
          </a:ln>
          <a:effectLst/>
        </p:spPr>
      </p:cxnSp>
    </p:spTree>
    <p:extLst>
      <p:ext uri="{BB962C8B-B14F-4D97-AF65-F5344CB8AC3E}">
        <p14:creationId xmlns:p14="http://schemas.microsoft.com/office/powerpoint/2010/main" val="31088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anim calcmode="lin" valueType="num">
                                      <p:cBhvr>
                                        <p:cTn id="8" dur="1000" fill="hold"/>
                                        <p:tgtEl>
                                          <p:spTgt spid="108"/>
                                        </p:tgtEl>
                                        <p:attrNameLst>
                                          <p:attrName>ppt_x</p:attrName>
                                        </p:attrNameLst>
                                      </p:cBhvr>
                                      <p:tavLst>
                                        <p:tav tm="0">
                                          <p:val>
                                            <p:strVal val="#ppt_x"/>
                                          </p:val>
                                        </p:tav>
                                        <p:tav tm="100000">
                                          <p:val>
                                            <p:strVal val="#ppt_x"/>
                                          </p:val>
                                        </p:tav>
                                      </p:tavLst>
                                    </p:anim>
                                    <p:anim calcmode="lin" valueType="num">
                                      <p:cBhvr>
                                        <p:cTn id="9" dur="1000" fill="hold"/>
                                        <p:tgtEl>
                                          <p:spTgt spid="108"/>
                                        </p:tgtEl>
                                        <p:attrNameLst>
                                          <p:attrName>ppt_y</p:attrName>
                                        </p:attrNameLst>
                                      </p:cBhvr>
                                      <p:tavLst>
                                        <p:tav tm="0">
                                          <p:val>
                                            <p:strVal val="#ppt_y+.1"/>
                                          </p:val>
                                        </p:tav>
                                        <p:tav tm="100000">
                                          <p:val>
                                            <p:strVal val="#ppt_y"/>
                                          </p:val>
                                        </p:tav>
                                      </p:tavLst>
                                    </p:anim>
                                  </p:childTnLst>
                                </p:cTn>
                              </p:par>
                              <p:par>
                                <p:cTn id="10" presetID="32" presetClass="emph" presetSubtype="0" repeatCount="3000" fill="hold" nodeType="withEffect">
                                  <p:stCondLst>
                                    <p:cond delay="0"/>
                                  </p:stCondLst>
                                  <p:childTnLst>
                                    <p:animRot by="120000">
                                      <p:cBhvr>
                                        <p:cTn id="11" dur="100" fill="hold">
                                          <p:stCondLst>
                                            <p:cond delay="0"/>
                                          </p:stCondLst>
                                        </p:cTn>
                                        <p:tgtEl>
                                          <p:spTgt spid="108"/>
                                        </p:tgtEl>
                                        <p:attrNameLst>
                                          <p:attrName>r</p:attrName>
                                        </p:attrNameLst>
                                      </p:cBhvr>
                                    </p:animRot>
                                    <p:animRot by="-240000">
                                      <p:cBhvr>
                                        <p:cTn id="12" dur="200" fill="hold">
                                          <p:stCondLst>
                                            <p:cond delay="200"/>
                                          </p:stCondLst>
                                        </p:cTn>
                                        <p:tgtEl>
                                          <p:spTgt spid="108"/>
                                        </p:tgtEl>
                                        <p:attrNameLst>
                                          <p:attrName>r</p:attrName>
                                        </p:attrNameLst>
                                      </p:cBhvr>
                                    </p:animRot>
                                    <p:animRot by="240000">
                                      <p:cBhvr>
                                        <p:cTn id="13" dur="200" fill="hold">
                                          <p:stCondLst>
                                            <p:cond delay="400"/>
                                          </p:stCondLst>
                                        </p:cTn>
                                        <p:tgtEl>
                                          <p:spTgt spid="108"/>
                                        </p:tgtEl>
                                        <p:attrNameLst>
                                          <p:attrName>r</p:attrName>
                                        </p:attrNameLst>
                                      </p:cBhvr>
                                    </p:animRot>
                                    <p:animRot by="-240000">
                                      <p:cBhvr>
                                        <p:cTn id="14" dur="200" fill="hold">
                                          <p:stCondLst>
                                            <p:cond delay="600"/>
                                          </p:stCondLst>
                                        </p:cTn>
                                        <p:tgtEl>
                                          <p:spTgt spid="108"/>
                                        </p:tgtEl>
                                        <p:attrNameLst>
                                          <p:attrName>r</p:attrName>
                                        </p:attrNameLst>
                                      </p:cBhvr>
                                    </p:animRot>
                                    <p:animRot by="120000">
                                      <p:cBhvr>
                                        <p:cTn id="15" dur="200" fill="hold">
                                          <p:stCondLst>
                                            <p:cond delay="800"/>
                                          </p:stCondLst>
                                        </p:cTn>
                                        <p:tgtEl>
                                          <p:spTgt spid="108"/>
                                        </p:tgtEl>
                                        <p:attrNameLst>
                                          <p:attrName>r</p:attrName>
                                        </p:attrNameLst>
                                      </p:cBhvr>
                                    </p:animRot>
                                  </p:childTnLst>
                                </p:cTn>
                              </p:par>
                              <p:par>
                                <p:cTn id="16" presetID="32" presetClass="emph" presetSubtype="0" repeatCount="3000" fill="hold" nodeType="withEffect">
                                  <p:stCondLst>
                                    <p:cond delay="0"/>
                                  </p:stCondLst>
                                  <p:childTnLst>
                                    <p:animRot by="120000">
                                      <p:cBhvr>
                                        <p:cTn id="17" dur="100" fill="hold">
                                          <p:stCondLst>
                                            <p:cond delay="0"/>
                                          </p:stCondLst>
                                        </p:cTn>
                                        <p:tgtEl>
                                          <p:spTgt spid="108"/>
                                        </p:tgtEl>
                                        <p:attrNameLst>
                                          <p:attrName>r</p:attrName>
                                        </p:attrNameLst>
                                      </p:cBhvr>
                                    </p:animRot>
                                    <p:animRot by="-240000">
                                      <p:cBhvr>
                                        <p:cTn id="18" dur="200" fill="hold">
                                          <p:stCondLst>
                                            <p:cond delay="200"/>
                                          </p:stCondLst>
                                        </p:cTn>
                                        <p:tgtEl>
                                          <p:spTgt spid="108"/>
                                        </p:tgtEl>
                                        <p:attrNameLst>
                                          <p:attrName>r</p:attrName>
                                        </p:attrNameLst>
                                      </p:cBhvr>
                                    </p:animRot>
                                    <p:animRot by="240000">
                                      <p:cBhvr>
                                        <p:cTn id="19" dur="200" fill="hold">
                                          <p:stCondLst>
                                            <p:cond delay="400"/>
                                          </p:stCondLst>
                                        </p:cTn>
                                        <p:tgtEl>
                                          <p:spTgt spid="108"/>
                                        </p:tgtEl>
                                        <p:attrNameLst>
                                          <p:attrName>r</p:attrName>
                                        </p:attrNameLst>
                                      </p:cBhvr>
                                    </p:animRot>
                                    <p:animRot by="-240000">
                                      <p:cBhvr>
                                        <p:cTn id="20" dur="200" fill="hold">
                                          <p:stCondLst>
                                            <p:cond delay="600"/>
                                          </p:stCondLst>
                                        </p:cTn>
                                        <p:tgtEl>
                                          <p:spTgt spid="108"/>
                                        </p:tgtEl>
                                        <p:attrNameLst>
                                          <p:attrName>r</p:attrName>
                                        </p:attrNameLst>
                                      </p:cBhvr>
                                    </p:animRot>
                                    <p:animRot by="120000">
                                      <p:cBhvr>
                                        <p:cTn id="21" dur="200" fill="hold">
                                          <p:stCondLst>
                                            <p:cond delay="800"/>
                                          </p:stCondLst>
                                        </p:cTn>
                                        <p:tgtEl>
                                          <p:spTgt spid="108"/>
                                        </p:tgtEl>
                                        <p:attrNameLst>
                                          <p:attrName>r</p:attrName>
                                        </p:attrNameLst>
                                      </p:cBhvr>
                                    </p:animRot>
                                  </p:childTnLst>
                                </p:cTn>
                              </p:par>
                              <p:par>
                                <p:cTn id="22" presetID="10" presetClass="entr" presetSubtype="0" fill="hold" grpId="0" nodeType="withEffect">
                                  <p:stCondLst>
                                    <p:cond delay="0"/>
                                  </p:stCondLst>
                                  <p:childTnLst>
                                    <p:set>
                                      <p:cBhvr>
                                        <p:cTn id="23" dur="1" fill="hold">
                                          <p:stCondLst>
                                            <p:cond delay="0"/>
                                          </p:stCondLst>
                                        </p:cTn>
                                        <p:tgtEl>
                                          <p:spTgt spid="109"/>
                                        </p:tgtEl>
                                        <p:attrNameLst>
                                          <p:attrName>style.visibility</p:attrName>
                                        </p:attrNameLst>
                                      </p:cBhvr>
                                      <p:to>
                                        <p:strVal val="visible"/>
                                      </p:to>
                                    </p:set>
                                    <p:animEffect transition="in" filter="fade">
                                      <p:cBhvr>
                                        <p:cTn id="24" dur="500"/>
                                        <p:tgtEl>
                                          <p:spTgt spid="10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right)">
                                      <p:cBhvr>
                                        <p:cTn id="29" dur="6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56"/>
                                        </p:tgtEl>
                                        <p:attrNameLst>
                                          <p:attrName>style.visibility</p:attrName>
                                        </p:attrNameLst>
                                      </p:cBhvr>
                                      <p:to>
                                        <p:strVal val="hidden"/>
                                      </p:to>
                                    </p:set>
                                  </p:childTnLst>
                                </p:cTn>
                              </p:par>
                              <p:par>
                                <p:cTn id="34" presetID="22" presetClass="exit" presetSubtype="4" fill="hold" nodeType="withEffect">
                                  <p:stCondLst>
                                    <p:cond delay="0"/>
                                  </p:stCondLst>
                                  <p:childTnLst>
                                    <p:animEffect transition="out" filter="wipe(down)">
                                      <p:cBhvr>
                                        <p:cTn id="35" dur="500"/>
                                        <p:tgtEl>
                                          <p:spTgt spid="44"/>
                                        </p:tgtEl>
                                      </p:cBhvr>
                                    </p:animEffect>
                                    <p:set>
                                      <p:cBhvr>
                                        <p:cTn id="36" dur="1" fill="hold">
                                          <p:stCondLst>
                                            <p:cond delay="499"/>
                                          </p:stCondLst>
                                        </p:cTn>
                                        <p:tgtEl>
                                          <p:spTgt spid="44"/>
                                        </p:tgtEl>
                                        <p:attrNameLst>
                                          <p:attrName>style.visibility</p:attrName>
                                        </p:attrNameLst>
                                      </p:cBhvr>
                                      <p:to>
                                        <p:strVal val="hidden"/>
                                      </p:to>
                                    </p:set>
                                  </p:childTnLst>
                                </p:cTn>
                              </p:par>
                            </p:childTnLst>
                          </p:cTn>
                        </p:par>
                        <p:par>
                          <p:cTn id="37" fill="hold">
                            <p:stCondLst>
                              <p:cond delay="500"/>
                            </p:stCondLst>
                            <p:childTnLst>
                              <p:par>
                                <p:cTn id="38" presetID="10" presetClass="exit" presetSubtype="0" fill="hold" nodeType="afterEffect">
                                  <p:stCondLst>
                                    <p:cond delay="0"/>
                                  </p:stCondLst>
                                  <p:childTnLst>
                                    <p:animEffect transition="out" filter="fade">
                                      <p:cBhvr>
                                        <p:cTn id="39" dur="500"/>
                                        <p:tgtEl>
                                          <p:spTgt spid="105"/>
                                        </p:tgtEl>
                                      </p:cBhvr>
                                    </p:animEffect>
                                    <p:set>
                                      <p:cBhvr>
                                        <p:cTn id="40" dur="1" fill="hold">
                                          <p:stCondLst>
                                            <p:cond delay="499"/>
                                          </p:stCondLst>
                                        </p:cTn>
                                        <p:tgtEl>
                                          <p:spTgt spid="105"/>
                                        </p:tgtEl>
                                        <p:attrNameLst>
                                          <p:attrName>style.visibility</p:attrName>
                                        </p:attrNameLst>
                                      </p:cBhvr>
                                      <p:to>
                                        <p:strVal val="hidden"/>
                                      </p:to>
                                    </p:set>
                                  </p:childTnLst>
                                </p:cTn>
                              </p:par>
                            </p:childTnLst>
                          </p:cTn>
                        </p:par>
                        <p:par>
                          <p:cTn id="41" fill="hold">
                            <p:stCondLst>
                              <p:cond delay="1000"/>
                            </p:stCondLst>
                            <p:childTnLst>
                              <p:par>
                                <p:cTn id="42" presetID="10" presetClass="exit" presetSubtype="0" fill="hold" nodeType="afterEffect">
                                  <p:stCondLst>
                                    <p:cond delay="0"/>
                                  </p:stCondLst>
                                  <p:childTnLst>
                                    <p:animEffect transition="out" filter="fade">
                                      <p:cBhvr>
                                        <p:cTn id="43" dur="500"/>
                                        <p:tgtEl>
                                          <p:spTgt spid="106"/>
                                        </p:tgtEl>
                                      </p:cBhvr>
                                    </p:animEffect>
                                    <p:set>
                                      <p:cBhvr>
                                        <p:cTn id="44" dur="1" fill="hold">
                                          <p:stCondLst>
                                            <p:cond delay="499"/>
                                          </p:stCondLst>
                                        </p:cTn>
                                        <p:tgtEl>
                                          <p:spTgt spid="10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11"/>
                                        </p:tgtEl>
                                        <p:attrNameLst>
                                          <p:attrName>style.visibility</p:attrName>
                                        </p:attrNameLst>
                                      </p:cBhvr>
                                      <p:to>
                                        <p:strVal val="visible"/>
                                      </p:to>
                                    </p:set>
                                    <p:animEffect transition="in" filter="wipe(up)">
                                      <p:cBhvr>
                                        <p:cTn id="4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610517" y="3091654"/>
            <a:ext cx="8892000" cy="0"/>
          </a:xfrm>
          <a:prstGeom prst="line">
            <a:avLst/>
          </a:prstGeom>
        </p:spPr>
        <p:style>
          <a:lnRef idx="1">
            <a:schemeClr val="accent3"/>
          </a:lnRef>
          <a:fillRef idx="0">
            <a:schemeClr val="accent3"/>
          </a:fillRef>
          <a:effectRef idx="0">
            <a:schemeClr val="accent3"/>
          </a:effectRef>
          <a:fontRef idx="minor">
            <a:schemeClr val="tx1"/>
          </a:fontRef>
        </p:style>
      </p:cxnSp>
      <p:sp>
        <p:nvSpPr>
          <p:cNvPr id="11" name="TextBox 10"/>
          <p:cNvSpPr txBox="1"/>
          <p:nvPr/>
        </p:nvSpPr>
        <p:spPr>
          <a:xfrm>
            <a:off x="1610518" y="2722322"/>
            <a:ext cx="652743" cy="369332"/>
          </a:xfrm>
          <a:prstGeom prst="rect">
            <a:avLst/>
          </a:prstGeom>
          <a:noFill/>
        </p:spPr>
        <p:txBody>
          <a:bodyPr wrap="none" rtlCol="0">
            <a:spAutoFit/>
          </a:bodyPr>
          <a:lstStyle/>
          <a:p>
            <a:r>
              <a:rPr lang="de-DE" dirty="0">
                <a:solidFill>
                  <a:prstClr val="white"/>
                </a:solidFill>
              </a:rPr>
              <a:t>2013</a:t>
            </a:r>
            <a:endParaRPr lang="en-US" dirty="0">
              <a:solidFill>
                <a:prstClr val="white"/>
              </a:solidFill>
            </a:endParaRPr>
          </a:p>
        </p:txBody>
      </p:sp>
      <p:cxnSp>
        <p:nvCxnSpPr>
          <p:cNvPr id="12" name="Straight Connector 11"/>
          <p:cNvCxnSpPr/>
          <p:nvPr/>
        </p:nvCxnSpPr>
        <p:spPr>
          <a:xfrm>
            <a:off x="1610517" y="4308821"/>
            <a:ext cx="8892000" cy="0"/>
          </a:xfrm>
          <a:prstGeom prst="line">
            <a:avLst/>
          </a:prstGeom>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1610518" y="3940207"/>
            <a:ext cx="652743" cy="369332"/>
          </a:xfrm>
          <a:prstGeom prst="rect">
            <a:avLst/>
          </a:prstGeom>
          <a:noFill/>
        </p:spPr>
        <p:txBody>
          <a:bodyPr wrap="none" rtlCol="0">
            <a:spAutoFit/>
          </a:bodyPr>
          <a:lstStyle/>
          <a:p>
            <a:r>
              <a:rPr lang="de-DE" dirty="0">
                <a:solidFill>
                  <a:prstClr val="white"/>
                </a:solidFill>
              </a:rPr>
              <a:t>2014</a:t>
            </a:r>
            <a:endParaRPr lang="en-US" dirty="0">
              <a:solidFill>
                <a:prstClr val="white"/>
              </a:solidFill>
            </a:endParaRPr>
          </a:p>
        </p:txBody>
      </p:sp>
      <p:cxnSp>
        <p:nvCxnSpPr>
          <p:cNvPr id="20" name="Straight Connector 19"/>
          <p:cNvCxnSpPr/>
          <p:nvPr/>
        </p:nvCxnSpPr>
        <p:spPr>
          <a:xfrm>
            <a:off x="1606566" y="5598643"/>
            <a:ext cx="8892000" cy="0"/>
          </a:xfrm>
          <a:prstGeom prst="line">
            <a:avLst/>
          </a:prstGeom>
        </p:spPr>
        <p:style>
          <a:lnRef idx="1">
            <a:schemeClr val="accent3"/>
          </a:lnRef>
          <a:fillRef idx="0">
            <a:schemeClr val="accent3"/>
          </a:fillRef>
          <a:effectRef idx="0">
            <a:schemeClr val="accent3"/>
          </a:effectRef>
          <a:fontRef idx="minor">
            <a:schemeClr val="tx1"/>
          </a:fontRef>
        </p:style>
      </p:cxnSp>
      <p:sp>
        <p:nvSpPr>
          <p:cNvPr id="21" name="TextBox 20"/>
          <p:cNvSpPr txBox="1"/>
          <p:nvPr/>
        </p:nvSpPr>
        <p:spPr>
          <a:xfrm>
            <a:off x="1606567" y="5219553"/>
            <a:ext cx="652743" cy="369332"/>
          </a:xfrm>
          <a:prstGeom prst="rect">
            <a:avLst/>
          </a:prstGeom>
          <a:noFill/>
        </p:spPr>
        <p:txBody>
          <a:bodyPr wrap="none" rtlCol="0">
            <a:spAutoFit/>
          </a:bodyPr>
          <a:lstStyle/>
          <a:p>
            <a:r>
              <a:rPr lang="de-DE" dirty="0">
                <a:solidFill>
                  <a:prstClr val="white"/>
                </a:solidFill>
              </a:rPr>
              <a:t>2016</a:t>
            </a:r>
            <a:endParaRPr lang="en-US" dirty="0">
              <a:solidFill>
                <a:prstClr val="white"/>
              </a:solidFill>
            </a:endParaRPr>
          </a:p>
        </p:txBody>
      </p:sp>
      <p:sp>
        <p:nvSpPr>
          <p:cNvPr id="31" name="Rounded Rectangle 30"/>
          <p:cNvSpPr/>
          <p:nvPr/>
        </p:nvSpPr>
        <p:spPr>
          <a:xfrm>
            <a:off x="3875792" y="2102798"/>
            <a:ext cx="3600000" cy="920808"/>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000" b="1" dirty="0">
                <a:solidFill>
                  <a:prstClr val="white"/>
                </a:solidFill>
              </a:rPr>
              <a:t> Practical timing side channel attacks against KASLR</a:t>
            </a:r>
          </a:p>
          <a:p>
            <a:pPr algn="ctr"/>
            <a:r>
              <a:rPr lang="de-DE" i="1" dirty="0">
                <a:solidFill>
                  <a:prstClr val="white"/>
                </a:solidFill>
              </a:rPr>
              <a:t>Hund et al. (IEEE S&amp;P)</a:t>
            </a:r>
            <a:endParaRPr lang="en-US" i="1" dirty="0">
              <a:solidFill>
                <a:prstClr val="white"/>
              </a:solidFill>
            </a:endParaRPr>
          </a:p>
        </p:txBody>
      </p:sp>
      <p:sp>
        <p:nvSpPr>
          <p:cNvPr id="32" name="Rounded Rectangle 31"/>
          <p:cNvSpPr/>
          <p:nvPr/>
        </p:nvSpPr>
        <p:spPr>
          <a:xfrm>
            <a:off x="3300921" y="3472922"/>
            <a:ext cx="4749743" cy="75600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a:solidFill>
                  <a:prstClr val="white"/>
                </a:solidFill>
              </a:rPr>
              <a:t>TSX improves timing attacks against KASLR</a:t>
            </a:r>
            <a:br>
              <a:rPr lang="en-US" sz="2000" b="1" dirty="0">
                <a:solidFill>
                  <a:prstClr val="white"/>
                </a:solidFill>
              </a:rPr>
            </a:br>
            <a:r>
              <a:rPr lang="de-DE" i="1" dirty="0">
                <a:solidFill>
                  <a:prstClr val="white"/>
                </a:solidFill>
              </a:rPr>
              <a:t>Rafal Wojtczuk (Bromium Labs)</a:t>
            </a:r>
            <a:endParaRPr lang="en-US" i="1" dirty="0">
              <a:solidFill>
                <a:prstClr val="white"/>
              </a:solidFill>
            </a:endParaRPr>
          </a:p>
        </p:txBody>
      </p:sp>
      <p:sp>
        <p:nvSpPr>
          <p:cNvPr id="38" name="Rounded Rectangle 37"/>
          <p:cNvSpPr/>
          <p:nvPr/>
        </p:nvSpPr>
        <p:spPr>
          <a:xfrm>
            <a:off x="5072399" y="4783328"/>
            <a:ext cx="2518465" cy="75600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000" b="1" dirty="0">
                <a:solidFill>
                  <a:prstClr val="white"/>
                </a:solidFill>
              </a:rPr>
              <a:t>Prefetch</a:t>
            </a:r>
          </a:p>
          <a:p>
            <a:pPr algn="ctr"/>
            <a:r>
              <a:rPr lang="de-DE" i="1" dirty="0">
                <a:solidFill>
                  <a:prstClr val="white"/>
                </a:solidFill>
              </a:rPr>
              <a:t>Gruss et al. (ACM CCS)</a:t>
            </a:r>
            <a:endParaRPr lang="en-US" i="1" dirty="0">
              <a:solidFill>
                <a:prstClr val="white"/>
              </a:solidFill>
            </a:endParaRPr>
          </a:p>
        </p:txBody>
      </p:sp>
      <p:sp>
        <p:nvSpPr>
          <p:cNvPr id="40" name="Rounded Rectangle 39"/>
          <p:cNvSpPr/>
          <p:nvPr/>
        </p:nvSpPr>
        <p:spPr>
          <a:xfrm>
            <a:off x="2390146" y="4791591"/>
            <a:ext cx="2448419" cy="75600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000" b="1" dirty="0">
                <a:solidFill>
                  <a:prstClr val="white"/>
                </a:solidFill>
              </a:rPr>
              <a:t>TSX Attack</a:t>
            </a:r>
          </a:p>
          <a:p>
            <a:pPr algn="ctr"/>
            <a:r>
              <a:rPr lang="de-DE" i="1" dirty="0">
                <a:solidFill>
                  <a:prstClr val="white"/>
                </a:solidFill>
              </a:rPr>
              <a:t>Jang et al. (ACM CCS)</a:t>
            </a:r>
            <a:endParaRPr lang="en-US" i="1" dirty="0">
              <a:solidFill>
                <a:prstClr val="white"/>
              </a:solidFill>
            </a:endParaRPr>
          </a:p>
        </p:txBody>
      </p:sp>
      <p:sp>
        <p:nvSpPr>
          <p:cNvPr id="42" name="Rounded Rectangle 41"/>
          <p:cNvSpPr/>
          <p:nvPr/>
        </p:nvSpPr>
        <p:spPr>
          <a:xfrm>
            <a:off x="7778476" y="4783328"/>
            <a:ext cx="2646970" cy="756000"/>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de-DE" b="1" dirty="0">
                <a:solidFill>
                  <a:prstClr val="white"/>
                </a:solidFill>
              </a:rPr>
              <a:t>BTB Attack</a:t>
            </a:r>
          </a:p>
          <a:p>
            <a:pPr algn="ctr"/>
            <a:r>
              <a:rPr lang="de-DE" i="1" dirty="0">
                <a:solidFill>
                  <a:prstClr val="white"/>
                </a:solidFill>
              </a:rPr>
              <a:t>Evtyushkin et al. (MICRO)</a:t>
            </a:r>
            <a:endParaRPr lang="en-US" i="1" dirty="0">
              <a:solidFill>
                <a:prstClr val="white"/>
              </a:solidFill>
            </a:endParaRPr>
          </a:p>
        </p:txBody>
      </p:sp>
      <p:sp>
        <p:nvSpPr>
          <p:cNvPr id="58" name="Title 1"/>
          <p:cNvSpPr txBox="1">
            <a:spLocks/>
          </p:cNvSpPr>
          <p:nvPr/>
        </p:nvSpPr>
        <p:spPr>
          <a:xfrm>
            <a:off x="1936009" y="0"/>
            <a:ext cx="8170676" cy="1084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kern="1200">
                <a:solidFill>
                  <a:schemeClr val="bg1"/>
                </a:solidFill>
                <a:latin typeface="+mj-lt"/>
                <a:ea typeface="+mj-ea"/>
                <a:cs typeface="+mj-cs"/>
              </a:defRPr>
            </a:lvl1pPr>
          </a:lstStyle>
          <a:p>
            <a:r>
              <a:rPr lang="en-US" b="0" dirty="0">
                <a:solidFill>
                  <a:schemeClr val="tx1"/>
                </a:solidFill>
              </a:rPr>
              <a:t>KASLR Attacks Timeline</a:t>
            </a:r>
          </a:p>
        </p:txBody>
      </p:sp>
      <p:sp>
        <p:nvSpPr>
          <p:cNvPr id="25" name="Textfeld 24"/>
          <p:cNvSpPr txBox="1"/>
          <p:nvPr/>
        </p:nvSpPr>
        <p:spPr>
          <a:xfrm>
            <a:off x="8878950" y="2032603"/>
            <a:ext cx="2647387" cy="523220"/>
          </a:xfrm>
          <a:prstGeom prst="rect">
            <a:avLst/>
          </a:prstGeom>
          <a:noFill/>
        </p:spPr>
        <p:txBody>
          <a:bodyPr wrap="square" rtlCol="0">
            <a:spAutoFit/>
          </a:bodyPr>
          <a:lstStyle/>
          <a:p>
            <a:r>
              <a:rPr lang="en-US" sz="2800" i="1" dirty="0">
                <a:latin typeface="+mj-lt"/>
              </a:rPr>
              <a:t>SELECTED</a:t>
            </a:r>
          </a:p>
        </p:txBody>
      </p:sp>
    </p:spTree>
    <p:extLst>
      <p:ext uri="{BB962C8B-B14F-4D97-AF65-F5344CB8AC3E}">
        <p14:creationId xmlns:p14="http://schemas.microsoft.com/office/powerpoint/2010/main" val="232602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1" grpId="0"/>
      <p:bldP spid="31" grpId="0" animBg="1"/>
      <p:bldP spid="32" grpId="0" animBg="1"/>
      <p:bldP spid="38" grpId="0" animBg="1"/>
      <p:bldP spid="40" grpId="0" animBg="1"/>
      <p:bldP spid="42" grpId="0" animBg="1"/>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317EB0-7C27-415D-9625-3B0AFD230BBE}"/>
              </a:ext>
            </a:extLst>
          </p:cNvPr>
          <p:cNvSpPr>
            <a:spLocks noGrp="1"/>
          </p:cNvSpPr>
          <p:nvPr>
            <p:ph idx="1"/>
          </p:nvPr>
        </p:nvSpPr>
        <p:spPr/>
        <p:txBody>
          <a:bodyPr/>
          <a:lstStyle/>
          <a:p>
            <a:pPr marL="285750" indent="-285750"/>
            <a:r>
              <a:rPr lang="en-US" dirty="0"/>
              <a:t>Intel’s Transactional Synchronization Extension (TSX) hardware lock elision for threaded applications</a:t>
            </a:r>
          </a:p>
          <a:p>
            <a:pPr marL="285750" indent="-285750"/>
            <a:r>
              <a:rPr lang="en-US" dirty="0"/>
              <a:t>Transactions inside TSX blocks are guaranteed to complete atomically</a:t>
            </a:r>
          </a:p>
          <a:p>
            <a:pPr marL="285750" indent="-285750"/>
            <a:r>
              <a:rPr lang="en-US" dirty="0"/>
              <a:t>If they can not be completed atomically, the transaction is rolled back and an abort routine is run</a:t>
            </a:r>
          </a:p>
          <a:p>
            <a:pPr marL="742950" lvl="1" indent="-285750"/>
            <a:r>
              <a:rPr lang="en-US" dirty="0"/>
              <a:t>L1 cache miss</a:t>
            </a:r>
          </a:p>
          <a:p>
            <a:pPr marL="742950" lvl="1" indent="-285750"/>
            <a:r>
              <a:rPr lang="en-US" dirty="0"/>
              <a:t>System call</a:t>
            </a:r>
          </a:p>
          <a:p>
            <a:pPr marL="742950" lvl="1" indent="-285750"/>
            <a:r>
              <a:rPr lang="en-US" dirty="0"/>
              <a:t>Illegal memory access</a:t>
            </a:r>
          </a:p>
          <a:p>
            <a:pPr marL="1200150" lvl="2" indent="-285750"/>
            <a:r>
              <a:rPr lang="en-US" dirty="0"/>
              <a:t>This exception is masked from the operating system</a:t>
            </a:r>
          </a:p>
          <a:p>
            <a:endParaRPr lang="en-US" dirty="0"/>
          </a:p>
        </p:txBody>
      </p:sp>
      <p:sp>
        <p:nvSpPr>
          <p:cNvPr id="3" name="Title 2">
            <a:extLst>
              <a:ext uri="{FF2B5EF4-FFF2-40B4-BE49-F238E27FC236}">
                <a16:creationId xmlns:a16="http://schemas.microsoft.com/office/drawing/2014/main" id="{A62D03EF-5C6A-4C3B-98C7-2C1AC1CA83E6}"/>
              </a:ext>
            </a:extLst>
          </p:cNvPr>
          <p:cNvSpPr>
            <a:spLocks noGrp="1"/>
          </p:cNvSpPr>
          <p:nvPr>
            <p:ph type="title"/>
          </p:nvPr>
        </p:nvSpPr>
        <p:spPr>
          <a:xfrm>
            <a:off x="763547" y="12200"/>
            <a:ext cx="10515600" cy="1156112"/>
          </a:xfrm>
        </p:spPr>
        <p:txBody>
          <a:bodyPr/>
          <a:lstStyle/>
          <a:p>
            <a:pPr algn="ctr"/>
            <a:r>
              <a:rPr lang="en-US" dirty="0"/>
              <a:t>TSX Attack (Jang </a:t>
            </a:r>
            <a:r>
              <a:rPr lang="en-US" i="1" dirty="0"/>
              <a:t>et al.</a:t>
            </a:r>
            <a:r>
              <a:rPr lang="en-US" dirty="0"/>
              <a:t>)</a:t>
            </a:r>
          </a:p>
        </p:txBody>
      </p:sp>
      <p:pic>
        <p:nvPicPr>
          <p:cNvPr id="18" name="Picture 17">
            <a:extLst>
              <a:ext uri="{FF2B5EF4-FFF2-40B4-BE49-F238E27FC236}">
                <a16:creationId xmlns:a16="http://schemas.microsoft.com/office/drawing/2014/main" id="{B6A377BD-8887-433F-935A-FADA950FFF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516498" y="5174775"/>
            <a:ext cx="551910" cy="55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3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317EB0-7C27-415D-9625-3B0AFD230BBE}"/>
              </a:ext>
            </a:extLst>
          </p:cNvPr>
          <p:cNvSpPr>
            <a:spLocks noGrp="1"/>
          </p:cNvSpPr>
          <p:nvPr>
            <p:ph idx="1"/>
          </p:nvPr>
        </p:nvSpPr>
        <p:spPr/>
        <p:txBody>
          <a:bodyPr>
            <a:normAutofit/>
          </a:bodyPr>
          <a:lstStyle/>
          <a:p>
            <a:pPr marL="285750" indent="-285750"/>
            <a:r>
              <a:rPr lang="en-US" dirty="0"/>
              <a:t>From userland, start TSX block</a:t>
            </a:r>
          </a:p>
          <a:p>
            <a:pPr marL="285750" indent="-285750"/>
            <a:r>
              <a:rPr lang="en-US" dirty="0"/>
              <a:t>Dereference possible kernel address</a:t>
            </a:r>
          </a:p>
          <a:p>
            <a:pPr marL="742950" lvl="1" indent="-285750"/>
            <a:r>
              <a:rPr lang="en-US" dirty="0"/>
              <a:t>This will fail</a:t>
            </a:r>
          </a:p>
          <a:p>
            <a:pPr marL="742950" lvl="1" indent="-285750"/>
            <a:r>
              <a:rPr lang="en-US" dirty="0"/>
              <a:t>Exception masked by TSX block</a:t>
            </a:r>
          </a:p>
          <a:p>
            <a:pPr marL="285750" indent="-285750"/>
            <a:r>
              <a:rPr lang="en-US" dirty="0"/>
              <a:t>Transaction aborts</a:t>
            </a:r>
          </a:p>
          <a:p>
            <a:pPr marL="742950" lvl="1" indent="-285750"/>
            <a:r>
              <a:rPr lang="en-US" dirty="0"/>
              <a:t>Get timing measurement</a:t>
            </a:r>
          </a:p>
          <a:p>
            <a:pPr marL="285750" indent="-285750"/>
            <a:r>
              <a:rPr lang="en-US" dirty="0"/>
              <a:t>There is a measurable timing difference when looking at kernel pages</a:t>
            </a:r>
          </a:p>
          <a:p>
            <a:endParaRPr lang="en-US" dirty="0"/>
          </a:p>
        </p:txBody>
      </p:sp>
      <p:sp>
        <p:nvSpPr>
          <p:cNvPr id="3" name="Title 2">
            <a:extLst>
              <a:ext uri="{FF2B5EF4-FFF2-40B4-BE49-F238E27FC236}">
                <a16:creationId xmlns:a16="http://schemas.microsoft.com/office/drawing/2014/main" id="{A62D03EF-5C6A-4C3B-98C7-2C1AC1CA83E6}"/>
              </a:ext>
            </a:extLst>
          </p:cNvPr>
          <p:cNvSpPr>
            <a:spLocks noGrp="1"/>
          </p:cNvSpPr>
          <p:nvPr>
            <p:ph type="title"/>
          </p:nvPr>
        </p:nvSpPr>
        <p:spPr>
          <a:xfrm>
            <a:off x="763547" y="12200"/>
            <a:ext cx="10515600" cy="1156112"/>
          </a:xfrm>
        </p:spPr>
        <p:txBody>
          <a:bodyPr/>
          <a:lstStyle/>
          <a:p>
            <a:pPr algn="ctr"/>
            <a:r>
              <a:rPr lang="en-US" dirty="0"/>
              <a:t>TSX Attack (Jang </a:t>
            </a:r>
            <a:r>
              <a:rPr lang="en-US" i="1" dirty="0"/>
              <a:t>et al.</a:t>
            </a:r>
            <a:r>
              <a:rPr lang="en-US" dirty="0"/>
              <a:t>)</a:t>
            </a:r>
          </a:p>
        </p:txBody>
      </p:sp>
      <p:pic>
        <p:nvPicPr>
          <p:cNvPr id="8" name="Picture 7">
            <a:extLst>
              <a:ext uri="{FF2B5EF4-FFF2-40B4-BE49-F238E27FC236}">
                <a16:creationId xmlns:a16="http://schemas.microsoft.com/office/drawing/2014/main" id="{BDB245B0-632E-4A57-99AF-9CA00A46B5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06190" y="5094563"/>
            <a:ext cx="1218429" cy="122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03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317EB0-7C27-415D-9625-3B0AFD230BBE}"/>
              </a:ext>
            </a:extLst>
          </p:cNvPr>
          <p:cNvSpPr>
            <a:spLocks noGrp="1"/>
          </p:cNvSpPr>
          <p:nvPr>
            <p:ph idx="1"/>
          </p:nvPr>
        </p:nvSpPr>
        <p:spPr/>
        <p:txBody>
          <a:bodyPr>
            <a:normAutofit/>
          </a:bodyPr>
          <a:lstStyle/>
          <a:p>
            <a:pPr marL="285750" indent="-285750"/>
            <a:r>
              <a:rPr lang="en-US" dirty="0"/>
              <a:t>Intel CPUs have the </a:t>
            </a:r>
            <a:r>
              <a:rPr lang="en-US" dirty="0">
                <a:latin typeface="Courier New" panose="02070309020205020404" pitchFamily="49" charset="0"/>
                <a:cs typeface="Courier New" panose="02070309020205020404" pitchFamily="49" charset="0"/>
              </a:rPr>
              <a:t>prefetch</a:t>
            </a:r>
            <a:r>
              <a:rPr lang="en-US" dirty="0"/>
              <a:t> instruction</a:t>
            </a:r>
          </a:p>
          <a:p>
            <a:pPr marL="285750" indent="-285750"/>
            <a:r>
              <a:rPr lang="en-US" dirty="0"/>
              <a:t>Intel CPUs also have a </a:t>
            </a:r>
            <a:r>
              <a:rPr lang="en-US" dirty="0" err="1">
                <a:latin typeface="Courier New" panose="02070309020205020404" pitchFamily="49" charset="0"/>
                <a:cs typeface="Courier New" panose="02070309020205020404" pitchFamily="49" charset="0"/>
              </a:rPr>
              <a:t>clflush</a:t>
            </a:r>
            <a:r>
              <a:rPr lang="en-US" dirty="0"/>
              <a:t> instruction</a:t>
            </a:r>
          </a:p>
          <a:p>
            <a:r>
              <a:rPr lang="en-US" dirty="0"/>
              <a:t>Both instructions can be run from ring 3 targeting any address</a:t>
            </a:r>
          </a:p>
          <a:p>
            <a:r>
              <a:rPr lang="en-US" dirty="0"/>
              <a:t>Cache contents will affect the timing of the </a:t>
            </a:r>
            <a:r>
              <a:rPr lang="en-US" dirty="0">
                <a:latin typeface="Courier New" panose="02070309020205020404" pitchFamily="49" charset="0"/>
                <a:cs typeface="Courier New" panose="02070309020205020404" pitchFamily="49" charset="0"/>
              </a:rPr>
              <a:t>prefetch</a:t>
            </a:r>
            <a:r>
              <a:rPr lang="en-US" dirty="0"/>
              <a:t> instruction</a:t>
            </a:r>
          </a:p>
        </p:txBody>
      </p:sp>
      <p:sp>
        <p:nvSpPr>
          <p:cNvPr id="3" name="Title 2">
            <a:extLst>
              <a:ext uri="{FF2B5EF4-FFF2-40B4-BE49-F238E27FC236}">
                <a16:creationId xmlns:a16="http://schemas.microsoft.com/office/drawing/2014/main" id="{A62D03EF-5C6A-4C3B-98C7-2C1AC1CA83E6}"/>
              </a:ext>
            </a:extLst>
          </p:cNvPr>
          <p:cNvSpPr>
            <a:spLocks noGrp="1"/>
          </p:cNvSpPr>
          <p:nvPr>
            <p:ph type="title"/>
          </p:nvPr>
        </p:nvSpPr>
        <p:spPr>
          <a:xfrm>
            <a:off x="763547" y="12200"/>
            <a:ext cx="10515600" cy="1156112"/>
          </a:xfrm>
        </p:spPr>
        <p:txBody>
          <a:bodyPr/>
          <a:lstStyle/>
          <a:p>
            <a:pPr algn="ctr"/>
            <a:r>
              <a:rPr lang="en-US" dirty="0"/>
              <a:t>Prefetch Attack (</a:t>
            </a:r>
            <a:r>
              <a:rPr lang="en-US" dirty="0" err="1"/>
              <a:t>Gruss</a:t>
            </a:r>
            <a:r>
              <a:rPr lang="en-US" dirty="0"/>
              <a:t> </a:t>
            </a:r>
            <a:r>
              <a:rPr lang="en-US" i="1" dirty="0"/>
              <a:t>et al.</a:t>
            </a:r>
            <a:r>
              <a:rPr lang="en-US" dirty="0"/>
              <a:t>)</a:t>
            </a:r>
          </a:p>
        </p:txBody>
      </p:sp>
      <p:pic>
        <p:nvPicPr>
          <p:cNvPr id="8" name="Picture 7">
            <a:extLst>
              <a:ext uri="{FF2B5EF4-FFF2-40B4-BE49-F238E27FC236}">
                <a16:creationId xmlns:a16="http://schemas.microsoft.com/office/drawing/2014/main" id="{BDB245B0-632E-4A57-99AF-9CA00A46B5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887274" y="3214729"/>
            <a:ext cx="783745" cy="78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24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317EB0-7C27-415D-9625-3B0AFD230BBE}"/>
              </a:ext>
            </a:extLst>
          </p:cNvPr>
          <p:cNvSpPr>
            <a:spLocks noGrp="1"/>
          </p:cNvSpPr>
          <p:nvPr>
            <p:ph idx="1"/>
          </p:nvPr>
        </p:nvSpPr>
        <p:spPr/>
        <p:txBody>
          <a:bodyPr>
            <a:normAutofit/>
          </a:bodyPr>
          <a:lstStyle/>
          <a:p>
            <a:r>
              <a:rPr lang="en-US" dirty="0"/>
              <a:t>Flush cache</a:t>
            </a:r>
          </a:p>
          <a:p>
            <a:r>
              <a:rPr lang="en-US" dirty="0"/>
              <a:t>Execute target code</a:t>
            </a:r>
          </a:p>
          <a:p>
            <a:r>
              <a:rPr lang="en-US" dirty="0"/>
              <a:t>Prefetch probed address</a:t>
            </a:r>
          </a:p>
          <a:p>
            <a:r>
              <a:rPr lang="en-US" dirty="0"/>
              <a:t>Measure timing</a:t>
            </a:r>
          </a:p>
          <a:p>
            <a:pPr lvl="1"/>
            <a:r>
              <a:rPr lang="en-US" dirty="0"/>
              <a:t>If address was previously cached, timing will be shorter</a:t>
            </a:r>
          </a:p>
        </p:txBody>
      </p:sp>
      <p:sp>
        <p:nvSpPr>
          <p:cNvPr id="3" name="Title 2">
            <a:extLst>
              <a:ext uri="{FF2B5EF4-FFF2-40B4-BE49-F238E27FC236}">
                <a16:creationId xmlns:a16="http://schemas.microsoft.com/office/drawing/2014/main" id="{A62D03EF-5C6A-4C3B-98C7-2C1AC1CA83E6}"/>
              </a:ext>
            </a:extLst>
          </p:cNvPr>
          <p:cNvSpPr>
            <a:spLocks noGrp="1"/>
          </p:cNvSpPr>
          <p:nvPr>
            <p:ph type="title"/>
          </p:nvPr>
        </p:nvSpPr>
        <p:spPr>
          <a:xfrm>
            <a:off x="763547" y="12200"/>
            <a:ext cx="10515600" cy="1156112"/>
          </a:xfrm>
        </p:spPr>
        <p:txBody>
          <a:bodyPr/>
          <a:lstStyle/>
          <a:p>
            <a:pPr algn="ctr"/>
            <a:r>
              <a:rPr lang="en-US" dirty="0"/>
              <a:t>Prefetch Attack (</a:t>
            </a:r>
            <a:r>
              <a:rPr lang="en-US" dirty="0" err="1"/>
              <a:t>Gruss</a:t>
            </a:r>
            <a:r>
              <a:rPr lang="en-US" dirty="0"/>
              <a:t> </a:t>
            </a:r>
            <a:r>
              <a:rPr lang="en-US" i="1" dirty="0"/>
              <a:t>et al.</a:t>
            </a:r>
            <a:r>
              <a:rPr lang="en-US" dirty="0"/>
              <a:t>)</a:t>
            </a:r>
          </a:p>
        </p:txBody>
      </p:sp>
      <p:pic>
        <p:nvPicPr>
          <p:cNvPr id="8" name="Picture 7">
            <a:extLst>
              <a:ext uri="{FF2B5EF4-FFF2-40B4-BE49-F238E27FC236}">
                <a16:creationId xmlns:a16="http://schemas.microsoft.com/office/drawing/2014/main" id="{BDB245B0-632E-4A57-99AF-9CA00A46B5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54316" y="4749924"/>
            <a:ext cx="1283368" cy="128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78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1260</TotalTime>
  <Words>1583</Words>
  <Application>Microsoft Office PowerPoint</Application>
  <PresentationFormat>Widescreen</PresentationFormat>
  <Paragraphs>278</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Courier New</vt:lpstr>
      <vt:lpstr>Office Theme</vt:lpstr>
      <vt:lpstr>LAZARUS Practical Side-channel Resilient Kernel-Space Randomization</vt:lpstr>
      <vt:lpstr>Run-time Attacks Against the Kernel</vt:lpstr>
      <vt:lpstr>Run-time Attacks Against the Kernel</vt:lpstr>
      <vt:lpstr>Run-time Attacks Against the Kernel</vt:lpstr>
      <vt:lpstr>PowerPoint Presentation</vt:lpstr>
      <vt:lpstr>TSX Attack (Jang et al.)</vt:lpstr>
      <vt:lpstr>TSX Attack (Jang et al.)</vt:lpstr>
      <vt:lpstr>Prefetch Attack (Gruss et al.)</vt:lpstr>
      <vt:lpstr>Prefetch Attack (Gruss et al.)</vt:lpstr>
      <vt:lpstr>Related Work: First Defenses</vt:lpstr>
      <vt:lpstr>Our Approach:   LAZARUS  Making KASLR resilient to paging-based side channels</vt:lpstr>
      <vt:lpstr>LAZARUS: Contributions and Challenges</vt:lpstr>
      <vt:lpstr>Paging in AMD64</vt:lpstr>
      <vt:lpstr>LAZARUS: Design</vt:lpstr>
      <vt:lpstr>LAZARUS: Implementation</vt:lpstr>
      <vt:lpstr>LAZARUS: Implementation</vt:lpstr>
      <vt:lpstr>Evaluation</vt:lpstr>
      <vt:lpstr>Security</vt:lpstr>
      <vt:lpstr>Performance</vt:lpstr>
      <vt:lpstr>Performance</vt:lpstr>
      <vt:lpstr>Performance</vt:lpstr>
      <vt:lpstr>Performance</vt:lpstr>
      <vt:lpstr>Conclusion</vt:lpstr>
      <vt:lpstr>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Systems</dc:title>
  <dc:creator>Lucas Davi</dc:creator>
  <cp:lastModifiedBy>TRON</cp:lastModifiedBy>
  <cp:revision>613</cp:revision>
  <dcterms:created xsi:type="dcterms:W3CDTF">2017-03-22T14:58:26Z</dcterms:created>
  <dcterms:modified xsi:type="dcterms:W3CDTF">2017-09-19T01:11:02Z</dcterms:modified>
</cp:coreProperties>
</file>