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66" r:id="rId3"/>
    <p:sldId id="270" r:id="rId4"/>
    <p:sldId id="271" r:id="rId5"/>
    <p:sldId id="272" r:id="rId6"/>
    <p:sldId id="273" r:id="rId7"/>
    <p:sldId id="275" r:id="rId8"/>
    <p:sldId id="274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69" r:id="rId17"/>
    <p:sldId id="283" r:id="rId18"/>
    <p:sldId id="284" r:id="rId19"/>
    <p:sldId id="285" r:id="rId20"/>
    <p:sldId id="267" r:id="rId21"/>
    <p:sldId id="268" r:id="rId22"/>
    <p:sldId id="286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FD7B1BA-5A10-47E5-BE16-72F5DD700DA6}" v="1" dt="2022-03-07T15:42:07.6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248"/>
    <p:restoredTop sz="94659"/>
  </p:normalViewPr>
  <p:slideViewPr>
    <p:cSldViewPr snapToGrid="0" snapToObjects="1">
      <p:cViewPr varScale="1">
        <p:scale>
          <a:sx n="96" d="100"/>
          <a:sy n="96" d="100"/>
        </p:scale>
        <p:origin x="41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we, Bob" userId="63c30185-6dbe-48e9-ba9d-2feba8122a8c" providerId="ADAL" clId="{E8C2AA21-5F51-4619-AE2C-AA4ED77A5790}"/>
    <pc:docChg chg="undo custSel addSld delSld modSld sldOrd">
      <pc:chgData name="Lowe, Bob" userId="63c30185-6dbe-48e9-ba9d-2feba8122a8c" providerId="ADAL" clId="{E8C2AA21-5F51-4619-AE2C-AA4ED77A5790}" dt="2020-11-17T14:02:22.703" v="3443" actId="47"/>
      <pc:docMkLst>
        <pc:docMk/>
      </pc:docMkLst>
      <pc:sldChg chg="modSp mod">
        <pc:chgData name="Lowe, Bob" userId="63c30185-6dbe-48e9-ba9d-2feba8122a8c" providerId="ADAL" clId="{E8C2AA21-5F51-4619-AE2C-AA4ED77A5790}" dt="2020-11-17T13:23:23.653" v="8" actId="20577"/>
        <pc:sldMkLst>
          <pc:docMk/>
          <pc:sldMk cId="598828556" sldId="256"/>
        </pc:sldMkLst>
        <pc:spChg chg="mod">
          <ac:chgData name="Lowe, Bob" userId="63c30185-6dbe-48e9-ba9d-2feba8122a8c" providerId="ADAL" clId="{E8C2AA21-5F51-4619-AE2C-AA4ED77A5790}" dt="2020-11-17T13:23:23.653" v="8" actId="20577"/>
          <ac:spMkLst>
            <pc:docMk/>
            <pc:sldMk cId="598828556" sldId="256"/>
            <ac:spMk id="4" creationId="{EE3697B3-1368-C446-BC5B-BD8D666F02C3}"/>
          </ac:spMkLst>
        </pc:spChg>
      </pc:sldChg>
      <pc:sldChg chg="addSp delSp modSp mod ord">
        <pc:chgData name="Lowe, Bob" userId="63c30185-6dbe-48e9-ba9d-2feba8122a8c" providerId="ADAL" clId="{E8C2AA21-5F51-4619-AE2C-AA4ED77A5790}" dt="2020-11-17T13:27:10.474" v="120" actId="20577"/>
        <pc:sldMkLst>
          <pc:docMk/>
          <pc:sldMk cId="1908686434" sldId="266"/>
        </pc:sldMkLst>
        <pc:spChg chg="mod">
          <ac:chgData name="Lowe, Bob" userId="63c30185-6dbe-48e9-ba9d-2feba8122a8c" providerId="ADAL" clId="{E8C2AA21-5F51-4619-AE2C-AA4ED77A5790}" dt="2020-11-17T13:27:10.474" v="120" actId="20577"/>
          <ac:spMkLst>
            <pc:docMk/>
            <pc:sldMk cId="1908686434" sldId="266"/>
            <ac:spMk id="2" creationId="{CF4957A3-47B7-C941-8F3E-0129F6E23939}"/>
          </ac:spMkLst>
        </pc:spChg>
        <pc:spChg chg="add del">
          <ac:chgData name="Lowe, Bob" userId="63c30185-6dbe-48e9-ba9d-2feba8122a8c" providerId="ADAL" clId="{E8C2AA21-5F51-4619-AE2C-AA4ED77A5790}" dt="2020-11-17T13:27:03.807" v="99" actId="478"/>
          <ac:spMkLst>
            <pc:docMk/>
            <pc:sldMk cId="1908686434" sldId="266"/>
            <ac:spMk id="3" creationId="{6D7B0CD4-B875-4C4C-9CEA-63A67F9C8667}"/>
          </ac:spMkLst>
        </pc:spChg>
        <pc:spChg chg="mod">
          <ac:chgData name="Lowe, Bob" userId="63c30185-6dbe-48e9-ba9d-2feba8122a8c" providerId="ADAL" clId="{E8C2AA21-5F51-4619-AE2C-AA4ED77A5790}" dt="2020-11-17T13:23:56.901" v="72" actId="20577"/>
          <ac:spMkLst>
            <pc:docMk/>
            <pc:sldMk cId="1908686434" sldId="266"/>
            <ac:spMk id="4" creationId="{784FF85E-D0EC-4359-A347-2EE481A37070}"/>
          </ac:spMkLst>
        </pc:spChg>
        <pc:picChg chg="add del mod">
          <ac:chgData name="Lowe, Bob" userId="63c30185-6dbe-48e9-ba9d-2feba8122a8c" providerId="ADAL" clId="{E8C2AA21-5F51-4619-AE2C-AA4ED77A5790}" dt="2020-11-17T13:26:57.283" v="96"/>
          <ac:picMkLst>
            <pc:docMk/>
            <pc:sldMk cId="1908686434" sldId="266"/>
            <ac:picMk id="1026" creationId="{40CDD245-56EE-4F1D-8098-AE4CDD20B66C}"/>
          </ac:picMkLst>
        </pc:picChg>
        <pc:picChg chg="add">
          <ac:chgData name="Lowe, Bob" userId="63c30185-6dbe-48e9-ba9d-2feba8122a8c" providerId="ADAL" clId="{E8C2AA21-5F51-4619-AE2C-AA4ED77A5790}" dt="2020-11-17T13:27:04.844" v="100"/>
          <ac:picMkLst>
            <pc:docMk/>
            <pc:sldMk cId="1908686434" sldId="266"/>
            <ac:picMk id="1028" creationId="{8C5817D2-8CC2-4DF4-9476-5475FD9763A1}"/>
          </ac:picMkLst>
        </pc:picChg>
      </pc:sldChg>
      <pc:sldChg chg="modSp mod">
        <pc:chgData name="Lowe, Bob" userId="63c30185-6dbe-48e9-ba9d-2feba8122a8c" providerId="ADAL" clId="{E8C2AA21-5F51-4619-AE2C-AA4ED77A5790}" dt="2020-11-17T13:23:41.386" v="42" actId="20577"/>
        <pc:sldMkLst>
          <pc:docMk/>
          <pc:sldMk cId="327865823" sldId="267"/>
        </pc:sldMkLst>
        <pc:spChg chg="mod">
          <ac:chgData name="Lowe, Bob" userId="63c30185-6dbe-48e9-ba9d-2feba8122a8c" providerId="ADAL" clId="{E8C2AA21-5F51-4619-AE2C-AA4ED77A5790}" dt="2020-11-17T13:23:41.386" v="42" actId="20577"/>
          <ac:spMkLst>
            <pc:docMk/>
            <pc:sldMk cId="327865823" sldId="267"/>
            <ac:spMk id="2" creationId="{8A935D8B-18CB-CF41-9434-E46DA513E33A}"/>
          </ac:spMkLst>
        </pc:spChg>
        <pc:spChg chg="mod">
          <ac:chgData name="Lowe, Bob" userId="63c30185-6dbe-48e9-ba9d-2feba8122a8c" providerId="ADAL" clId="{E8C2AA21-5F51-4619-AE2C-AA4ED77A5790}" dt="2020-11-17T13:23:37.413" v="35" actId="20577"/>
          <ac:spMkLst>
            <pc:docMk/>
            <pc:sldMk cId="327865823" sldId="267"/>
            <ac:spMk id="4" creationId="{38B7CF86-619B-4280-81E2-7C2F8EA2AEE2}"/>
          </ac:spMkLst>
        </pc:spChg>
      </pc:sldChg>
      <pc:sldChg chg="modSp add mod">
        <pc:chgData name="Lowe, Bob" userId="63c30185-6dbe-48e9-ba9d-2feba8122a8c" providerId="ADAL" clId="{E8C2AA21-5F51-4619-AE2C-AA4ED77A5790}" dt="2020-11-17T13:23:50.415" v="62" actId="20577"/>
        <pc:sldMkLst>
          <pc:docMk/>
          <pc:sldMk cId="4009401736" sldId="268"/>
        </pc:sldMkLst>
        <pc:spChg chg="mod">
          <ac:chgData name="Lowe, Bob" userId="63c30185-6dbe-48e9-ba9d-2feba8122a8c" providerId="ADAL" clId="{E8C2AA21-5F51-4619-AE2C-AA4ED77A5790}" dt="2020-11-17T13:23:50.415" v="62" actId="20577"/>
          <ac:spMkLst>
            <pc:docMk/>
            <pc:sldMk cId="4009401736" sldId="268"/>
            <ac:spMk id="2" creationId="{8A935D8B-18CB-CF41-9434-E46DA513E33A}"/>
          </ac:spMkLst>
        </pc:spChg>
      </pc:sldChg>
      <pc:sldChg chg="addSp delSp modSp add mod">
        <pc:chgData name="Lowe, Bob" userId="63c30185-6dbe-48e9-ba9d-2feba8122a8c" providerId="ADAL" clId="{E8C2AA21-5F51-4619-AE2C-AA4ED77A5790}" dt="2020-11-17T13:57:19.522" v="3003" actId="1076"/>
        <pc:sldMkLst>
          <pc:docMk/>
          <pc:sldMk cId="3722177254" sldId="269"/>
        </pc:sldMkLst>
        <pc:spChg chg="mod">
          <ac:chgData name="Lowe, Bob" userId="63c30185-6dbe-48e9-ba9d-2feba8122a8c" providerId="ADAL" clId="{E8C2AA21-5F51-4619-AE2C-AA4ED77A5790}" dt="2020-11-17T13:56:32.542" v="2989" actId="20577"/>
          <ac:spMkLst>
            <pc:docMk/>
            <pc:sldMk cId="3722177254" sldId="269"/>
            <ac:spMk id="2" creationId="{CF4957A3-47B7-C941-8F3E-0129F6E23939}"/>
          </ac:spMkLst>
        </pc:spChg>
        <pc:spChg chg="del">
          <ac:chgData name="Lowe, Bob" userId="63c30185-6dbe-48e9-ba9d-2feba8122a8c" providerId="ADAL" clId="{E8C2AA21-5F51-4619-AE2C-AA4ED77A5790}" dt="2020-11-17T13:56:52.283" v="2990" actId="478"/>
          <ac:spMkLst>
            <pc:docMk/>
            <pc:sldMk cId="3722177254" sldId="269"/>
            <ac:spMk id="3" creationId="{6D7B0CD4-B875-4C4C-9CEA-63A67F9C8667}"/>
          </ac:spMkLst>
        </pc:spChg>
        <pc:spChg chg="mod">
          <ac:chgData name="Lowe, Bob" userId="63c30185-6dbe-48e9-ba9d-2feba8122a8c" providerId="ADAL" clId="{E8C2AA21-5F51-4619-AE2C-AA4ED77A5790}" dt="2020-11-17T13:24:07.444" v="91" actId="20577"/>
          <ac:spMkLst>
            <pc:docMk/>
            <pc:sldMk cId="3722177254" sldId="269"/>
            <ac:spMk id="4" creationId="{784FF85E-D0EC-4359-A347-2EE481A37070}"/>
          </ac:spMkLst>
        </pc:spChg>
        <pc:spChg chg="add mod">
          <ac:chgData name="Lowe, Bob" userId="63c30185-6dbe-48e9-ba9d-2feba8122a8c" providerId="ADAL" clId="{E8C2AA21-5F51-4619-AE2C-AA4ED77A5790}" dt="2020-11-17T13:57:19.522" v="3003" actId="1076"/>
          <ac:spMkLst>
            <pc:docMk/>
            <pc:sldMk cId="3722177254" sldId="269"/>
            <ac:spMk id="6" creationId="{B428A83C-EAEA-4B3F-BF74-44E6AC97AB61}"/>
          </ac:spMkLst>
        </pc:spChg>
        <pc:picChg chg="add mod">
          <ac:chgData name="Lowe, Bob" userId="63c30185-6dbe-48e9-ba9d-2feba8122a8c" providerId="ADAL" clId="{E8C2AA21-5F51-4619-AE2C-AA4ED77A5790}" dt="2020-11-17T13:57:03.396" v="2995" actId="1076"/>
          <ac:picMkLst>
            <pc:docMk/>
            <pc:sldMk cId="3722177254" sldId="269"/>
            <ac:picMk id="5" creationId="{11433903-871D-4D72-A001-AB50C1E174E3}"/>
          </ac:picMkLst>
        </pc:picChg>
      </pc:sldChg>
      <pc:sldChg chg="addSp modSp add mod">
        <pc:chgData name="Lowe, Bob" userId="63c30185-6dbe-48e9-ba9d-2feba8122a8c" providerId="ADAL" clId="{E8C2AA21-5F51-4619-AE2C-AA4ED77A5790}" dt="2020-11-17T13:28:41.785" v="367" actId="20577"/>
        <pc:sldMkLst>
          <pc:docMk/>
          <pc:sldMk cId="399792091" sldId="270"/>
        </pc:sldMkLst>
        <pc:spChg chg="mod">
          <ac:chgData name="Lowe, Bob" userId="63c30185-6dbe-48e9-ba9d-2feba8122a8c" providerId="ADAL" clId="{E8C2AA21-5F51-4619-AE2C-AA4ED77A5790}" dt="2020-11-17T13:27:49.214" v="133" actId="20577"/>
          <ac:spMkLst>
            <pc:docMk/>
            <pc:sldMk cId="399792091" sldId="270"/>
            <ac:spMk id="2" creationId="{CF4957A3-47B7-C941-8F3E-0129F6E23939}"/>
          </ac:spMkLst>
        </pc:spChg>
        <pc:spChg chg="mod">
          <ac:chgData name="Lowe, Bob" userId="63c30185-6dbe-48e9-ba9d-2feba8122a8c" providerId="ADAL" clId="{E8C2AA21-5F51-4619-AE2C-AA4ED77A5790}" dt="2020-11-17T13:28:41.785" v="367" actId="20577"/>
          <ac:spMkLst>
            <pc:docMk/>
            <pc:sldMk cId="399792091" sldId="270"/>
            <ac:spMk id="3" creationId="{6D7B0CD4-B875-4C4C-9CEA-63A67F9C8667}"/>
          </ac:spMkLst>
        </pc:spChg>
        <pc:picChg chg="add mod">
          <ac:chgData name="Lowe, Bob" userId="63c30185-6dbe-48e9-ba9d-2feba8122a8c" providerId="ADAL" clId="{E8C2AA21-5F51-4619-AE2C-AA4ED77A5790}" dt="2020-11-17T13:27:43.978" v="124" actId="14100"/>
          <ac:picMkLst>
            <pc:docMk/>
            <pc:sldMk cId="399792091" sldId="270"/>
            <ac:picMk id="2050" creationId="{55153F07-4921-4751-A32D-E10800DC86C0}"/>
          </ac:picMkLst>
        </pc:picChg>
      </pc:sldChg>
      <pc:sldChg chg="addSp modSp add mod">
        <pc:chgData name="Lowe, Bob" userId="63c30185-6dbe-48e9-ba9d-2feba8122a8c" providerId="ADAL" clId="{E8C2AA21-5F51-4619-AE2C-AA4ED77A5790}" dt="2020-11-17T13:32:27.200" v="794" actId="20577"/>
        <pc:sldMkLst>
          <pc:docMk/>
          <pc:sldMk cId="2987702250" sldId="271"/>
        </pc:sldMkLst>
        <pc:spChg chg="mod">
          <ac:chgData name="Lowe, Bob" userId="63c30185-6dbe-48e9-ba9d-2feba8122a8c" providerId="ADAL" clId="{E8C2AA21-5F51-4619-AE2C-AA4ED77A5790}" dt="2020-11-17T13:32:27.200" v="794" actId="20577"/>
          <ac:spMkLst>
            <pc:docMk/>
            <pc:sldMk cId="2987702250" sldId="271"/>
            <ac:spMk id="2" creationId="{CF4957A3-47B7-C941-8F3E-0129F6E23939}"/>
          </ac:spMkLst>
        </pc:spChg>
        <pc:spChg chg="mod">
          <ac:chgData name="Lowe, Bob" userId="63c30185-6dbe-48e9-ba9d-2feba8122a8c" providerId="ADAL" clId="{E8C2AA21-5F51-4619-AE2C-AA4ED77A5790}" dt="2020-11-17T13:30:03.118" v="631" actId="20577"/>
          <ac:spMkLst>
            <pc:docMk/>
            <pc:sldMk cId="2987702250" sldId="271"/>
            <ac:spMk id="3" creationId="{6D7B0CD4-B875-4C4C-9CEA-63A67F9C8667}"/>
          </ac:spMkLst>
        </pc:spChg>
        <pc:picChg chg="add mod">
          <ac:chgData name="Lowe, Bob" userId="63c30185-6dbe-48e9-ba9d-2feba8122a8c" providerId="ADAL" clId="{E8C2AA21-5F51-4619-AE2C-AA4ED77A5790}" dt="2020-11-17T13:29:07.943" v="370" actId="1076"/>
          <ac:picMkLst>
            <pc:docMk/>
            <pc:sldMk cId="2987702250" sldId="271"/>
            <ac:picMk id="3074" creationId="{129AD188-0638-4880-BF71-A6F4E3891AA2}"/>
          </ac:picMkLst>
        </pc:picChg>
      </pc:sldChg>
      <pc:sldChg chg="addSp modSp add mod">
        <pc:chgData name="Lowe, Bob" userId="63c30185-6dbe-48e9-ba9d-2feba8122a8c" providerId="ADAL" clId="{E8C2AA21-5F51-4619-AE2C-AA4ED77A5790}" dt="2020-11-17T13:32:38.180" v="801" actId="20577"/>
        <pc:sldMkLst>
          <pc:docMk/>
          <pc:sldMk cId="2588353196" sldId="272"/>
        </pc:sldMkLst>
        <pc:spChg chg="mod">
          <ac:chgData name="Lowe, Bob" userId="63c30185-6dbe-48e9-ba9d-2feba8122a8c" providerId="ADAL" clId="{E8C2AA21-5F51-4619-AE2C-AA4ED77A5790}" dt="2020-11-17T13:32:38.180" v="801" actId="20577"/>
          <ac:spMkLst>
            <pc:docMk/>
            <pc:sldMk cId="2588353196" sldId="272"/>
            <ac:spMk id="2" creationId="{CF4957A3-47B7-C941-8F3E-0129F6E23939}"/>
          </ac:spMkLst>
        </pc:spChg>
        <pc:spChg chg="mod">
          <ac:chgData name="Lowe, Bob" userId="63c30185-6dbe-48e9-ba9d-2feba8122a8c" providerId="ADAL" clId="{E8C2AA21-5F51-4619-AE2C-AA4ED77A5790}" dt="2020-11-17T13:31:22.220" v="752" actId="20577"/>
          <ac:spMkLst>
            <pc:docMk/>
            <pc:sldMk cId="2588353196" sldId="272"/>
            <ac:spMk id="3" creationId="{6D7B0CD4-B875-4C4C-9CEA-63A67F9C8667}"/>
          </ac:spMkLst>
        </pc:spChg>
        <pc:picChg chg="add mod">
          <ac:chgData name="Lowe, Bob" userId="63c30185-6dbe-48e9-ba9d-2feba8122a8c" providerId="ADAL" clId="{E8C2AA21-5F51-4619-AE2C-AA4ED77A5790}" dt="2020-11-17T13:30:45.611" v="645" actId="1076"/>
          <ac:picMkLst>
            <pc:docMk/>
            <pc:sldMk cId="2588353196" sldId="272"/>
            <ac:picMk id="4098" creationId="{54A7F617-08C3-42EB-8CC0-115DC8E2C57C}"/>
          </ac:picMkLst>
        </pc:picChg>
      </pc:sldChg>
      <pc:sldChg chg="addSp modSp add mod">
        <pc:chgData name="Lowe, Bob" userId="63c30185-6dbe-48e9-ba9d-2feba8122a8c" providerId="ADAL" clId="{E8C2AA21-5F51-4619-AE2C-AA4ED77A5790}" dt="2020-11-17T13:33:24.950" v="955" actId="20577"/>
        <pc:sldMkLst>
          <pc:docMk/>
          <pc:sldMk cId="1010822771" sldId="273"/>
        </pc:sldMkLst>
        <pc:spChg chg="mod">
          <ac:chgData name="Lowe, Bob" userId="63c30185-6dbe-48e9-ba9d-2feba8122a8c" providerId="ADAL" clId="{E8C2AA21-5F51-4619-AE2C-AA4ED77A5790}" dt="2020-11-17T13:32:44.201" v="808" actId="20577"/>
          <ac:spMkLst>
            <pc:docMk/>
            <pc:sldMk cId="1010822771" sldId="273"/>
            <ac:spMk id="2" creationId="{CF4957A3-47B7-C941-8F3E-0129F6E23939}"/>
          </ac:spMkLst>
        </pc:spChg>
        <pc:spChg chg="mod">
          <ac:chgData name="Lowe, Bob" userId="63c30185-6dbe-48e9-ba9d-2feba8122a8c" providerId="ADAL" clId="{E8C2AA21-5F51-4619-AE2C-AA4ED77A5790}" dt="2020-11-17T13:33:24.950" v="955" actId="20577"/>
          <ac:spMkLst>
            <pc:docMk/>
            <pc:sldMk cId="1010822771" sldId="273"/>
            <ac:spMk id="3" creationId="{6D7B0CD4-B875-4C4C-9CEA-63A67F9C8667}"/>
          </ac:spMkLst>
        </pc:spChg>
        <pc:picChg chg="add mod">
          <ac:chgData name="Lowe, Bob" userId="63c30185-6dbe-48e9-ba9d-2feba8122a8c" providerId="ADAL" clId="{E8C2AA21-5F51-4619-AE2C-AA4ED77A5790}" dt="2020-11-17T13:32:00.604" v="767" actId="1076"/>
          <ac:picMkLst>
            <pc:docMk/>
            <pc:sldMk cId="1010822771" sldId="273"/>
            <ac:picMk id="5122" creationId="{447E4E90-E57D-453D-AE5A-72D1CED896C0}"/>
          </ac:picMkLst>
        </pc:picChg>
      </pc:sldChg>
      <pc:sldChg chg="addSp modSp add mod">
        <pc:chgData name="Lowe, Bob" userId="63c30185-6dbe-48e9-ba9d-2feba8122a8c" providerId="ADAL" clId="{E8C2AA21-5F51-4619-AE2C-AA4ED77A5790}" dt="2020-11-17T13:35:11.035" v="1123" actId="20577"/>
        <pc:sldMkLst>
          <pc:docMk/>
          <pc:sldMk cId="2900598329" sldId="274"/>
        </pc:sldMkLst>
        <pc:spChg chg="mod">
          <ac:chgData name="Lowe, Bob" userId="63c30185-6dbe-48e9-ba9d-2feba8122a8c" providerId="ADAL" clId="{E8C2AA21-5F51-4619-AE2C-AA4ED77A5790}" dt="2020-11-17T13:34:22.317" v="975" actId="20577"/>
          <ac:spMkLst>
            <pc:docMk/>
            <pc:sldMk cId="2900598329" sldId="274"/>
            <ac:spMk id="2" creationId="{CF4957A3-47B7-C941-8F3E-0129F6E23939}"/>
          </ac:spMkLst>
        </pc:spChg>
        <pc:spChg chg="mod">
          <ac:chgData name="Lowe, Bob" userId="63c30185-6dbe-48e9-ba9d-2feba8122a8c" providerId="ADAL" clId="{E8C2AA21-5F51-4619-AE2C-AA4ED77A5790}" dt="2020-11-17T13:35:11.035" v="1123" actId="20577"/>
          <ac:spMkLst>
            <pc:docMk/>
            <pc:sldMk cId="2900598329" sldId="274"/>
            <ac:spMk id="3" creationId="{6D7B0CD4-B875-4C4C-9CEA-63A67F9C8667}"/>
          </ac:spMkLst>
        </pc:spChg>
        <pc:picChg chg="add mod">
          <ac:chgData name="Lowe, Bob" userId="63c30185-6dbe-48e9-ba9d-2feba8122a8c" providerId="ADAL" clId="{E8C2AA21-5F51-4619-AE2C-AA4ED77A5790}" dt="2020-11-17T13:34:30.682" v="978" actId="1076"/>
          <ac:picMkLst>
            <pc:docMk/>
            <pc:sldMk cId="2900598329" sldId="274"/>
            <ac:picMk id="6146" creationId="{731BC569-C094-4257-8FF8-831D14CEDFC4}"/>
          </ac:picMkLst>
        </pc:picChg>
      </pc:sldChg>
      <pc:sldChg chg="addSp modSp add mod ord">
        <pc:chgData name="Lowe, Bob" userId="63c30185-6dbe-48e9-ba9d-2feba8122a8c" providerId="ADAL" clId="{E8C2AA21-5F51-4619-AE2C-AA4ED77A5790}" dt="2020-11-17T13:38:27.420" v="1442" actId="20577"/>
        <pc:sldMkLst>
          <pc:docMk/>
          <pc:sldMk cId="3120357908" sldId="275"/>
        </pc:sldMkLst>
        <pc:spChg chg="mod">
          <ac:chgData name="Lowe, Bob" userId="63c30185-6dbe-48e9-ba9d-2feba8122a8c" providerId="ADAL" clId="{E8C2AA21-5F51-4619-AE2C-AA4ED77A5790}" dt="2020-11-17T13:35:58.414" v="1147" actId="20577"/>
          <ac:spMkLst>
            <pc:docMk/>
            <pc:sldMk cId="3120357908" sldId="275"/>
            <ac:spMk id="2" creationId="{CF4957A3-47B7-C941-8F3E-0129F6E23939}"/>
          </ac:spMkLst>
        </pc:spChg>
        <pc:spChg chg="mod">
          <ac:chgData name="Lowe, Bob" userId="63c30185-6dbe-48e9-ba9d-2feba8122a8c" providerId="ADAL" clId="{E8C2AA21-5F51-4619-AE2C-AA4ED77A5790}" dt="2020-11-17T13:38:27.420" v="1442" actId="20577"/>
          <ac:spMkLst>
            <pc:docMk/>
            <pc:sldMk cId="3120357908" sldId="275"/>
            <ac:spMk id="3" creationId="{6D7B0CD4-B875-4C4C-9CEA-63A67F9C8667}"/>
          </ac:spMkLst>
        </pc:spChg>
        <pc:picChg chg="add mod">
          <ac:chgData name="Lowe, Bob" userId="63c30185-6dbe-48e9-ba9d-2feba8122a8c" providerId="ADAL" clId="{E8C2AA21-5F51-4619-AE2C-AA4ED77A5790}" dt="2020-11-17T13:36:13.707" v="1149" actId="1076"/>
          <ac:picMkLst>
            <pc:docMk/>
            <pc:sldMk cId="3120357908" sldId="275"/>
            <ac:picMk id="7170" creationId="{813D6402-F9AB-45C0-9D24-B5C96AFBD5AF}"/>
          </ac:picMkLst>
        </pc:picChg>
      </pc:sldChg>
      <pc:sldChg chg="addSp modSp add mod">
        <pc:chgData name="Lowe, Bob" userId="63c30185-6dbe-48e9-ba9d-2feba8122a8c" providerId="ADAL" clId="{E8C2AA21-5F51-4619-AE2C-AA4ED77A5790}" dt="2020-11-17T13:39:11.713" v="1614" actId="20577"/>
        <pc:sldMkLst>
          <pc:docMk/>
          <pc:sldMk cId="4038214199" sldId="276"/>
        </pc:sldMkLst>
        <pc:spChg chg="mod">
          <ac:chgData name="Lowe, Bob" userId="63c30185-6dbe-48e9-ba9d-2feba8122a8c" providerId="ADAL" clId="{E8C2AA21-5F51-4619-AE2C-AA4ED77A5790}" dt="2020-11-17T13:37:19.311" v="1392" actId="20577"/>
          <ac:spMkLst>
            <pc:docMk/>
            <pc:sldMk cId="4038214199" sldId="276"/>
            <ac:spMk id="2" creationId="{CF4957A3-47B7-C941-8F3E-0129F6E23939}"/>
          </ac:spMkLst>
        </pc:spChg>
        <pc:spChg chg="mod">
          <ac:chgData name="Lowe, Bob" userId="63c30185-6dbe-48e9-ba9d-2feba8122a8c" providerId="ADAL" clId="{E8C2AA21-5F51-4619-AE2C-AA4ED77A5790}" dt="2020-11-17T13:39:11.713" v="1614" actId="20577"/>
          <ac:spMkLst>
            <pc:docMk/>
            <pc:sldMk cId="4038214199" sldId="276"/>
            <ac:spMk id="3" creationId="{6D7B0CD4-B875-4C4C-9CEA-63A67F9C8667}"/>
          </ac:spMkLst>
        </pc:spChg>
        <pc:picChg chg="add mod">
          <ac:chgData name="Lowe, Bob" userId="63c30185-6dbe-48e9-ba9d-2feba8122a8c" providerId="ADAL" clId="{E8C2AA21-5F51-4619-AE2C-AA4ED77A5790}" dt="2020-11-17T13:38:02.537" v="1396" actId="1076"/>
          <ac:picMkLst>
            <pc:docMk/>
            <pc:sldMk cId="4038214199" sldId="276"/>
            <ac:picMk id="8194" creationId="{BB1384AD-DE71-4DC5-A2A4-21DD33022D2A}"/>
          </ac:picMkLst>
        </pc:picChg>
      </pc:sldChg>
      <pc:sldChg chg="addSp modSp add mod">
        <pc:chgData name="Lowe, Bob" userId="63c30185-6dbe-48e9-ba9d-2feba8122a8c" providerId="ADAL" clId="{E8C2AA21-5F51-4619-AE2C-AA4ED77A5790}" dt="2020-11-17T13:41:27.895" v="1882" actId="20577"/>
        <pc:sldMkLst>
          <pc:docMk/>
          <pc:sldMk cId="322808964" sldId="277"/>
        </pc:sldMkLst>
        <pc:spChg chg="mod">
          <ac:chgData name="Lowe, Bob" userId="63c30185-6dbe-48e9-ba9d-2feba8122a8c" providerId="ADAL" clId="{E8C2AA21-5F51-4619-AE2C-AA4ED77A5790}" dt="2020-11-17T13:40:10.865" v="1640" actId="20577"/>
          <ac:spMkLst>
            <pc:docMk/>
            <pc:sldMk cId="322808964" sldId="277"/>
            <ac:spMk id="2" creationId="{CF4957A3-47B7-C941-8F3E-0129F6E23939}"/>
          </ac:spMkLst>
        </pc:spChg>
        <pc:spChg chg="mod">
          <ac:chgData name="Lowe, Bob" userId="63c30185-6dbe-48e9-ba9d-2feba8122a8c" providerId="ADAL" clId="{E8C2AA21-5F51-4619-AE2C-AA4ED77A5790}" dt="2020-11-17T13:41:27.895" v="1882" actId="20577"/>
          <ac:spMkLst>
            <pc:docMk/>
            <pc:sldMk cId="322808964" sldId="277"/>
            <ac:spMk id="3" creationId="{6D7B0CD4-B875-4C4C-9CEA-63A67F9C8667}"/>
          </ac:spMkLst>
        </pc:spChg>
        <pc:picChg chg="add mod">
          <ac:chgData name="Lowe, Bob" userId="63c30185-6dbe-48e9-ba9d-2feba8122a8c" providerId="ADAL" clId="{E8C2AA21-5F51-4619-AE2C-AA4ED77A5790}" dt="2020-11-17T13:40:04.380" v="1617" actId="1076"/>
          <ac:picMkLst>
            <pc:docMk/>
            <pc:sldMk cId="322808964" sldId="277"/>
            <ac:picMk id="9218" creationId="{0E3F45C7-526E-4B77-8064-9092464EB75A}"/>
          </ac:picMkLst>
        </pc:picChg>
      </pc:sldChg>
      <pc:sldChg chg="addSp modSp add mod">
        <pc:chgData name="Lowe, Bob" userId="63c30185-6dbe-48e9-ba9d-2feba8122a8c" providerId="ADAL" clId="{E8C2AA21-5F51-4619-AE2C-AA4ED77A5790}" dt="2020-11-17T13:44:05.956" v="2196" actId="20577"/>
        <pc:sldMkLst>
          <pc:docMk/>
          <pc:sldMk cId="4032798192" sldId="278"/>
        </pc:sldMkLst>
        <pc:spChg chg="mod">
          <ac:chgData name="Lowe, Bob" userId="63c30185-6dbe-48e9-ba9d-2feba8122a8c" providerId="ADAL" clId="{E8C2AA21-5F51-4619-AE2C-AA4ED77A5790}" dt="2020-11-17T13:42:34.768" v="1902" actId="20577"/>
          <ac:spMkLst>
            <pc:docMk/>
            <pc:sldMk cId="4032798192" sldId="278"/>
            <ac:spMk id="2" creationId="{CF4957A3-47B7-C941-8F3E-0129F6E23939}"/>
          </ac:spMkLst>
        </pc:spChg>
        <pc:spChg chg="mod">
          <ac:chgData name="Lowe, Bob" userId="63c30185-6dbe-48e9-ba9d-2feba8122a8c" providerId="ADAL" clId="{E8C2AA21-5F51-4619-AE2C-AA4ED77A5790}" dt="2020-11-17T13:44:05.956" v="2196" actId="20577"/>
          <ac:spMkLst>
            <pc:docMk/>
            <pc:sldMk cId="4032798192" sldId="278"/>
            <ac:spMk id="3" creationId="{6D7B0CD4-B875-4C4C-9CEA-63A67F9C8667}"/>
          </ac:spMkLst>
        </pc:spChg>
        <pc:picChg chg="add mod">
          <ac:chgData name="Lowe, Bob" userId="63c30185-6dbe-48e9-ba9d-2feba8122a8c" providerId="ADAL" clId="{E8C2AA21-5F51-4619-AE2C-AA4ED77A5790}" dt="2020-11-17T13:42:07.622" v="1885" actId="1076"/>
          <ac:picMkLst>
            <pc:docMk/>
            <pc:sldMk cId="4032798192" sldId="278"/>
            <ac:picMk id="10242" creationId="{8E0469E4-429A-4BD7-B536-B76F194E1987}"/>
          </ac:picMkLst>
        </pc:picChg>
      </pc:sldChg>
      <pc:sldChg chg="addSp delSp modSp add mod">
        <pc:chgData name="Lowe, Bob" userId="63c30185-6dbe-48e9-ba9d-2feba8122a8c" providerId="ADAL" clId="{E8C2AA21-5F51-4619-AE2C-AA4ED77A5790}" dt="2020-11-17T13:45:01.279" v="2218" actId="1076"/>
        <pc:sldMkLst>
          <pc:docMk/>
          <pc:sldMk cId="1665125451" sldId="279"/>
        </pc:sldMkLst>
        <pc:spChg chg="mod">
          <ac:chgData name="Lowe, Bob" userId="63c30185-6dbe-48e9-ba9d-2feba8122a8c" providerId="ADAL" clId="{E8C2AA21-5F51-4619-AE2C-AA4ED77A5790}" dt="2020-11-17T13:44:48.189" v="2212" actId="20577"/>
          <ac:spMkLst>
            <pc:docMk/>
            <pc:sldMk cId="1665125451" sldId="279"/>
            <ac:spMk id="2" creationId="{CF4957A3-47B7-C941-8F3E-0129F6E23939}"/>
          </ac:spMkLst>
        </pc:spChg>
        <pc:spChg chg="del">
          <ac:chgData name="Lowe, Bob" userId="63c30185-6dbe-48e9-ba9d-2feba8122a8c" providerId="ADAL" clId="{E8C2AA21-5F51-4619-AE2C-AA4ED77A5790}" dt="2020-11-17T13:44:51.433" v="2213" actId="478"/>
          <ac:spMkLst>
            <pc:docMk/>
            <pc:sldMk cId="1665125451" sldId="279"/>
            <ac:spMk id="3" creationId="{6D7B0CD4-B875-4C4C-9CEA-63A67F9C8667}"/>
          </ac:spMkLst>
        </pc:spChg>
        <pc:picChg chg="add mod">
          <ac:chgData name="Lowe, Bob" userId="63c30185-6dbe-48e9-ba9d-2feba8122a8c" providerId="ADAL" clId="{E8C2AA21-5F51-4619-AE2C-AA4ED77A5790}" dt="2020-11-17T13:45:01.279" v="2218" actId="1076"/>
          <ac:picMkLst>
            <pc:docMk/>
            <pc:sldMk cId="1665125451" sldId="279"/>
            <ac:picMk id="11266" creationId="{2A4515CB-FDD9-4FD7-A237-90132E7E60E1}"/>
          </ac:picMkLst>
        </pc:picChg>
      </pc:sldChg>
      <pc:sldChg chg="addSp modSp add mod">
        <pc:chgData name="Lowe, Bob" userId="63c30185-6dbe-48e9-ba9d-2feba8122a8c" providerId="ADAL" clId="{E8C2AA21-5F51-4619-AE2C-AA4ED77A5790}" dt="2020-11-17T13:48:04.772" v="2558" actId="20577"/>
        <pc:sldMkLst>
          <pc:docMk/>
          <pc:sldMk cId="3620199211" sldId="280"/>
        </pc:sldMkLst>
        <pc:spChg chg="mod">
          <ac:chgData name="Lowe, Bob" userId="63c30185-6dbe-48e9-ba9d-2feba8122a8c" providerId="ADAL" clId="{E8C2AA21-5F51-4619-AE2C-AA4ED77A5790}" dt="2020-11-17T13:46:22.111" v="2238" actId="20577"/>
          <ac:spMkLst>
            <pc:docMk/>
            <pc:sldMk cId="3620199211" sldId="280"/>
            <ac:spMk id="2" creationId="{CF4957A3-47B7-C941-8F3E-0129F6E23939}"/>
          </ac:spMkLst>
        </pc:spChg>
        <pc:spChg chg="mod">
          <ac:chgData name="Lowe, Bob" userId="63c30185-6dbe-48e9-ba9d-2feba8122a8c" providerId="ADAL" clId="{E8C2AA21-5F51-4619-AE2C-AA4ED77A5790}" dt="2020-11-17T13:48:04.772" v="2558" actId="20577"/>
          <ac:spMkLst>
            <pc:docMk/>
            <pc:sldMk cId="3620199211" sldId="280"/>
            <ac:spMk id="3" creationId="{6D7B0CD4-B875-4C4C-9CEA-63A67F9C8667}"/>
          </ac:spMkLst>
        </pc:spChg>
        <pc:picChg chg="add mod">
          <ac:chgData name="Lowe, Bob" userId="63c30185-6dbe-48e9-ba9d-2feba8122a8c" providerId="ADAL" clId="{E8C2AA21-5F51-4619-AE2C-AA4ED77A5790}" dt="2020-11-17T13:46:27.035" v="2240" actId="1076"/>
          <ac:picMkLst>
            <pc:docMk/>
            <pc:sldMk cId="3620199211" sldId="280"/>
            <ac:picMk id="12290" creationId="{5E5372EA-8E16-4E22-8ACC-6FBFCCCC9C7D}"/>
          </ac:picMkLst>
        </pc:picChg>
      </pc:sldChg>
      <pc:sldChg chg="addSp modSp add mod">
        <pc:chgData name="Lowe, Bob" userId="63c30185-6dbe-48e9-ba9d-2feba8122a8c" providerId="ADAL" clId="{E8C2AA21-5F51-4619-AE2C-AA4ED77A5790}" dt="2020-11-17T13:55:00.605" v="2970" actId="1076"/>
        <pc:sldMkLst>
          <pc:docMk/>
          <pc:sldMk cId="3079497015" sldId="281"/>
        </pc:sldMkLst>
        <pc:spChg chg="mod">
          <ac:chgData name="Lowe, Bob" userId="63c30185-6dbe-48e9-ba9d-2feba8122a8c" providerId="ADAL" clId="{E8C2AA21-5F51-4619-AE2C-AA4ED77A5790}" dt="2020-11-17T13:48:45.547" v="2579" actId="20577"/>
          <ac:spMkLst>
            <pc:docMk/>
            <pc:sldMk cId="3079497015" sldId="281"/>
            <ac:spMk id="2" creationId="{CF4957A3-47B7-C941-8F3E-0129F6E23939}"/>
          </ac:spMkLst>
        </pc:spChg>
        <pc:spChg chg="mod">
          <ac:chgData name="Lowe, Bob" userId="63c30185-6dbe-48e9-ba9d-2feba8122a8c" providerId="ADAL" clId="{E8C2AA21-5F51-4619-AE2C-AA4ED77A5790}" dt="2020-11-17T13:50:21.726" v="2859" actId="6549"/>
          <ac:spMkLst>
            <pc:docMk/>
            <pc:sldMk cId="3079497015" sldId="281"/>
            <ac:spMk id="3" creationId="{6D7B0CD4-B875-4C4C-9CEA-63A67F9C8667}"/>
          </ac:spMkLst>
        </pc:spChg>
        <pc:picChg chg="add mod">
          <ac:chgData name="Lowe, Bob" userId="63c30185-6dbe-48e9-ba9d-2feba8122a8c" providerId="ADAL" clId="{E8C2AA21-5F51-4619-AE2C-AA4ED77A5790}" dt="2020-11-17T13:55:00.605" v="2970" actId="1076"/>
          <ac:picMkLst>
            <pc:docMk/>
            <pc:sldMk cId="3079497015" sldId="281"/>
            <ac:picMk id="13314" creationId="{2C2BA045-34F6-4B5A-8A07-1336EE4771F3}"/>
          </ac:picMkLst>
        </pc:picChg>
      </pc:sldChg>
      <pc:sldChg chg="addSp delSp modSp add mod">
        <pc:chgData name="Lowe, Bob" userId="63c30185-6dbe-48e9-ba9d-2feba8122a8c" providerId="ADAL" clId="{E8C2AA21-5F51-4619-AE2C-AA4ED77A5790}" dt="2020-11-17T13:54:23.909" v="2969" actId="20577"/>
        <pc:sldMkLst>
          <pc:docMk/>
          <pc:sldMk cId="1993699564" sldId="282"/>
        </pc:sldMkLst>
        <pc:spChg chg="mod">
          <ac:chgData name="Lowe, Bob" userId="63c30185-6dbe-48e9-ba9d-2feba8122a8c" providerId="ADAL" clId="{E8C2AA21-5F51-4619-AE2C-AA4ED77A5790}" dt="2020-11-17T13:50:50.763" v="2892" actId="20577"/>
          <ac:spMkLst>
            <pc:docMk/>
            <pc:sldMk cId="1993699564" sldId="282"/>
            <ac:spMk id="2" creationId="{CF4957A3-47B7-C941-8F3E-0129F6E23939}"/>
          </ac:spMkLst>
        </pc:spChg>
        <pc:spChg chg="del">
          <ac:chgData name="Lowe, Bob" userId="63c30185-6dbe-48e9-ba9d-2feba8122a8c" providerId="ADAL" clId="{E8C2AA21-5F51-4619-AE2C-AA4ED77A5790}" dt="2020-11-17T13:50:53.625" v="2893" actId="478"/>
          <ac:spMkLst>
            <pc:docMk/>
            <pc:sldMk cId="1993699564" sldId="282"/>
            <ac:spMk id="3" creationId="{6D7B0CD4-B875-4C4C-9CEA-63A67F9C8667}"/>
          </ac:spMkLst>
        </pc:spChg>
        <pc:spChg chg="add mod">
          <ac:chgData name="Lowe, Bob" userId="63c30185-6dbe-48e9-ba9d-2feba8122a8c" providerId="ADAL" clId="{E8C2AA21-5F51-4619-AE2C-AA4ED77A5790}" dt="2020-11-17T13:52:45.750" v="2945" actId="20577"/>
          <ac:spMkLst>
            <pc:docMk/>
            <pc:sldMk cId="1993699564" sldId="282"/>
            <ac:spMk id="5" creationId="{ED3879FC-E2E3-4774-AAA2-3583FF30B577}"/>
          </ac:spMkLst>
        </pc:spChg>
        <pc:spChg chg="add mod">
          <ac:chgData name="Lowe, Bob" userId="63c30185-6dbe-48e9-ba9d-2feba8122a8c" providerId="ADAL" clId="{E8C2AA21-5F51-4619-AE2C-AA4ED77A5790}" dt="2020-11-17T13:52:33.800" v="2937" actId="20577"/>
          <ac:spMkLst>
            <pc:docMk/>
            <pc:sldMk cId="1993699564" sldId="282"/>
            <ac:spMk id="6" creationId="{C26D5594-4E09-47B7-9042-C98455C607E0}"/>
          </ac:spMkLst>
        </pc:spChg>
        <pc:spChg chg="add mod">
          <ac:chgData name="Lowe, Bob" userId="63c30185-6dbe-48e9-ba9d-2feba8122a8c" providerId="ADAL" clId="{E8C2AA21-5F51-4619-AE2C-AA4ED77A5790}" dt="2020-11-17T13:53:31.200" v="2956" actId="20577"/>
          <ac:spMkLst>
            <pc:docMk/>
            <pc:sldMk cId="1993699564" sldId="282"/>
            <ac:spMk id="7" creationId="{8C509A28-C41E-490F-9412-F55D8DE33EEF}"/>
          </ac:spMkLst>
        </pc:spChg>
        <pc:spChg chg="add mod">
          <ac:chgData name="Lowe, Bob" userId="63c30185-6dbe-48e9-ba9d-2feba8122a8c" providerId="ADAL" clId="{E8C2AA21-5F51-4619-AE2C-AA4ED77A5790}" dt="2020-11-17T13:54:23.909" v="2969" actId="20577"/>
          <ac:spMkLst>
            <pc:docMk/>
            <pc:sldMk cId="1993699564" sldId="282"/>
            <ac:spMk id="9" creationId="{BE737266-E993-4FD7-A032-E7A0CB9A038F}"/>
          </ac:spMkLst>
        </pc:spChg>
        <pc:picChg chg="add mod">
          <ac:chgData name="Lowe, Bob" userId="63c30185-6dbe-48e9-ba9d-2feba8122a8c" providerId="ADAL" clId="{E8C2AA21-5F51-4619-AE2C-AA4ED77A5790}" dt="2020-11-17T13:51:36.373" v="2903" actId="1076"/>
          <ac:picMkLst>
            <pc:docMk/>
            <pc:sldMk cId="1993699564" sldId="282"/>
            <ac:picMk id="14338" creationId="{B7EB11C7-F627-41BA-BDF3-7CF9072DEFDE}"/>
          </ac:picMkLst>
        </pc:picChg>
        <pc:picChg chg="add mod">
          <ac:chgData name="Lowe, Bob" userId="63c30185-6dbe-48e9-ba9d-2feba8122a8c" providerId="ADAL" clId="{E8C2AA21-5F51-4619-AE2C-AA4ED77A5790}" dt="2020-11-17T13:51:33.648" v="2902" actId="1076"/>
          <ac:picMkLst>
            <pc:docMk/>
            <pc:sldMk cId="1993699564" sldId="282"/>
            <ac:picMk id="14340" creationId="{311C96CE-5E70-49A4-A506-CE9B0E0A5FB3}"/>
          </ac:picMkLst>
        </pc:picChg>
        <pc:picChg chg="add mod">
          <ac:chgData name="Lowe, Bob" userId="63c30185-6dbe-48e9-ba9d-2feba8122a8c" providerId="ADAL" clId="{E8C2AA21-5F51-4619-AE2C-AA4ED77A5790}" dt="2020-11-17T13:53:15.583" v="2949" actId="1076"/>
          <ac:picMkLst>
            <pc:docMk/>
            <pc:sldMk cId="1993699564" sldId="282"/>
            <ac:picMk id="14342" creationId="{EC99B0A3-77F4-41E0-8FEB-22CDC3C57C79}"/>
          </ac:picMkLst>
        </pc:picChg>
        <pc:picChg chg="add mod">
          <ac:chgData name="Lowe, Bob" userId="63c30185-6dbe-48e9-ba9d-2feba8122a8c" providerId="ADAL" clId="{E8C2AA21-5F51-4619-AE2C-AA4ED77A5790}" dt="2020-11-17T13:53:58.184" v="2961" actId="1076"/>
          <ac:picMkLst>
            <pc:docMk/>
            <pc:sldMk cId="1993699564" sldId="282"/>
            <ac:picMk id="14344" creationId="{6CEE15E1-68BC-494B-AF86-BC7578E28D69}"/>
          </ac:picMkLst>
        </pc:picChg>
      </pc:sldChg>
      <pc:sldChg chg="modSp add mod">
        <pc:chgData name="Lowe, Bob" userId="63c30185-6dbe-48e9-ba9d-2feba8122a8c" providerId="ADAL" clId="{E8C2AA21-5F51-4619-AE2C-AA4ED77A5790}" dt="2020-11-17T14:01:02.345" v="3409" actId="20577"/>
        <pc:sldMkLst>
          <pc:docMk/>
          <pc:sldMk cId="940140905" sldId="283"/>
        </pc:sldMkLst>
        <pc:spChg chg="mod">
          <ac:chgData name="Lowe, Bob" userId="63c30185-6dbe-48e9-ba9d-2feba8122a8c" providerId="ADAL" clId="{E8C2AA21-5F51-4619-AE2C-AA4ED77A5790}" dt="2020-11-17T13:59:15.515" v="3023" actId="20577"/>
          <ac:spMkLst>
            <pc:docMk/>
            <pc:sldMk cId="940140905" sldId="283"/>
            <ac:spMk id="2" creationId="{CF4957A3-47B7-C941-8F3E-0129F6E23939}"/>
          </ac:spMkLst>
        </pc:spChg>
        <pc:spChg chg="mod">
          <ac:chgData name="Lowe, Bob" userId="63c30185-6dbe-48e9-ba9d-2feba8122a8c" providerId="ADAL" clId="{E8C2AA21-5F51-4619-AE2C-AA4ED77A5790}" dt="2020-11-17T14:01:02.345" v="3409" actId="20577"/>
          <ac:spMkLst>
            <pc:docMk/>
            <pc:sldMk cId="940140905" sldId="283"/>
            <ac:spMk id="3" creationId="{6D7B0CD4-B875-4C4C-9CEA-63A67F9C8667}"/>
          </ac:spMkLst>
        </pc:spChg>
      </pc:sldChg>
      <pc:sldChg chg="addSp delSp modSp add mod">
        <pc:chgData name="Lowe, Bob" userId="63c30185-6dbe-48e9-ba9d-2feba8122a8c" providerId="ADAL" clId="{E8C2AA21-5F51-4619-AE2C-AA4ED77A5790}" dt="2020-11-17T14:01:47.974" v="3442" actId="478"/>
        <pc:sldMkLst>
          <pc:docMk/>
          <pc:sldMk cId="2587943957" sldId="284"/>
        </pc:sldMkLst>
        <pc:spChg chg="mod">
          <ac:chgData name="Lowe, Bob" userId="63c30185-6dbe-48e9-ba9d-2feba8122a8c" providerId="ADAL" clId="{E8C2AA21-5F51-4619-AE2C-AA4ED77A5790}" dt="2020-11-17T14:01:43.437" v="3441" actId="20577"/>
          <ac:spMkLst>
            <pc:docMk/>
            <pc:sldMk cId="2587943957" sldId="284"/>
            <ac:spMk id="2" creationId="{CF4957A3-47B7-C941-8F3E-0129F6E23939}"/>
          </ac:spMkLst>
        </pc:spChg>
        <pc:spChg chg="del">
          <ac:chgData name="Lowe, Bob" userId="63c30185-6dbe-48e9-ba9d-2feba8122a8c" providerId="ADAL" clId="{E8C2AA21-5F51-4619-AE2C-AA4ED77A5790}" dt="2020-11-17T14:01:47.974" v="3442" actId="478"/>
          <ac:spMkLst>
            <pc:docMk/>
            <pc:sldMk cId="2587943957" sldId="284"/>
            <ac:spMk id="3" creationId="{6D7B0CD4-B875-4C4C-9CEA-63A67F9C8667}"/>
          </ac:spMkLst>
        </pc:spChg>
        <pc:picChg chg="add">
          <ac:chgData name="Lowe, Bob" userId="63c30185-6dbe-48e9-ba9d-2feba8122a8c" providerId="ADAL" clId="{E8C2AA21-5F51-4619-AE2C-AA4ED77A5790}" dt="2020-11-17T14:01:34.452" v="3410"/>
          <ac:picMkLst>
            <pc:docMk/>
            <pc:sldMk cId="2587943957" sldId="284"/>
            <ac:picMk id="5" creationId="{4E908380-86CE-4A83-882B-BA539A71FDAE}"/>
          </ac:picMkLst>
        </pc:picChg>
      </pc:sldChg>
      <pc:sldChg chg="add del">
        <pc:chgData name="Lowe, Bob" userId="63c30185-6dbe-48e9-ba9d-2feba8122a8c" providerId="ADAL" clId="{E8C2AA21-5F51-4619-AE2C-AA4ED77A5790}" dt="2020-11-17T14:02:22.703" v="3443" actId="47"/>
        <pc:sldMkLst>
          <pc:docMk/>
          <pc:sldMk cId="836922036" sldId="285"/>
        </pc:sldMkLst>
      </pc:sldChg>
    </pc:docChg>
  </pc:docChgLst>
  <pc:docChgLst>
    <pc:chgData name="Lowe, Bob" userId="63c30185-6dbe-48e9-ba9d-2feba8122a8c" providerId="ADAL" clId="{4A268BCA-66D4-400A-997B-48CB5C3BFB22}"/>
    <pc:docChg chg="modSld">
      <pc:chgData name="Lowe, Bob" userId="63c30185-6dbe-48e9-ba9d-2feba8122a8c" providerId="ADAL" clId="{4A268BCA-66D4-400A-997B-48CB5C3BFB22}" dt="2021-04-26T15:42:51.939" v="0"/>
      <pc:docMkLst>
        <pc:docMk/>
      </pc:docMkLst>
      <pc:sldChg chg="addSp">
        <pc:chgData name="Lowe, Bob" userId="63c30185-6dbe-48e9-ba9d-2feba8122a8c" providerId="ADAL" clId="{4A268BCA-66D4-400A-997B-48CB5C3BFB22}" dt="2021-04-26T15:42:51.939" v="0"/>
        <pc:sldMkLst>
          <pc:docMk/>
          <pc:sldMk cId="3722177254" sldId="269"/>
        </pc:sldMkLst>
        <pc:inkChg chg="add">
          <ac:chgData name="Lowe, Bob" userId="63c30185-6dbe-48e9-ba9d-2feba8122a8c" providerId="ADAL" clId="{4A268BCA-66D4-400A-997B-48CB5C3BFB22}" dt="2021-04-26T15:42:51.939" v="0"/>
          <ac:inkMkLst>
            <pc:docMk/>
            <pc:sldMk cId="3722177254" sldId="269"/>
            <ac:inkMk id="3" creationId="{763FC470-9D37-4130-AAED-2EE6B982F4A8}"/>
          </ac:inkMkLst>
        </pc:inkChg>
      </pc:sldChg>
    </pc:docChg>
  </pc:docChgLst>
  <pc:docChgLst>
    <pc:chgData name="Lowe, Bob" userId="63c30185-6dbe-48e9-ba9d-2feba8122a8c" providerId="ADAL" clId="{74DBF8BF-2BC0-4F18-943B-EAB3751B605B}"/>
    <pc:docChg chg="custSel delSld modSld">
      <pc:chgData name="Lowe, Bob" userId="63c30185-6dbe-48e9-ba9d-2feba8122a8c" providerId="ADAL" clId="{74DBF8BF-2BC0-4F18-943B-EAB3751B605B}" dt="2021-10-01T14:37:06.542" v="3" actId="478"/>
      <pc:docMkLst>
        <pc:docMk/>
      </pc:docMkLst>
      <pc:sldChg chg="del">
        <pc:chgData name="Lowe, Bob" userId="63c30185-6dbe-48e9-ba9d-2feba8122a8c" providerId="ADAL" clId="{74DBF8BF-2BC0-4F18-943B-EAB3751B605B}" dt="2021-10-01T14:36:31.444" v="0" actId="47"/>
        <pc:sldMkLst>
          <pc:docMk/>
          <pc:sldMk cId="327865823" sldId="267"/>
        </pc:sldMkLst>
      </pc:sldChg>
      <pc:sldChg chg="del">
        <pc:chgData name="Lowe, Bob" userId="63c30185-6dbe-48e9-ba9d-2feba8122a8c" providerId="ADAL" clId="{74DBF8BF-2BC0-4F18-943B-EAB3751B605B}" dt="2021-10-01T14:36:45.237" v="1" actId="47"/>
        <pc:sldMkLst>
          <pc:docMk/>
          <pc:sldMk cId="4009401736" sldId="268"/>
        </pc:sldMkLst>
      </pc:sldChg>
      <pc:sldChg chg="delSp mod">
        <pc:chgData name="Lowe, Bob" userId="63c30185-6dbe-48e9-ba9d-2feba8122a8c" providerId="ADAL" clId="{74DBF8BF-2BC0-4F18-943B-EAB3751B605B}" dt="2021-10-01T14:37:06.542" v="3" actId="478"/>
        <pc:sldMkLst>
          <pc:docMk/>
          <pc:sldMk cId="3722177254" sldId="269"/>
        </pc:sldMkLst>
        <pc:spChg chg="del">
          <ac:chgData name="Lowe, Bob" userId="63c30185-6dbe-48e9-ba9d-2feba8122a8c" providerId="ADAL" clId="{74DBF8BF-2BC0-4F18-943B-EAB3751B605B}" dt="2021-10-01T14:36:59.185" v="2" actId="478"/>
          <ac:spMkLst>
            <pc:docMk/>
            <pc:sldMk cId="3722177254" sldId="269"/>
            <ac:spMk id="6" creationId="{B428A83C-EAEA-4B3F-BF74-44E6AC97AB61}"/>
          </ac:spMkLst>
        </pc:spChg>
        <pc:inkChg chg="del">
          <ac:chgData name="Lowe, Bob" userId="63c30185-6dbe-48e9-ba9d-2feba8122a8c" providerId="ADAL" clId="{74DBF8BF-2BC0-4F18-943B-EAB3751B605B}" dt="2021-10-01T14:37:06.542" v="3" actId="478"/>
          <ac:inkMkLst>
            <pc:docMk/>
            <pc:sldMk cId="3722177254" sldId="269"/>
            <ac:inkMk id="3" creationId="{763FC470-9D37-4130-AAED-2EE6B982F4A8}"/>
          </ac:inkMkLst>
        </pc:inkChg>
      </pc:sldChg>
    </pc:docChg>
  </pc:docChgLst>
  <pc:docChgLst>
    <pc:chgData name="Lowe, Bob" userId="63c30185-6dbe-48e9-ba9d-2feba8122a8c" providerId="ADAL" clId="{5FD7B1BA-5A10-47E5-BE16-72F5DD700DA6}"/>
    <pc:docChg chg="addSld modSld">
      <pc:chgData name="Lowe, Bob" userId="63c30185-6dbe-48e9-ba9d-2feba8122a8c" providerId="ADAL" clId="{5FD7B1BA-5A10-47E5-BE16-72F5DD700DA6}" dt="2022-03-07T15:42:38.792" v="39" actId="20577"/>
      <pc:docMkLst>
        <pc:docMk/>
      </pc:docMkLst>
      <pc:sldChg chg="add">
        <pc:chgData name="Lowe, Bob" userId="63c30185-6dbe-48e9-ba9d-2feba8122a8c" providerId="ADAL" clId="{5FD7B1BA-5A10-47E5-BE16-72F5DD700DA6}" dt="2022-03-07T15:42:07.659" v="0"/>
        <pc:sldMkLst>
          <pc:docMk/>
          <pc:sldMk cId="75237983" sldId="267"/>
        </pc:sldMkLst>
      </pc:sldChg>
      <pc:sldChg chg="add">
        <pc:chgData name="Lowe, Bob" userId="63c30185-6dbe-48e9-ba9d-2feba8122a8c" providerId="ADAL" clId="{5FD7B1BA-5A10-47E5-BE16-72F5DD700DA6}" dt="2022-03-07T15:42:07.659" v="0"/>
        <pc:sldMkLst>
          <pc:docMk/>
          <pc:sldMk cId="1543619967" sldId="268"/>
        </pc:sldMkLst>
      </pc:sldChg>
      <pc:sldChg chg="modSp mod">
        <pc:chgData name="Lowe, Bob" userId="63c30185-6dbe-48e9-ba9d-2feba8122a8c" providerId="ADAL" clId="{5FD7B1BA-5A10-47E5-BE16-72F5DD700DA6}" dt="2022-03-07T15:42:38.792" v="39" actId="20577"/>
        <pc:sldMkLst>
          <pc:docMk/>
          <pc:sldMk cId="3722177254" sldId="269"/>
        </pc:sldMkLst>
        <pc:spChg chg="mod">
          <ac:chgData name="Lowe, Bob" userId="63c30185-6dbe-48e9-ba9d-2feba8122a8c" providerId="ADAL" clId="{5FD7B1BA-5A10-47E5-BE16-72F5DD700DA6}" dt="2022-03-07T15:42:38.792" v="39" actId="20577"/>
          <ac:spMkLst>
            <pc:docMk/>
            <pc:sldMk cId="3722177254" sldId="269"/>
            <ac:spMk id="4" creationId="{784FF85E-D0EC-4359-A347-2EE481A37070}"/>
          </ac:spMkLst>
        </pc:spChg>
      </pc:sldChg>
      <pc:sldChg chg="modSp mod">
        <pc:chgData name="Lowe, Bob" userId="63c30185-6dbe-48e9-ba9d-2feba8122a8c" providerId="ADAL" clId="{5FD7B1BA-5A10-47E5-BE16-72F5DD700DA6}" dt="2022-03-07T15:42:27.531" v="26" actId="20577"/>
        <pc:sldMkLst>
          <pc:docMk/>
          <pc:sldMk cId="940140905" sldId="283"/>
        </pc:sldMkLst>
        <pc:spChg chg="mod">
          <ac:chgData name="Lowe, Bob" userId="63c30185-6dbe-48e9-ba9d-2feba8122a8c" providerId="ADAL" clId="{5FD7B1BA-5A10-47E5-BE16-72F5DD700DA6}" dt="2022-03-07T15:42:27.531" v="26" actId="20577"/>
          <ac:spMkLst>
            <pc:docMk/>
            <pc:sldMk cId="940140905" sldId="283"/>
            <ac:spMk id="4" creationId="{784FF85E-D0EC-4359-A347-2EE481A37070}"/>
          </ac:spMkLst>
        </pc:spChg>
      </pc:sldChg>
      <pc:sldChg chg="modSp mod">
        <pc:chgData name="Lowe, Bob" userId="63c30185-6dbe-48e9-ba9d-2feba8122a8c" providerId="ADAL" clId="{5FD7B1BA-5A10-47E5-BE16-72F5DD700DA6}" dt="2022-03-07T15:42:19.864" v="13" actId="20577"/>
        <pc:sldMkLst>
          <pc:docMk/>
          <pc:sldMk cId="2587943957" sldId="284"/>
        </pc:sldMkLst>
        <pc:spChg chg="mod">
          <ac:chgData name="Lowe, Bob" userId="63c30185-6dbe-48e9-ba9d-2feba8122a8c" providerId="ADAL" clId="{5FD7B1BA-5A10-47E5-BE16-72F5DD700DA6}" dt="2022-03-07T15:42:19.864" v="13" actId="20577"/>
          <ac:spMkLst>
            <pc:docMk/>
            <pc:sldMk cId="2587943957" sldId="284"/>
            <ac:spMk id="4" creationId="{784FF85E-D0EC-4359-A347-2EE481A37070}"/>
          </ac:spMkLst>
        </pc:spChg>
      </pc:sldChg>
      <pc:sldChg chg="add">
        <pc:chgData name="Lowe, Bob" userId="63c30185-6dbe-48e9-ba9d-2feba8122a8c" providerId="ADAL" clId="{5FD7B1BA-5A10-47E5-BE16-72F5DD700DA6}" dt="2022-03-07T15:42:07.659" v="0"/>
        <pc:sldMkLst>
          <pc:docMk/>
          <pc:sldMk cId="2389018493" sldId="285"/>
        </pc:sldMkLst>
      </pc:sldChg>
      <pc:sldChg chg="add">
        <pc:chgData name="Lowe, Bob" userId="63c30185-6dbe-48e9-ba9d-2feba8122a8c" providerId="ADAL" clId="{5FD7B1BA-5A10-47E5-BE16-72F5DD700DA6}" dt="2022-03-07T15:42:07.659" v="0"/>
        <pc:sldMkLst>
          <pc:docMk/>
          <pc:sldMk cId="3470454505" sldId="28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743CA-9A2F-D344-BF78-868FE8826606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DBAD1-2311-F542-A9DE-4FBD7398C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722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743CA-9A2F-D344-BF78-868FE8826606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DBAD1-2311-F542-A9DE-4FBD7398C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242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743CA-9A2F-D344-BF78-868FE8826606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DBAD1-2311-F542-A9DE-4FBD7398C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053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743CA-9A2F-D344-BF78-868FE8826606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DBAD1-2311-F542-A9DE-4FBD7398C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424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743CA-9A2F-D344-BF78-868FE8826606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DBAD1-2311-F542-A9DE-4FBD7398C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781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743CA-9A2F-D344-BF78-868FE8826606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DBAD1-2311-F542-A9DE-4FBD7398C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699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743CA-9A2F-D344-BF78-868FE8826606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DBAD1-2311-F542-A9DE-4FBD7398C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905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743CA-9A2F-D344-BF78-868FE8826606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DBAD1-2311-F542-A9DE-4FBD7398C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592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743CA-9A2F-D344-BF78-868FE8826606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DBAD1-2311-F542-A9DE-4FBD7398C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396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743CA-9A2F-D344-BF78-868FE8826606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DBAD1-2311-F542-A9DE-4FBD7398C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606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743CA-9A2F-D344-BF78-868FE8826606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DBAD1-2311-F542-A9DE-4FBD7398C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366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2743CA-9A2F-D344-BF78-868FE8826606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9DBAD1-2311-F542-A9DE-4FBD7398C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505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E3697B3-1368-C446-BC5B-BD8D666F02C3}"/>
              </a:ext>
            </a:extLst>
          </p:cNvPr>
          <p:cNvSpPr txBox="1"/>
          <p:nvPr/>
        </p:nvSpPr>
        <p:spPr>
          <a:xfrm>
            <a:off x="0" y="2459736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latin typeface="Arial Black" panose="020B0604020202020204" pitchFamily="34" charset="0"/>
                <a:cs typeface="Arial Black" panose="020B0604020202020204" pitchFamily="34" charset="0"/>
              </a:rPr>
              <a:t>Windows</a:t>
            </a:r>
          </a:p>
        </p:txBody>
      </p:sp>
    </p:spTree>
    <p:extLst>
      <p:ext uri="{BB962C8B-B14F-4D97-AF65-F5344CB8AC3E}">
        <p14:creationId xmlns:p14="http://schemas.microsoft.com/office/powerpoint/2010/main" val="5988285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F4957A3-47B7-C941-8F3E-0129F6E23939}"/>
              </a:ext>
            </a:extLst>
          </p:cNvPr>
          <p:cNvSpPr txBox="1"/>
          <p:nvPr/>
        </p:nvSpPr>
        <p:spPr>
          <a:xfrm>
            <a:off x="100584" y="128016"/>
            <a:ext cx="88938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Arial Black" panose="020B0604020202020204" pitchFamily="34" charset="0"/>
                <a:cs typeface="Arial Black" panose="020B0604020202020204" pitchFamily="34" charset="0"/>
              </a:rPr>
              <a:t>Windows 98 (1998)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7B0CD4-B875-4C4C-9CEA-63A67F9C8667}"/>
              </a:ext>
            </a:extLst>
          </p:cNvPr>
          <p:cNvSpPr txBox="1"/>
          <p:nvPr/>
        </p:nvSpPr>
        <p:spPr>
          <a:xfrm>
            <a:off x="100584" y="896099"/>
            <a:ext cx="889389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Refinement of Windows 95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Improved Web Support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Windows to ship with</a:t>
            </a:r>
            <a:b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Internet Explorer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Led to an anti-trust lawsuit due to IE integration.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“web-enabled” PC Operating System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4FF85E-D0EC-4359-A347-2EE481A37070}"/>
              </a:ext>
            </a:extLst>
          </p:cNvPr>
          <p:cNvSpPr txBox="1"/>
          <p:nvPr/>
        </p:nvSpPr>
        <p:spPr>
          <a:xfrm>
            <a:off x="100584" y="6084498"/>
            <a:ext cx="50580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History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0E3F45C7-526E-4B77-8064-9092464EB7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6250" y="1528829"/>
            <a:ext cx="3476625" cy="2600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8089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F4957A3-47B7-C941-8F3E-0129F6E23939}"/>
              </a:ext>
            </a:extLst>
          </p:cNvPr>
          <p:cNvSpPr txBox="1"/>
          <p:nvPr/>
        </p:nvSpPr>
        <p:spPr>
          <a:xfrm>
            <a:off x="100584" y="128016"/>
            <a:ext cx="88938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Arial Black" panose="020B0604020202020204" pitchFamily="34" charset="0"/>
                <a:cs typeface="Arial Black" panose="020B0604020202020204" pitchFamily="34" charset="0"/>
              </a:rPr>
              <a:t>Windows ME (2000)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7B0CD4-B875-4C4C-9CEA-63A67F9C8667}"/>
              </a:ext>
            </a:extLst>
          </p:cNvPr>
          <p:cNvSpPr txBox="1"/>
          <p:nvPr/>
        </p:nvSpPr>
        <p:spPr>
          <a:xfrm>
            <a:off x="100584" y="896099"/>
            <a:ext cx="889389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final DOS-Based Windows.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unholy abomination </a:t>
            </a:r>
            <a:b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elements of the NT</a:t>
            </a:r>
            <a:b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kernel were integrated into</a:t>
            </a:r>
            <a:b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Generally considered to be inferior to windows 98.</a:t>
            </a:r>
            <a:b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the same time, there was a mobile version of windows (Windows CE).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4FF85E-D0EC-4359-A347-2EE481A37070}"/>
              </a:ext>
            </a:extLst>
          </p:cNvPr>
          <p:cNvSpPr txBox="1"/>
          <p:nvPr/>
        </p:nvSpPr>
        <p:spPr>
          <a:xfrm>
            <a:off x="100584" y="6084498"/>
            <a:ext cx="50580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History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8E0469E4-429A-4BD7-B536-B76F194E19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8596" y="1510294"/>
            <a:ext cx="3476625" cy="2600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27981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F4957A3-47B7-C941-8F3E-0129F6E23939}"/>
              </a:ext>
            </a:extLst>
          </p:cNvPr>
          <p:cNvSpPr txBox="1"/>
          <p:nvPr/>
        </p:nvSpPr>
        <p:spPr>
          <a:xfrm>
            <a:off x="100584" y="128016"/>
            <a:ext cx="88938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Arial Black" panose="020B0604020202020204" pitchFamily="34" charset="0"/>
                <a:cs typeface="Arial Black" panose="020B0604020202020204" pitchFamily="34" charset="0"/>
              </a:rPr>
              <a:t>A Meme is Born!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4FF85E-D0EC-4359-A347-2EE481A37070}"/>
              </a:ext>
            </a:extLst>
          </p:cNvPr>
          <p:cNvSpPr txBox="1"/>
          <p:nvPr/>
        </p:nvSpPr>
        <p:spPr>
          <a:xfrm>
            <a:off x="100584" y="6084498"/>
            <a:ext cx="50580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History</a:t>
            </a: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2A4515CB-FDD9-4FD7-A237-90132E7E60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6174" y="835902"/>
            <a:ext cx="6751652" cy="4959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51254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F4957A3-47B7-C941-8F3E-0129F6E23939}"/>
              </a:ext>
            </a:extLst>
          </p:cNvPr>
          <p:cNvSpPr txBox="1"/>
          <p:nvPr/>
        </p:nvSpPr>
        <p:spPr>
          <a:xfrm>
            <a:off x="100584" y="128016"/>
            <a:ext cx="88938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Arial Black" panose="020B0604020202020204" pitchFamily="34" charset="0"/>
                <a:cs typeface="Arial Black" panose="020B0604020202020204" pitchFamily="34" charset="0"/>
              </a:rPr>
              <a:t>Windows 2000 (2000)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7B0CD4-B875-4C4C-9CEA-63A67F9C8667}"/>
              </a:ext>
            </a:extLst>
          </p:cNvPr>
          <p:cNvSpPr txBox="1"/>
          <p:nvPr/>
        </p:nvSpPr>
        <p:spPr>
          <a:xfrm>
            <a:off x="100584" y="896099"/>
            <a:ext cx="8893892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Windows 2000 has a graphical shell which looks like</a:t>
            </a:r>
            <a:b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Windows ME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Runs on NT Kernel</a:t>
            </a:r>
            <a:b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Designed for Server and </a:t>
            </a:r>
            <a:b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Workstation use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Windows NT system to no bear the “NT” brand.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Successful in the server market.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4FF85E-D0EC-4359-A347-2EE481A37070}"/>
              </a:ext>
            </a:extLst>
          </p:cNvPr>
          <p:cNvSpPr txBox="1"/>
          <p:nvPr/>
        </p:nvSpPr>
        <p:spPr>
          <a:xfrm>
            <a:off x="100584" y="6084498"/>
            <a:ext cx="50580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History</a:t>
            </a: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5E5372EA-8E16-4E22-8ACC-6FBFCCCC9C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9180" y="1597497"/>
            <a:ext cx="3476625" cy="2600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01992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F4957A3-47B7-C941-8F3E-0129F6E23939}"/>
              </a:ext>
            </a:extLst>
          </p:cNvPr>
          <p:cNvSpPr txBox="1"/>
          <p:nvPr/>
        </p:nvSpPr>
        <p:spPr>
          <a:xfrm>
            <a:off x="100584" y="128016"/>
            <a:ext cx="88938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Arial Black" panose="020B0604020202020204" pitchFamily="34" charset="0"/>
                <a:cs typeface="Arial Black" panose="020B0604020202020204" pitchFamily="34" charset="0"/>
              </a:rPr>
              <a:t>Windows XP (2001)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7B0CD4-B875-4C4C-9CEA-63A67F9C8667}"/>
              </a:ext>
            </a:extLst>
          </p:cNvPr>
          <p:cNvSpPr txBox="1"/>
          <p:nvPr/>
        </p:nvSpPr>
        <p:spPr>
          <a:xfrm>
            <a:off x="100584" y="896099"/>
            <a:ext cx="889389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general PC OS which was not based on DOS</a:t>
            </a:r>
            <a:b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End-User Features Integrated</a:t>
            </a:r>
            <a:b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into NT kernel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Improved compatibility with</a:t>
            </a:r>
            <a:b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win16 and Win32 APIs.</a:t>
            </a:r>
            <a:b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beginning of the modern windows Operating System Offerings (Windows, and Windows Server)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4FF85E-D0EC-4359-A347-2EE481A37070}"/>
              </a:ext>
            </a:extLst>
          </p:cNvPr>
          <p:cNvSpPr txBox="1"/>
          <p:nvPr/>
        </p:nvSpPr>
        <p:spPr>
          <a:xfrm>
            <a:off x="100584" y="6084498"/>
            <a:ext cx="50580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History</a:t>
            </a:r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2C2BA045-34F6-4B5A-8A07-1336EE4771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213" y="1709589"/>
            <a:ext cx="3476625" cy="2600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94970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F4957A3-47B7-C941-8F3E-0129F6E23939}"/>
              </a:ext>
            </a:extLst>
          </p:cNvPr>
          <p:cNvSpPr txBox="1"/>
          <p:nvPr/>
        </p:nvSpPr>
        <p:spPr>
          <a:xfrm>
            <a:off x="100584" y="128016"/>
            <a:ext cx="88938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Arial Black" panose="020B0604020202020204" pitchFamily="34" charset="0"/>
                <a:cs typeface="Arial Black" panose="020B0604020202020204" pitchFamily="34" charset="0"/>
              </a:rPr>
              <a:t>Modern Windows Versions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4FF85E-D0EC-4359-A347-2EE481A37070}"/>
              </a:ext>
            </a:extLst>
          </p:cNvPr>
          <p:cNvSpPr txBox="1"/>
          <p:nvPr/>
        </p:nvSpPr>
        <p:spPr>
          <a:xfrm>
            <a:off x="100584" y="6084498"/>
            <a:ext cx="50580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History</a:t>
            </a:r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B7EB11C7-F627-41BA-BDF3-7CF9072DEF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660" y="835902"/>
            <a:ext cx="3048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>
            <a:extLst>
              <a:ext uri="{FF2B5EF4-FFF2-40B4-BE49-F238E27FC236}">
                <a16:creationId xmlns:a16="http://schemas.microsoft.com/office/drawing/2014/main" id="{311C96CE-5E70-49A4-A506-CE9B0E0A5F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1081" y="835902"/>
            <a:ext cx="3048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D3879FC-E2E3-4774-AAA2-3583FF30B577}"/>
              </a:ext>
            </a:extLst>
          </p:cNvPr>
          <p:cNvSpPr txBox="1"/>
          <p:nvPr/>
        </p:nvSpPr>
        <p:spPr>
          <a:xfrm>
            <a:off x="628421" y="3121902"/>
            <a:ext cx="3146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Windows Vista (2006)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6D5594-4E09-47B7-9042-C98455C607E0}"/>
              </a:ext>
            </a:extLst>
          </p:cNvPr>
          <p:cNvSpPr txBox="1"/>
          <p:nvPr/>
        </p:nvSpPr>
        <p:spPr>
          <a:xfrm>
            <a:off x="5158596" y="3121902"/>
            <a:ext cx="3146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Windows 7 (2009)</a:t>
            </a:r>
          </a:p>
        </p:txBody>
      </p:sp>
      <p:pic>
        <p:nvPicPr>
          <p:cNvPr id="14342" name="Picture 6">
            <a:extLst>
              <a:ext uri="{FF2B5EF4-FFF2-40B4-BE49-F238E27FC236}">
                <a16:creationId xmlns:a16="http://schemas.microsoft.com/office/drawing/2014/main" id="{EC99B0A3-77F4-41E0-8FEB-22CDC3C57C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617" y="3709984"/>
            <a:ext cx="3019995" cy="1697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C509A28-C41E-490F-9412-F55D8DE33EEF}"/>
              </a:ext>
            </a:extLst>
          </p:cNvPr>
          <p:cNvSpPr txBox="1"/>
          <p:nvPr/>
        </p:nvSpPr>
        <p:spPr>
          <a:xfrm>
            <a:off x="628421" y="5441986"/>
            <a:ext cx="3146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Windows 8 (2012)</a:t>
            </a:r>
          </a:p>
        </p:txBody>
      </p:sp>
      <p:pic>
        <p:nvPicPr>
          <p:cNvPr id="14344" name="Picture 8">
            <a:extLst>
              <a:ext uri="{FF2B5EF4-FFF2-40B4-BE49-F238E27FC236}">
                <a16:creationId xmlns:a16="http://schemas.microsoft.com/office/drawing/2014/main" id="{6CEE15E1-68BC-494B-AF86-BC7578E28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9095" y="3687625"/>
            <a:ext cx="3035740" cy="1707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E737266-E993-4FD7-A032-E7A0CB9A038F}"/>
              </a:ext>
            </a:extLst>
          </p:cNvPr>
          <p:cNvSpPr txBox="1"/>
          <p:nvPr/>
        </p:nvSpPr>
        <p:spPr>
          <a:xfrm>
            <a:off x="5158595" y="5441986"/>
            <a:ext cx="3146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Windows 10 (2015)</a:t>
            </a:r>
          </a:p>
        </p:txBody>
      </p:sp>
    </p:spTree>
    <p:extLst>
      <p:ext uri="{BB962C8B-B14F-4D97-AF65-F5344CB8AC3E}">
        <p14:creationId xmlns:p14="http://schemas.microsoft.com/office/powerpoint/2010/main" val="19936995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F4957A3-47B7-C941-8F3E-0129F6E23939}"/>
              </a:ext>
            </a:extLst>
          </p:cNvPr>
          <p:cNvSpPr txBox="1"/>
          <p:nvPr/>
        </p:nvSpPr>
        <p:spPr>
          <a:xfrm>
            <a:off x="100584" y="128016"/>
            <a:ext cx="88938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Arial Black" panose="020B0604020202020204" pitchFamily="34" charset="0"/>
                <a:cs typeface="Arial Black" panose="020B0604020202020204" pitchFamily="34" charset="0"/>
              </a:rPr>
              <a:t>Programming Layers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4FF85E-D0EC-4359-A347-2EE481A37070}"/>
              </a:ext>
            </a:extLst>
          </p:cNvPr>
          <p:cNvSpPr txBox="1"/>
          <p:nvPr/>
        </p:nvSpPr>
        <p:spPr>
          <a:xfrm>
            <a:off x="100584" y="6084498"/>
            <a:ext cx="50580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Windows Programming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433903-871D-4D72-A001-AB50C1E174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8264" y="835902"/>
            <a:ext cx="6907471" cy="5021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1772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F4957A3-47B7-C941-8F3E-0129F6E23939}"/>
              </a:ext>
            </a:extLst>
          </p:cNvPr>
          <p:cNvSpPr txBox="1"/>
          <p:nvPr/>
        </p:nvSpPr>
        <p:spPr>
          <a:xfrm>
            <a:off x="100584" y="128016"/>
            <a:ext cx="88938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Arial Black" panose="020B0604020202020204" pitchFamily="34" charset="0"/>
                <a:cs typeface="Arial Black" panose="020B0604020202020204" pitchFamily="34" charset="0"/>
              </a:rPr>
              <a:t>Calling Conventions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7B0CD4-B875-4C4C-9CEA-63A67F9C8667}"/>
              </a:ext>
            </a:extLst>
          </p:cNvPr>
          <p:cNvSpPr txBox="1"/>
          <p:nvPr/>
        </p:nvSpPr>
        <p:spPr>
          <a:xfrm>
            <a:off x="100584" y="896099"/>
            <a:ext cx="889389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RPC (Remote Procedure Call)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Calls Between Services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Similar to Message Passing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program publishes an API in the kernel, the kernel supervises calls.</a:t>
            </a:r>
            <a:b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LPC (Local Procedure Call)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for System Calls in Substructures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Published in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dll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(Dynamic Linked Library)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Make Calls to Subsystems and Kernels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4FF85E-D0EC-4359-A347-2EE481A37070}"/>
              </a:ext>
            </a:extLst>
          </p:cNvPr>
          <p:cNvSpPr txBox="1"/>
          <p:nvPr/>
        </p:nvSpPr>
        <p:spPr>
          <a:xfrm>
            <a:off x="100584" y="6084498"/>
            <a:ext cx="50580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Windows Programming</a:t>
            </a:r>
          </a:p>
        </p:txBody>
      </p:sp>
    </p:spTree>
    <p:extLst>
      <p:ext uri="{BB962C8B-B14F-4D97-AF65-F5344CB8AC3E}">
        <p14:creationId xmlns:p14="http://schemas.microsoft.com/office/powerpoint/2010/main" val="9401409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F4957A3-47B7-C941-8F3E-0129F6E23939}"/>
              </a:ext>
            </a:extLst>
          </p:cNvPr>
          <p:cNvSpPr txBox="1"/>
          <p:nvPr/>
        </p:nvSpPr>
        <p:spPr>
          <a:xfrm>
            <a:off x="100584" y="128016"/>
            <a:ext cx="88938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Arial Black" panose="020B0604020202020204" pitchFamily="34" charset="0"/>
                <a:cs typeface="Arial Black" panose="020B0604020202020204" pitchFamily="34" charset="0"/>
              </a:rPr>
              <a:t>NT Subsystems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4FF85E-D0EC-4359-A347-2EE481A37070}"/>
              </a:ext>
            </a:extLst>
          </p:cNvPr>
          <p:cNvSpPr txBox="1"/>
          <p:nvPr/>
        </p:nvSpPr>
        <p:spPr>
          <a:xfrm>
            <a:off x="100584" y="6084498"/>
            <a:ext cx="50580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Windows Programming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908380-86CE-4A83-882B-BA539A71FD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0179" y="1023602"/>
            <a:ext cx="6563641" cy="481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9439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F4957A3-47B7-C941-8F3E-0129F6E23939}"/>
              </a:ext>
            </a:extLst>
          </p:cNvPr>
          <p:cNvSpPr txBox="1"/>
          <p:nvPr/>
        </p:nvSpPr>
        <p:spPr>
          <a:xfrm>
            <a:off x="100584" y="128016"/>
            <a:ext cx="88938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lack" panose="020B0604020202020204" pitchFamily="34" charset="0"/>
                <a:ea typeface="+mn-ea"/>
                <a:cs typeface="Arial Black" panose="020B0604020202020204" pitchFamily="34" charset="0"/>
              </a:rPr>
              <a:t>Getting a Handle On It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7B0CD4-B875-4C4C-9CEA-63A67F9C8667}"/>
              </a:ext>
            </a:extLst>
          </p:cNvPr>
          <p:cNvSpPr txBox="1"/>
          <p:nvPr/>
        </p:nvSpPr>
        <p:spPr>
          <a:xfrm>
            <a:off x="100584" y="896099"/>
            <a:ext cx="889389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In windows, a </a:t>
            </a: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handle</a:t>
            </a: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is used to refer to objects across boundaries.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3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Kernel Objects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3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Windows Service Objects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3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Handles are Integers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3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Handles may refer to a wide variety of objects!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4FF85E-D0EC-4359-A347-2EE481A37070}"/>
              </a:ext>
            </a:extLst>
          </p:cNvPr>
          <p:cNvSpPr txBox="1"/>
          <p:nvPr/>
        </p:nvSpPr>
        <p:spPr>
          <a:xfrm>
            <a:off x="100584" y="6084498"/>
            <a:ext cx="50580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Windows Programming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86D04A5-701F-46AD-8653-C174FF905877}"/>
              </a:ext>
            </a:extLst>
          </p:cNvPr>
          <p:cNvSpPr/>
          <p:nvPr/>
        </p:nvSpPr>
        <p:spPr>
          <a:xfrm>
            <a:off x="7390701" y="1602297"/>
            <a:ext cx="1317071" cy="10486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Kernel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06ACFC1-C458-42F0-BBFF-71F1046B2EBB}"/>
              </a:ext>
            </a:extLst>
          </p:cNvPr>
          <p:cNvSpPr/>
          <p:nvPr/>
        </p:nvSpPr>
        <p:spPr>
          <a:xfrm>
            <a:off x="7390701" y="3242985"/>
            <a:ext cx="1317071" cy="104862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Windows Service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F8DD561-B299-4D3C-AC3A-363709EF1592}"/>
              </a:ext>
            </a:extLst>
          </p:cNvPr>
          <p:cNvSpPr/>
          <p:nvPr/>
        </p:nvSpPr>
        <p:spPr>
          <a:xfrm>
            <a:off x="5301842" y="2485071"/>
            <a:ext cx="9144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Client Process</a:t>
            </a:r>
          </a:p>
        </p:txBody>
      </p:sp>
      <p:sp>
        <p:nvSpPr>
          <p:cNvPr id="9" name="Arrow: Left-Right 8">
            <a:extLst>
              <a:ext uri="{FF2B5EF4-FFF2-40B4-BE49-F238E27FC236}">
                <a16:creationId xmlns:a16="http://schemas.microsoft.com/office/drawing/2014/main" id="{A1D83D91-9B13-4E79-8F94-4087C23BAF3B}"/>
              </a:ext>
            </a:extLst>
          </p:cNvPr>
          <p:cNvSpPr/>
          <p:nvPr/>
        </p:nvSpPr>
        <p:spPr>
          <a:xfrm rot="19937830">
            <a:off x="6170303" y="2012752"/>
            <a:ext cx="1290219" cy="484632"/>
          </a:xfrm>
          <a:prstGeom prst="left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Handle</a:t>
            </a:r>
          </a:p>
        </p:txBody>
      </p:sp>
      <p:sp>
        <p:nvSpPr>
          <p:cNvPr id="10" name="Arrow: Left-Right 9">
            <a:extLst>
              <a:ext uri="{FF2B5EF4-FFF2-40B4-BE49-F238E27FC236}">
                <a16:creationId xmlns:a16="http://schemas.microsoft.com/office/drawing/2014/main" id="{9EF71D71-1FDB-463D-AAF0-42FDA9577EF8}"/>
              </a:ext>
            </a:extLst>
          </p:cNvPr>
          <p:cNvSpPr/>
          <p:nvPr/>
        </p:nvSpPr>
        <p:spPr>
          <a:xfrm rot="1476983">
            <a:off x="6161861" y="3154532"/>
            <a:ext cx="1290219" cy="484632"/>
          </a:xfrm>
          <a:prstGeom prst="left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Handle</a:t>
            </a:r>
          </a:p>
        </p:txBody>
      </p:sp>
    </p:spTree>
    <p:extLst>
      <p:ext uri="{BB962C8B-B14F-4D97-AF65-F5344CB8AC3E}">
        <p14:creationId xmlns:p14="http://schemas.microsoft.com/office/powerpoint/2010/main" val="2389018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F4957A3-47B7-C941-8F3E-0129F6E23939}"/>
              </a:ext>
            </a:extLst>
          </p:cNvPr>
          <p:cNvSpPr txBox="1"/>
          <p:nvPr/>
        </p:nvSpPr>
        <p:spPr>
          <a:xfrm>
            <a:off x="100584" y="128016"/>
            <a:ext cx="88938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Arial Black" panose="020B0604020202020204" pitchFamily="34" charset="0"/>
                <a:cs typeface="Arial Black" panose="020B0604020202020204" pitchFamily="34" charset="0"/>
              </a:rPr>
              <a:t>First, There was DOS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4FF85E-D0EC-4359-A347-2EE481A37070}"/>
              </a:ext>
            </a:extLst>
          </p:cNvPr>
          <p:cNvSpPr txBox="1"/>
          <p:nvPr/>
        </p:nvSpPr>
        <p:spPr>
          <a:xfrm>
            <a:off x="100584" y="6084498"/>
            <a:ext cx="50580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History</a:t>
            </a:r>
          </a:p>
        </p:txBody>
      </p:sp>
      <p:pic>
        <p:nvPicPr>
          <p:cNvPr id="1028" name="Picture 4" descr="Bill Gates Hacked A Computer 45 Years Ago, He Got The Most ...">
            <a:extLst>
              <a:ext uri="{FF2B5EF4-FFF2-40B4-BE49-F238E27FC236}">
                <a16:creationId xmlns:a16="http://schemas.microsoft.com/office/drawing/2014/main" id="{8C5817D2-8CC2-4DF4-9476-5475FD9763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1047750"/>
            <a:ext cx="85725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86864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F4957A3-47B7-C941-8F3E-0129F6E23939}"/>
              </a:ext>
            </a:extLst>
          </p:cNvPr>
          <p:cNvSpPr txBox="1"/>
          <p:nvPr/>
        </p:nvSpPr>
        <p:spPr>
          <a:xfrm>
            <a:off x="100584" y="128016"/>
            <a:ext cx="88938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lack" panose="020B0604020202020204" pitchFamily="34" charset="0"/>
                <a:ea typeface="+mn-ea"/>
                <a:cs typeface="Arial Black" panose="020B0604020202020204" pitchFamily="34" charset="0"/>
              </a:rPr>
              <a:t>Kernel Objects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7B0CD4-B875-4C4C-9CEA-63A67F9C8667}"/>
              </a:ext>
            </a:extLst>
          </p:cNvPr>
          <p:cNvSpPr txBox="1"/>
          <p:nvPr/>
        </p:nvSpPr>
        <p:spPr>
          <a:xfrm>
            <a:off x="100584" y="2253580"/>
            <a:ext cx="8893892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The Windows Kernel supports a wide variety of objects.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3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Some of these, like GUI elements, are quite complex.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3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All are manipulated through function calls using handles.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4FF85E-D0EC-4359-A347-2EE481A37070}"/>
              </a:ext>
            </a:extLst>
          </p:cNvPr>
          <p:cNvSpPr txBox="1"/>
          <p:nvPr/>
        </p:nvSpPr>
        <p:spPr>
          <a:xfrm>
            <a:off x="100584" y="6084498"/>
            <a:ext cx="50580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Windows Programming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9DE318-7223-48FA-B3C2-08EABCC373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1605" y="745755"/>
            <a:ext cx="5191850" cy="15051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11BA185-28E4-47D6-B3EB-3D65F94A9192}"/>
              </a:ext>
            </a:extLst>
          </p:cNvPr>
          <p:cNvSpPr txBox="1"/>
          <p:nvPr/>
        </p:nvSpPr>
        <p:spPr>
          <a:xfrm>
            <a:off x="6588880" y="1890189"/>
            <a:ext cx="5545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P. 868</a:t>
            </a:r>
          </a:p>
        </p:txBody>
      </p:sp>
    </p:spTree>
    <p:extLst>
      <p:ext uri="{BB962C8B-B14F-4D97-AF65-F5344CB8AC3E}">
        <p14:creationId xmlns:p14="http://schemas.microsoft.com/office/powerpoint/2010/main" val="752379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F4957A3-47B7-C941-8F3E-0129F6E23939}"/>
              </a:ext>
            </a:extLst>
          </p:cNvPr>
          <p:cNvSpPr txBox="1"/>
          <p:nvPr/>
        </p:nvSpPr>
        <p:spPr>
          <a:xfrm>
            <a:off x="100584" y="128016"/>
            <a:ext cx="88938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lack" panose="020B0604020202020204" pitchFamily="34" charset="0"/>
                <a:ea typeface="+mn-ea"/>
                <a:cs typeface="Arial Black" panose="020B0604020202020204" pitchFamily="34" charset="0"/>
              </a:rPr>
              <a:t>NT API Calls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7B0CD4-B875-4C4C-9CEA-63A67F9C8667}"/>
              </a:ext>
            </a:extLst>
          </p:cNvPr>
          <p:cNvSpPr txBox="1"/>
          <p:nvPr/>
        </p:nvSpPr>
        <p:spPr>
          <a:xfrm>
            <a:off x="0" y="2709969"/>
            <a:ext cx="8893892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NT API Calls Create and Manipulate Handle Objects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3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 large portion of the native API calls are “</a:t>
            </a:r>
            <a:r>
              <a:rPr kumimoji="0" lang="en-US" sz="3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undocument</a:t>
            </a: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” which really means “subject to change without warning.”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3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Using Native API calls is uncommon.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4FF85E-D0EC-4359-A347-2EE481A37070}"/>
              </a:ext>
            </a:extLst>
          </p:cNvPr>
          <p:cNvSpPr txBox="1"/>
          <p:nvPr/>
        </p:nvSpPr>
        <p:spPr>
          <a:xfrm>
            <a:off x="100584" y="6084498"/>
            <a:ext cx="50580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Windows Programming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E073040-D632-4C19-AAE6-7D8B52F709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3127" y="646551"/>
            <a:ext cx="5877745" cy="217200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BC16328-D494-4A5A-8F29-7E69C04AEA19}"/>
              </a:ext>
            </a:extLst>
          </p:cNvPr>
          <p:cNvSpPr txBox="1"/>
          <p:nvPr/>
        </p:nvSpPr>
        <p:spPr>
          <a:xfrm>
            <a:off x="6970339" y="2389311"/>
            <a:ext cx="5405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P. 869</a:t>
            </a:r>
          </a:p>
        </p:txBody>
      </p:sp>
    </p:spTree>
    <p:extLst>
      <p:ext uri="{BB962C8B-B14F-4D97-AF65-F5344CB8AC3E}">
        <p14:creationId xmlns:p14="http://schemas.microsoft.com/office/powerpoint/2010/main" val="15436199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E324899-65FA-4AAD-8B72-D2C23CDF30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7530" y="1612096"/>
            <a:ext cx="4439270" cy="296268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F4957A3-47B7-C941-8F3E-0129F6E23939}"/>
              </a:ext>
            </a:extLst>
          </p:cNvPr>
          <p:cNvSpPr txBox="1"/>
          <p:nvPr/>
        </p:nvSpPr>
        <p:spPr>
          <a:xfrm>
            <a:off x="100584" y="128016"/>
            <a:ext cx="88938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lack" panose="020B0604020202020204" pitchFamily="34" charset="0"/>
                <a:ea typeface="+mn-ea"/>
                <a:cs typeface="Arial Black" panose="020B0604020202020204" pitchFamily="34" charset="0"/>
              </a:rPr>
              <a:t>Win32 API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7B0CD4-B875-4C4C-9CEA-63A67F9C8667}"/>
              </a:ext>
            </a:extLst>
          </p:cNvPr>
          <p:cNvSpPr txBox="1"/>
          <p:nvPr/>
        </p:nvSpPr>
        <p:spPr>
          <a:xfrm>
            <a:off x="100584" y="896099"/>
            <a:ext cx="889389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Win32 API is a library which wraps NT API Calls.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3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Some Win32 calls actually</a:t>
            </a:r>
            <a:b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</a:b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run completely in user space.</a:t>
            </a:r>
            <a:b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</a:br>
            <a:endParaRPr kumimoji="0" lang="en-US" sz="3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Most common Windows </a:t>
            </a:r>
            <a:b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</a:b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system programming API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3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Fully Documented and much more stable, changes very little.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4FF85E-D0EC-4359-A347-2EE481A37070}"/>
              </a:ext>
            </a:extLst>
          </p:cNvPr>
          <p:cNvSpPr txBox="1"/>
          <p:nvPr/>
        </p:nvSpPr>
        <p:spPr>
          <a:xfrm>
            <a:off x="100584" y="6084498"/>
            <a:ext cx="50580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Windows Programming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11030E-21AA-4E76-84D5-3161F2BE8405}"/>
              </a:ext>
            </a:extLst>
          </p:cNvPr>
          <p:cNvSpPr txBox="1"/>
          <p:nvPr/>
        </p:nvSpPr>
        <p:spPr>
          <a:xfrm>
            <a:off x="8251278" y="4328611"/>
            <a:ext cx="5545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P. 872</a:t>
            </a:r>
          </a:p>
        </p:txBody>
      </p:sp>
    </p:spTree>
    <p:extLst>
      <p:ext uri="{BB962C8B-B14F-4D97-AF65-F5344CB8AC3E}">
        <p14:creationId xmlns:p14="http://schemas.microsoft.com/office/powerpoint/2010/main" val="3470454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F4957A3-47B7-C941-8F3E-0129F6E23939}"/>
              </a:ext>
            </a:extLst>
          </p:cNvPr>
          <p:cNvSpPr txBox="1"/>
          <p:nvPr/>
        </p:nvSpPr>
        <p:spPr>
          <a:xfrm>
            <a:off x="100584" y="128016"/>
            <a:ext cx="88938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Arial Black" panose="020B0604020202020204" pitchFamily="34" charset="0"/>
                <a:cs typeface="Arial Black" panose="020B0604020202020204" pitchFamily="34" charset="0"/>
              </a:rPr>
              <a:t>DOS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7B0CD4-B875-4C4C-9CEA-63A67F9C8667}"/>
              </a:ext>
            </a:extLst>
          </p:cNvPr>
          <p:cNvSpPr txBox="1"/>
          <p:nvPr/>
        </p:nvSpPr>
        <p:spPr>
          <a:xfrm>
            <a:off x="100584" y="896099"/>
            <a:ext cx="8893892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Disk Operating System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Adapted from an OS Bill</a:t>
            </a:r>
            <a:b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Gates and Paul Allen </a:t>
            </a:r>
            <a:b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Purchased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released in 1981 with the IBM PC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Non-Multitasking</a:t>
            </a:r>
            <a:b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Calls via Interrupt Vectors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4FF85E-D0EC-4359-A347-2EE481A37070}"/>
              </a:ext>
            </a:extLst>
          </p:cNvPr>
          <p:cNvSpPr txBox="1"/>
          <p:nvPr/>
        </p:nvSpPr>
        <p:spPr>
          <a:xfrm>
            <a:off x="100584" y="6084498"/>
            <a:ext cx="50580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History</a:t>
            </a:r>
          </a:p>
        </p:txBody>
      </p:sp>
      <p:pic>
        <p:nvPicPr>
          <p:cNvPr id="2050" name="Picture 2" descr="Making network compatible with MS-DOS 6.22. - WriteWork">
            <a:extLst>
              <a:ext uri="{FF2B5EF4-FFF2-40B4-BE49-F238E27FC236}">
                <a16:creationId xmlns:a16="http://schemas.microsoft.com/office/drawing/2014/main" id="{55153F07-4921-4751-A32D-E10800DC86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0200" y="1450097"/>
            <a:ext cx="3624275" cy="2306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792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F4957A3-47B7-C941-8F3E-0129F6E23939}"/>
              </a:ext>
            </a:extLst>
          </p:cNvPr>
          <p:cNvSpPr txBox="1"/>
          <p:nvPr/>
        </p:nvSpPr>
        <p:spPr>
          <a:xfrm>
            <a:off x="100584" y="128016"/>
            <a:ext cx="88938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Arial Black" panose="020B0604020202020204" pitchFamily="34" charset="0"/>
                <a:cs typeface="Arial Black" panose="020B0604020202020204" pitchFamily="34" charset="0"/>
              </a:rPr>
              <a:t>Windows 1.0 (1985)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7B0CD4-B875-4C4C-9CEA-63A67F9C8667}"/>
              </a:ext>
            </a:extLst>
          </p:cNvPr>
          <p:cNvSpPr txBox="1"/>
          <p:nvPr/>
        </p:nvSpPr>
        <p:spPr>
          <a:xfrm>
            <a:off x="100584" y="896099"/>
            <a:ext cx="889389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Provided Graphical </a:t>
            </a:r>
            <a:b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Environment for DOS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 as a DOS program.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Supported Multi-Tasking</a:t>
            </a:r>
            <a:b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Windows Applications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would boot DOS, and then start windows.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4FF85E-D0EC-4359-A347-2EE481A37070}"/>
              </a:ext>
            </a:extLst>
          </p:cNvPr>
          <p:cNvSpPr txBox="1"/>
          <p:nvPr/>
        </p:nvSpPr>
        <p:spPr>
          <a:xfrm>
            <a:off x="100584" y="6084498"/>
            <a:ext cx="50580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History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29AD188-0638-4880-BF71-A6F4E3891A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7851" y="1450097"/>
            <a:ext cx="3476625" cy="2600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7702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F4957A3-47B7-C941-8F3E-0129F6E23939}"/>
              </a:ext>
            </a:extLst>
          </p:cNvPr>
          <p:cNvSpPr txBox="1"/>
          <p:nvPr/>
        </p:nvSpPr>
        <p:spPr>
          <a:xfrm>
            <a:off x="100584" y="128016"/>
            <a:ext cx="88938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Arial Black" panose="020B0604020202020204" pitchFamily="34" charset="0"/>
                <a:cs typeface="Arial Black" panose="020B0604020202020204" pitchFamily="34" charset="0"/>
              </a:rPr>
              <a:t>Windows 2.0 (1987)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7B0CD4-B875-4C4C-9CEA-63A67F9C8667}"/>
              </a:ext>
            </a:extLst>
          </p:cNvPr>
          <p:cNvSpPr txBox="1"/>
          <p:nvPr/>
        </p:nvSpPr>
        <p:spPr>
          <a:xfrm>
            <a:off x="100584" y="896099"/>
            <a:ext cx="8893892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refinement of Windows 1.0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 for VGA Graphics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286 and 386 extensions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Still ran on top of DOS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4FF85E-D0EC-4359-A347-2EE481A37070}"/>
              </a:ext>
            </a:extLst>
          </p:cNvPr>
          <p:cNvSpPr txBox="1"/>
          <p:nvPr/>
        </p:nvSpPr>
        <p:spPr>
          <a:xfrm>
            <a:off x="100584" y="6084498"/>
            <a:ext cx="50580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History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54A7F617-08C3-42EB-8CC0-115DC8E2C5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3710" y="1450097"/>
            <a:ext cx="3476625" cy="2600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8353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F4957A3-47B7-C941-8F3E-0129F6E23939}"/>
              </a:ext>
            </a:extLst>
          </p:cNvPr>
          <p:cNvSpPr txBox="1"/>
          <p:nvPr/>
        </p:nvSpPr>
        <p:spPr>
          <a:xfrm>
            <a:off x="100584" y="128016"/>
            <a:ext cx="88938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Arial Black" panose="020B0604020202020204" pitchFamily="34" charset="0"/>
                <a:cs typeface="Arial Black" panose="020B0604020202020204" pitchFamily="34" charset="0"/>
              </a:rPr>
              <a:t>Windows 3.0 (1990)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7B0CD4-B875-4C4C-9CEA-63A67F9C8667}"/>
              </a:ext>
            </a:extLst>
          </p:cNvPr>
          <p:cNvSpPr txBox="1"/>
          <p:nvPr/>
        </p:nvSpPr>
        <p:spPr>
          <a:xfrm>
            <a:off x="100584" y="896099"/>
            <a:ext cx="889389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Further Refinement of</a:t>
            </a:r>
            <a:b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Windows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Still runs on top of DOS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Improved Multi-Tasking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Full access to 386 extensions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Added networking and workgroup support in 3.11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4FF85E-D0EC-4359-A347-2EE481A37070}"/>
              </a:ext>
            </a:extLst>
          </p:cNvPr>
          <p:cNvSpPr txBox="1"/>
          <p:nvPr/>
        </p:nvSpPr>
        <p:spPr>
          <a:xfrm>
            <a:off x="100584" y="6084498"/>
            <a:ext cx="50580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History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447E4E90-E57D-453D-AE5A-72D1CED896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8583" y="1328351"/>
            <a:ext cx="3830595" cy="2872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0822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F4957A3-47B7-C941-8F3E-0129F6E23939}"/>
              </a:ext>
            </a:extLst>
          </p:cNvPr>
          <p:cNvSpPr txBox="1"/>
          <p:nvPr/>
        </p:nvSpPr>
        <p:spPr>
          <a:xfrm>
            <a:off x="100584" y="128016"/>
            <a:ext cx="88938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Arial Black" panose="020B0604020202020204" pitchFamily="34" charset="0"/>
                <a:cs typeface="Arial Black" panose="020B0604020202020204" pitchFamily="34" charset="0"/>
              </a:rPr>
              <a:t>Windows NT 3.1 (1993)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7B0CD4-B875-4C4C-9CEA-63A67F9C8667}"/>
              </a:ext>
            </a:extLst>
          </p:cNvPr>
          <p:cNvSpPr txBox="1"/>
          <p:nvPr/>
        </p:nvSpPr>
        <p:spPr>
          <a:xfrm>
            <a:off x="100584" y="896099"/>
            <a:ext cx="889389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 on its own kernel,</a:t>
            </a:r>
            <a:b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DOS based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Both Server and Workstation</a:t>
            </a:r>
            <a:b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editions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 code developed as part</a:t>
            </a:r>
            <a:b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OS/2 Project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Graphical Shell looks like </a:t>
            </a:r>
            <a:b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Windows 3.1.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Fully 32-bit, Multi-Tasking Operating System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4FF85E-D0EC-4359-A347-2EE481A37070}"/>
              </a:ext>
            </a:extLst>
          </p:cNvPr>
          <p:cNvSpPr txBox="1"/>
          <p:nvPr/>
        </p:nvSpPr>
        <p:spPr>
          <a:xfrm>
            <a:off x="100584" y="6084498"/>
            <a:ext cx="50580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History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813D6402-F9AB-45C0-9D24-B5C96AFBD5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4476" y="1345342"/>
            <a:ext cx="3810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03579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F4957A3-47B7-C941-8F3E-0129F6E23939}"/>
              </a:ext>
            </a:extLst>
          </p:cNvPr>
          <p:cNvSpPr txBox="1"/>
          <p:nvPr/>
        </p:nvSpPr>
        <p:spPr>
          <a:xfrm>
            <a:off x="100584" y="128016"/>
            <a:ext cx="88938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Arial Black" panose="020B0604020202020204" pitchFamily="34" charset="0"/>
                <a:cs typeface="Arial Black" panose="020B0604020202020204" pitchFamily="34" charset="0"/>
              </a:rPr>
              <a:t>Windows 95 (1995)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7B0CD4-B875-4C4C-9CEA-63A67F9C8667}"/>
              </a:ext>
            </a:extLst>
          </p:cNvPr>
          <p:cNvSpPr txBox="1"/>
          <p:nvPr/>
        </p:nvSpPr>
        <p:spPr>
          <a:xfrm>
            <a:off x="100584" y="896099"/>
            <a:ext cx="889389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Fully 32-bit Windows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to boot windows</a:t>
            </a:r>
            <a:b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default</a:t>
            </a:r>
            <a:b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Still DOS based!</a:t>
            </a:r>
            <a:b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Introduced Start Menu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Wildly Successful in the PC Market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4FF85E-D0EC-4359-A347-2EE481A37070}"/>
              </a:ext>
            </a:extLst>
          </p:cNvPr>
          <p:cNvSpPr txBox="1"/>
          <p:nvPr/>
        </p:nvSpPr>
        <p:spPr>
          <a:xfrm>
            <a:off x="100584" y="6084498"/>
            <a:ext cx="50580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History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731BC569-C094-4257-8FF8-831D14CEDF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0723" y="1510294"/>
            <a:ext cx="4654379" cy="3490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05983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F4957A3-47B7-C941-8F3E-0129F6E23939}"/>
              </a:ext>
            </a:extLst>
          </p:cNvPr>
          <p:cNvSpPr txBox="1"/>
          <p:nvPr/>
        </p:nvSpPr>
        <p:spPr>
          <a:xfrm>
            <a:off x="100584" y="128016"/>
            <a:ext cx="88938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Arial Black" panose="020B0604020202020204" pitchFamily="34" charset="0"/>
                <a:cs typeface="Arial Black" panose="020B0604020202020204" pitchFamily="34" charset="0"/>
              </a:rPr>
              <a:t>Windows NT 4.0 (1996)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7B0CD4-B875-4C4C-9CEA-63A67F9C8667}"/>
              </a:ext>
            </a:extLst>
          </p:cNvPr>
          <p:cNvSpPr txBox="1"/>
          <p:nvPr/>
        </p:nvSpPr>
        <p:spPr>
          <a:xfrm>
            <a:off x="100584" y="896099"/>
            <a:ext cx="889389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Refinement of NT 3.1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Graphical Shell Updated</a:t>
            </a:r>
            <a:b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look like windows 95.</a:t>
            </a:r>
            <a:b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Robust Server and </a:t>
            </a:r>
            <a:b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Workstation</a:t>
            </a:r>
            <a:b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Built-In TCP/IP Networking and IIS Webserver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4FF85E-D0EC-4359-A347-2EE481A37070}"/>
              </a:ext>
            </a:extLst>
          </p:cNvPr>
          <p:cNvSpPr txBox="1"/>
          <p:nvPr/>
        </p:nvSpPr>
        <p:spPr>
          <a:xfrm>
            <a:off x="100584" y="6084498"/>
            <a:ext cx="50580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History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BB1384AD-DE71-4DC5-A2A4-21DD33022D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5644" y="1713540"/>
            <a:ext cx="3838832" cy="2879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82141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outheast-BrandRefresh-Powerpoint-Template Design1-2019" id="{E4EFE8AC-3B39-6047-A607-2BF336A0D6C6}" vid="{B42579B1-1D58-554B-9DC9-511EF9C2FA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191</TotalTime>
  <Words>712</Words>
  <Application>Microsoft Office PowerPoint</Application>
  <PresentationFormat>On-screen Show (4:3)</PresentationFormat>
  <Paragraphs>165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Arial Black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Lowe, Bob</cp:lastModifiedBy>
  <cp:revision>9</cp:revision>
  <dcterms:created xsi:type="dcterms:W3CDTF">2019-03-27T16:18:08Z</dcterms:created>
  <dcterms:modified xsi:type="dcterms:W3CDTF">2022-03-07T15:42:44Z</dcterms:modified>
</cp:coreProperties>
</file>