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6" r:id="rId4"/>
    <p:sldId id="291" r:id="rId5"/>
    <p:sldId id="267" r:id="rId6"/>
    <p:sldId id="268" r:id="rId7"/>
    <p:sldId id="260" r:id="rId8"/>
    <p:sldId id="263" r:id="rId9"/>
    <p:sldId id="269" r:id="rId10"/>
    <p:sldId id="271" r:id="rId11"/>
    <p:sldId id="270" r:id="rId12"/>
    <p:sldId id="275" r:id="rId13"/>
    <p:sldId id="274" r:id="rId14"/>
    <p:sldId id="273" r:id="rId15"/>
    <p:sldId id="272" r:id="rId16"/>
    <p:sldId id="283" r:id="rId17"/>
    <p:sldId id="282" r:id="rId18"/>
    <p:sldId id="281" r:id="rId19"/>
    <p:sldId id="280" r:id="rId20"/>
    <p:sldId id="289" r:id="rId21"/>
    <p:sldId id="279" r:id="rId22"/>
    <p:sldId id="278" r:id="rId23"/>
    <p:sldId id="277" r:id="rId24"/>
    <p:sldId id="261" r:id="rId25"/>
    <p:sldId id="264" r:id="rId26"/>
    <p:sldId id="284" r:id="rId27"/>
    <p:sldId id="286" r:id="rId28"/>
    <p:sldId id="285" r:id="rId29"/>
    <p:sldId id="287" r:id="rId30"/>
    <p:sldId id="288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1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Bob" userId="63c30185-6dbe-48e9-ba9d-2feba8122a8c" providerId="ADAL" clId="{C9FFC16F-1374-6D40-B4B1-829C2FF6DAA9}"/>
    <pc:docChg chg="custSel addSld delSld modSld">
      <pc:chgData name="Lowe, Bob" userId="63c30185-6dbe-48e9-ba9d-2feba8122a8c" providerId="ADAL" clId="{C9FFC16F-1374-6D40-B4B1-829C2FF6DAA9}" dt="2020-08-23T22:44:56.383" v="165" actId="1076"/>
      <pc:docMkLst>
        <pc:docMk/>
      </pc:docMkLst>
      <pc:sldChg chg="delSp modSp">
        <pc:chgData name="Lowe, Bob" userId="63c30185-6dbe-48e9-ba9d-2feba8122a8c" providerId="ADAL" clId="{C9FFC16F-1374-6D40-B4B1-829C2FF6DAA9}" dt="2020-08-23T22:44:56.383" v="165" actId="1076"/>
        <pc:sldMkLst>
          <pc:docMk/>
          <pc:sldMk cId="3420192576" sldId="258"/>
        </pc:sldMkLst>
        <pc:spChg chg="mod">
          <ac:chgData name="Lowe, Bob" userId="63c30185-6dbe-48e9-ba9d-2feba8122a8c" providerId="ADAL" clId="{C9FFC16F-1374-6D40-B4B1-829C2FF6DAA9}" dt="2020-08-23T22:44:56.383" v="165" actId="1076"/>
          <ac:spMkLst>
            <pc:docMk/>
            <pc:sldMk cId="3420192576" sldId="258"/>
            <ac:spMk id="4" creationId="{437E4A24-62C4-1445-A3D0-8A3F149D2B5D}"/>
          </ac:spMkLst>
        </pc:spChg>
        <pc:spChg chg="mod">
          <ac:chgData name="Lowe, Bob" userId="63c30185-6dbe-48e9-ba9d-2feba8122a8c" providerId="ADAL" clId="{C9FFC16F-1374-6D40-B4B1-829C2FF6DAA9}" dt="2020-08-23T22:42:29.105" v="135"/>
          <ac:spMkLst>
            <pc:docMk/>
            <pc:sldMk cId="3420192576" sldId="258"/>
            <ac:spMk id="5" creationId="{591D3502-AD98-ED42-8E00-9239F09A7DCA}"/>
          </ac:spMkLst>
        </pc:spChg>
        <pc:spChg chg="del">
          <ac:chgData name="Lowe, Bob" userId="63c30185-6dbe-48e9-ba9d-2feba8122a8c" providerId="ADAL" clId="{C9FFC16F-1374-6D40-B4B1-829C2FF6DAA9}" dt="2020-08-23T22:44:49.901" v="163" actId="478"/>
          <ac:spMkLst>
            <pc:docMk/>
            <pc:sldMk cId="3420192576" sldId="258"/>
            <ac:spMk id="6" creationId="{F6EAD154-88FC-F342-ACAF-476E586F1C10}"/>
          </ac:spMkLst>
        </pc:spChg>
      </pc:sldChg>
      <pc:sldChg chg="add">
        <pc:chgData name="Lowe, Bob" userId="63c30185-6dbe-48e9-ba9d-2feba8122a8c" providerId="ADAL" clId="{C9FFC16F-1374-6D40-B4B1-829C2FF6DAA9}" dt="2020-08-23T22:43:26.673" v="138" actId="22"/>
        <pc:sldMkLst>
          <pc:docMk/>
          <pc:sldMk cId="2357844582" sldId="259"/>
        </pc:sldMkLst>
      </pc:sldChg>
      <pc:sldChg chg="new del">
        <pc:chgData name="Lowe, Bob" userId="63c30185-6dbe-48e9-ba9d-2feba8122a8c" providerId="ADAL" clId="{C9FFC16F-1374-6D40-B4B1-829C2FF6DAA9}" dt="2020-08-23T22:43:07.909" v="137" actId="2696"/>
        <pc:sldMkLst>
          <pc:docMk/>
          <pc:sldMk cId="3438530405" sldId="259"/>
        </pc:sldMkLst>
      </pc:sldChg>
      <pc:sldChg chg="add">
        <pc:chgData name="Lowe, Bob" userId="63c30185-6dbe-48e9-ba9d-2feba8122a8c" providerId="ADAL" clId="{C9FFC16F-1374-6D40-B4B1-829C2FF6DAA9}" dt="2020-08-23T22:43:31.730" v="139" actId="22"/>
        <pc:sldMkLst>
          <pc:docMk/>
          <pc:sldMk cId="1044450792" sldId="260"/>
        </pc:sldMkLst>
      </pc:sldChg>
    </pc:docChg>
  </pc:docChgLst>
  <pc:docChgLst>
    <pc:chgData name="Lowe, Bob" userId="S::rlowe@semo.edu::63c30185-6dbe-48e9-ba9d-2feba8122a8c" providerId="AD" clId="Web-{8C5BFF62-73AC-7F2A-D4E5-2114C6C355C9}"/>
    <pc:docChg chg="addSld modSld">
      <pc:chgData name="Lowe, Bob" userId="S::rlowe@semo.edu::63c30185-6dbe-48e9-ba9d-2feba8122a8c" providerId="AD" clId="Web-{8C5BFF62-73AC-7F2A-D4E5-2114C6C355C9}" dt="2020-08-24T02:03:30.818" v="2654" actId="20577"/>
      <pc:docMkLst>
        <pc:docMk/>
      </pc:docMkLst>
      <pc:sldChg chg="modSp">
        <pc:chgData name="Lowe, Bob" userId="S::rlowe@semo.edu::63c30185-6dbe-48e9-ba9d-2feba8122a8c" providerId="AD" clId="Web-{8C5BFF62-73AC-7F2A-D4E5-2114C6C355C9}" dt="2020-08-24T01:48:01.995" v="2050" actId="20577"/>
        <pc:sldMkLst>
          <pc:docMk/>
          <pc:sldMk cId="2401708256" sldId="264"/>
        </pc:sldMkLst>
        <pc:spChg chg="mod">
          <ac:chgData name="Lowe, Bob" userId="S::rlowe@semo.edu::63c30185-6dbe-48e9-ba9d-2feba8122a8c" providerId="AD" clId="Web-{8C5BFF62-73AC-7F2A-D4E5-2114C6C355C9}" dt="2020-08-24T01:48:01.995" v="2050" actId="20577"/>
          <ac:spMkLst>
            <pc:docMk/>
            <pc:sldMk cId="2401708256" sldId="264"/>
            <ac:spMk id="6" creationId="{D1E162DF-7E55-E840-B289-88B4FF5ED6BD}"/>
          </ac:spMkLst>
        </pc:spChg>
      </pc:sldChg>
      <pc:sldChg chg="modSp">
        <pc:chgData name="Lowe, Bob" userId="S::rlowe@semo.edu::63c30185-6dbe-48e9-ba9d-2feba8122a8c" providerId="AD" clId="Web-{8C5BFF62-73AC-7F2A-D4E5-2114C6C355C9}" dt="2020-08-24T01:35:10.294" v="869" actId="20577"/>
        <pc:sldMkLst>
          <pc:docMk/>
          <pc:sldMk cId="1571028302" sldId="272"/>
        </pc:sldMkLst>
        <pc:spChg chg="mod">
          <ac:chgData name="Lowe, Bob" userId="S::rlowe@semo.edu::63c30185-6dbe-48e9-ba9d-2feba8122a8c" providerId="AD" clId="Web-{8C5BFF62-73AC-7F2A-D4E5-2114C6C355C9}" dt="2020-08-24T01:35:10.294" v="869" actId="20577"/>
          <ac:spMkLst>
            <pc:docMk/>
            <pc:sldMk cId="1571028302" sldId="272"/>
            <ac:spMk id="6" creationId="{D1E162DF-7E55-E840-B289-88B4FF5ED6BD}"/>
          </ac:spMkLst>
        </pc:spChg>
      </pc:sldChg>
      <pc:sldChg chg="addSp delSp modSp">
        <pc:chgData name="Lowe, Bob" userId="S::rlowe@semo.edu::63c30185-6dbe-48e9-ba9d-2feba8122a8c" providerId="AD" clId="Web-{8C5BFF62-73AC-7F2A-D4E5-2114C6C355C9}" dt="2020-08-24T01:32:10.888" v="665"/>
        <pc:sldMkLst>
          <pc:docMk/>
          <pc:sldMk cId="224750157" sldId="273"/>
        </pc:sldMkLst>
        <pc:spChg chg="del mod">
          <ac:chgData name="Lowe, Bob" userId="S::rlowe@semo.edu::63c30185-6dbe-48e9-ba9d-2feba8122a8c" providerId="AD" clId="Web-{8C5BFF62-73AC-7F2A-D4E5-2114C6C355C9}" dt="2020-08-24T01:25:55.244" v="315"/>
          <ac:spMkLst>
            <pc:docMk/>
            <pc:sldMk cId="224750157" sldId="273"/>
            <ac:spMk id="6" creationId="{D1E162DF-7E55-E840-B289-88B4FF5ED6BD}"/>
          </ac:spMkLst>
        </pc:spChg>
        <pc:graphicFrameChg chg="add mod ord modGraphic">
          <ac:chgData name="Lowe, Bob" userId="S::rlowe@semo.edu::63c30185-6dbe-48e9-ba9d-2feba8122a8c" providerId="AD" clId="Web-{8C5BFF62-73AC-7F2A-D4E5-2114C6C355C9}" dt="2020-08-24T01:32:10.888" v="665"/>
          <ac:graphicFrameMkLst>
            <pc:docMk/>
            <pc:sldMk cId="224750157" sldId="273"/>
            <ac:graphicFrameMk id="2" creationId="{75400476-DF8E-402E-BFF1-2DC62DFE6EA0}"/>
          </ac:graphicFrameMkLst>
        </pc:graphicFrameChg>
      </pc:sldChg>
      <pc:sldChg chg="modSp">
        <pc:chgData name="Lowe, Bob" userId="S::rlowe@semo.edu::63c30185-6dbe-48e9-ba9d-2feba8122a8c" providerId="AD" clId="Web-{8C5BFF62-73AC-7F2A-D4E5-2114C6C355C9}" dt="2020-08-24T01:24:33.057" v="284" actId="20577"/>
        <pc:sldMkLst>
          <pc:docMk/>
          <pc:sldMk cId="3681940942" sldId="274"/>
        </pc:sldMkLst>
        <pc:spChg chg="mod">
          <ac:chgData name="Lowe, Bob" userId="S::rlowe@semo.edu::63c30185-6dbe-48e9-ba9d-2feba8122a8c" providerId="AD" clId="Web-{8C5BFF62-73AC-7F2A-D4E5-2114C6C355C9}" dt="2020-08-24T01:24:33.057" v="284" actId="20577"/>
          <ac:spMkLst>
            <pc:docMk/>
            <pc:sldMk cId="3681940942" sldId="274"/>
            <ac:spMk id="6" creationId="{D1E162DF-7E55-E840-B289-88B4FF5ED6BD}"/>
          </ac:spMkLst>
        </pc:spChg>
      </pc:sldChg>
      <pc:sldChg chg="modSp">
        <pc:chgData name="Lowe, Bob" userId="S::rlowe@semo.edu::63c30185-6dbe-48e9-ba9d-2feba8122a8c" providerId="AD" clId="Web-{8C5BFF62-73AC-7F2A-D4E5-2114C6C355C9}" dt="2020-08-24T01:46:08.011" v="1826" actId="20577"/>
        <pc:sldMkLst>
          <pc:docMk/>
          <pc:sldMk cId="3598031036" sldId="277"/>
        </pc:sldMkLst>
        <pc:spChg chg="mod">
          <ac:chgData name="Lowe, Bob" userId="S::rlowe@semo.edu::63c30185-6dbe-48e9-ba9d-2feba8122a8c" providerId="AD" clId="Web-{8C5BFF62-73AC-7F2A-D4E5-2114C6C355C9}" dt="2020-08-24T01:46:08.011" v="1826" actId="20577"/>
          <ac:spMkLst>
            <pc:docMk/>
            <pc:sldMk cId="3598031036" sldId="277"/>
            <ac:spMk id="6" creationId="{D1E162DF-7E55-E840-B289-88B4FF5ED6BD}"/>
          </ac:spMkLst>
        </pc:spChg>
      </pc:sldChg>
      <pc:sldChg chg="modSp">
        <pc:chgData name="Lowe, Bob" userId="S::rlowe@semo.edu::63c30185-6dbe-48e9-ba9d-2feba8122a8c" providerId="AD" clId="Web-{8C5BFF62-73AC-7F2A-D4E5-2114C6C355C9}" dt="2020-08-24T01:46:50.980" v="1905" actId="20577"/>
        <pc:sldMkLst>
          <pc:docMk/>
          <pc:sldMk cId="3891992683" sldId="278"/>
        </pc:sldMkLst>
        <pc:spChg chg="mod">
          <ac:chgData name="Lowe, Bob" userId="S::rlowe@semo.edu::63c30185-6dbe-48e9-ba9d-2feba8122a8c" providerId="AD" clId="Web-{8C5BFF62-73AC-7F2A-D4E5-2114C6C355C9}" dt="2020-08-24T01:46:50.980" v="1905" actId="20577"/>
          <ac:spMkLst>
            <pc:docMk/>
            <pc:sldMk cId="3891992683" sldId="278"/>
            <ac:spMk id="6" creationId="{D1E162DF-7E55-E840-B289-88B4FF5ED6BD}"/>
          </ac:spMkLst>
        </pc:spChg>
      </pc:sldChg>
      <pc:sldChg chg="modSp">
        <pc:chgData name="Lowe, Bob" userId="S::rlowe@semo.edu::63c30185-6dbe-48e9-ba9d-2feba8122a8c" providerId="AD" clId="Web-{8C5BFF62-73AC-7F2A-D4E5-2114C6C355C9}" dt="2020-08-24T01:44:22.293" v="1689" actId="20577"/>
        <pc:sldMkLst>
          <pc:docMk/>
          <pc:sldMk cId="3202005804" sldId="279"/>
        </pc:sldMkLst>
        <pc:spChg chg="mod">
          <ac:chgData name="Lowe, Bob" userId="S::rlowe@semo.edu::63c30185-6dbe-48e9-ba9d-2feba8122a8c" providerId="AD" clId="Web-{8C5BFF62-73AC-7F2A-D4E5-2114C6C355C9}" dt="2020-08-24T01:44:22.293" v="1689" actId="20577"/>
          <ac:spMkLst>
            <pc:docMk/>
            <pc:sldMk cId="3202005804" sldId="279"/>
            <ac:spMk id="6" creationId="{D1E162DF-7E55-E840-B289-88B4FF5ED6BD}"/>
          </ac:spMkLst>
        </pc:spChg>
      </pc:sldChg>
      <pc:sldChg chg="modSp">
        <pc:chgData name="Lowe, Bob" userId="S::rlowe@semo.edu::63c30185-6dbe-48e9-ba9d-2feba8122a8c" providerId="AD" clId="Web-{8C5BFF62-73AC-7F2A-D4E5-2114C6C355C9}" dt="2020-08-24T02:03:30.818" v="2653" actId="20577"/>
        <pc:sldMkLst>
          <pc:docMk/>
          <pc:sldMk cId="967767125" sldId="280"/>
        </pc:sldMkLst>
        <pc:spChg chg="mod">
          <ac:chgData name="Lowe, Bob" userId="S::rlowe@semo.edu::63c30185-6dbe-48e9-ba9d-2feba8122a8c" providerId="AD" clId="Web-{8C5BFF62-73AC-7F2A-D4E5-2114C6C355C9}" dt="2020-08-24T02:02:23.083" v="2473" actId="20577"/>
          <ac:spMkLst>
            <pc:docMk/>
            <pc:sldMk cId="967767125" sldId="280"/>
            <ac:spMk id="5" creationId="{CC0663C3-F5C3-6042-869E-CB563160FE0D}"/>
          </ac:spMkLst>
        </pc:spChg>
        <pc:spChg chg="mod">
          <ac:chgData name="Lowe, Bob" userId="S::rlowe@semo.edu::63c30185-6dbe-48e9-ba9d-2feba8122a8c" providerId="AD" clId="Web-{8C5BFF62-73AC-7F2A-D4E5-2114C6C355C9}" dt="2020-08-24T02:03:30.818" v="2653" actId="20577"/>
          <ac:spMkLst>
            <pc:docMk/>
            <pc:sldMk cId="967767125" sldId="280"/>
            <ac:spMk id="6" creationId="{D1E162DF-7E55-E840-B289-88B4FF5ED6BD}"/>
          </ac:spMkLst>
        </pc:spChg>
      </pc:sldChg>
      <pc:sldChg chg="modSp">
        <pc:chgData name="Lowe, Bob" userId="S::rlowe@semo.edu::63c30185-6dbe-48e9-ba9d-2feba8122a8c" providerId="AD" clId="Web-{8C5BFF62-73AC-7F2A-D4E5-2114C6C355C9}" dt="2020-08-24T01:39:49.606" v="1375" actId="20577"/>
        <pc:sldMkLst>
          <pc:docMk/>
          <pc:sldMk cId="515583684" sldId="281"/>
        </pc:sldMkLst>
        <pc:spChg chg="mod">
          <ac:chgData name="Lowe, Bob" userId="S::rlowe@semo.edu::63c30185-6dbe-48e9-ba9d-2feba8122a8c" providerId="AD" clId="Web-{8C5BFF62-73AC-7F2A-D4E5-2114C6C355C9}" dt="2020-08-24T01:39:49.606" v="1375" actId="20577"/>
          <ac:spMkLst>
            <pc:docMk/>
            <pc:sldMk cId="515583684" sldId="281"/>
            <ac:spMk id="6" creationId="{D1E162DF-7E55-E840-B289-88B4FF5ED6BD}"/>
          </ac:spMkLst>
        </pc:spChg>
      </pc:sldChg>
      <pc:sldChg chg="modSp">
        <pc:chgData name="Lowe, Bob" userId="S::rlowe@semo.edu::63c30185-6dbe-48e9-ba9d-2feba8122a8c" providerId="AD" clId="Web-{8C5BFF62-73AC-7F2A-D4E5-2114C6C355C9}" dt="2020-08-24T01:38:28.605" v="1264" actId="20577"/>
        <pc:sldMkLst>
          <pc:docMk/>
          <pc:sldMk cId="4268616072" sldId="282"/>
        </pc:sldMkLst>
        <pc:spChg chg="mod">
          <ac:chgData name="Lowe, Bob" userId="S::rlowe@semo.edu::63c30185-6dbe-48e9-ba9d-2feba8122a8c" providerId="AD" clId="Web-{8C5BFF62-73AC-7F2A-D4E5-2114C6C355C9}" dt="2020-08-24T01:38:28.605" v="1264" actId="20577"/>
          <ac:spMkLst>
            <pc:docMk/>
            <pc:sldMk cId="4268616072" sldId="282"/>
            <ac:spMk id="6" creationId="{D1E162DF-7E55-E840-B289-88B4FF5ED6BD}"/>
          </ac:spMkLst>
        </pc:spChg>
      </pc:sldChg>
      <pc:sldChg chg="modSp">
        <pc:chgData name="Lowe, Bob" userId="S::rlowe@semo.edu::63c30185-6dbe-48e9-ba9d-2feba8122a8c" providerId="AD" clId="Web-{8C5BFF62-73AC-7F2A-D4E5-2114C6C355C9}" dt="2020-08-24T01:37:38.027" v="1113" actId="20577"/>
        <pc:sldMkLst>
          <pc:docMk/>
          <pc:sldMk cId="1035228986" sldId="283"/>
        </pc:sldMkLst>
        <pc:spChg chg="mod">
          <ac:chgData name="Lowe, Bob" userId="S::rlowe@semo.edu::63c30185-6dbe-48e9-ba9d-2feba8122a8c" providerId="AD" clId="Web-{8C5BFF62-73AC-7F2A-D4E5-2114C6C355C9}" dt="2020-08-24T01:37:38.027" v="1113" actId="20577"/>
          <ac:spMkLst>
            <pc:docMk/>
            <pc:sldMk cId="1035228986" sldId="283"/>
            <ac:spMk id="6" creationId="{D1E162DF-7E55-E840-B289-88B4FF5ED6BD}"/>
          </ac:spMkLst>
        </pc:spChg>
      </pc:sldChg>
      <pc:sldChg chg="modSp">
        <pc:chgData name="Lowe, Bob" userId="S::rlowe@semo.edu::63c30185-6dbe-48e9-ba9d-2feba8122a8c" providerId="AD" clId="Web-{8C5BFF62-73AC-7F2A-D4E5-2114C6C355C9}" dt="2020-08-24T01:48:51.104" v="2144" actId="20577"/>
        <pc:sldMkLst>
          <pc:docMk/>
          <pc:sldMk cId="6396768" sldId="284"/>
        </pc:sldMkLst>
        <pc:spChg chg="mod">
          <ac:chgData name="Lowe, Bob" userId="S::rlowe@semo.edu::63c30185-6dbe-48e9-ba9d-2feba8122a8c" providerId="AD" clId="Web-{8C5BFF62-73AC-7F2A-D4E5-2114C6C355C9}" dt="2020-08-24T01:48:51.104" v="2144" actId="20577"/>
          <ac:spMkLst>
            <pc:docMk/>
            <pc:sldMk cId="6396768" sldId="284"/>
            <ac:spMk id="6" creationId="{D1E162DF-7E55-E840-B289-88B4FF5ED6BD}"/>
          </ac:spMkLst>
        </pc:spChg>
      </pc:sldChg>
      <pc:sldChg chg="modSp">
        <pc:chgData name="Lowe, Bob" userId="S::rlowe@semo.edu::63c30185-6dbe-48e9-ba9d-2feba8122a8c" providerId="AD" clId="Web-{8C5BFF62-73AC-7F2A-D4E5-2114C6C355C9}" dt="2020-08-24T01:52:37.201" v="2308" actId="20577"/>
        <pc:sldMkLst>
          <pc:docMk/>
          <pc:sldMk cId="2097176308" sldId="285"/>
        </pc:sldMkLst>
        <pc:spChg chg="mod">
          <ac:chgData name="Lowe, Bob" userId="S::rlowe@semo.edu::63c30185-6dbe-48e9-ba9d-2feba8122a8c" providerId="AD" clId="Web-{8C5BFF62-73AC-7F2A-D4E5-2114C6C355C9}" dt="2020-08-24T01:52:37.201" v="2308" actId="20577"/>
          <ac:spMkLst>
            <pc:docMk/>
            <pc:sldMk cId="2097176308" sldId="285"/>
            <ac:spMk id="6" creationId="{D1E162DF-7E55-E840-B289-88B4FF5ED6BD}"/>
          </ac:spMkLst>
        </pc:spChg>
      </pc:sldChg>
      <pc:sldChg chg="addSp delSp modSp">
        <pc:chgData name="Lowe, Bob" userId="S::rlowe@semo.edu::63c30185-6dbe-48e9-ba9d-2feba8122a8c" providerId="AD" clId="Web-{8C5BFF62-73AC-7F2A-D4E5-2114C6C355C9}" dt="2020-08-24T01:51:40.151" v="2173" actId="1076"/>
        <pc:sldMkLst>
          <pc:docMk/>
          <pc:sldMk cId="4236735341" sldId="286"/>
        </pc:sldMkLst>
        <pc:spChg chg="add mod">
          <ac:chgData name="Lowe, Bob" userId="S::rlowe@semo.edu::63c30185-6dbe-48e9-ba9d-2feba8122a8c" providerId="AD" clId="Web-{8C5BFF62-73AC-7F2A-D4E5-2114C6C355C9}" dt="2020-08-24T01:49:56.213" v="2155" actId="20577"/>
          <ac:spMkLst>
            <pc:docMk/>
            <pc:sldMk cId="4236735341" sldId="286"/>
            <ac:spMk id="2" creationId="{BE15B236-7E43-4B1F-9A6F-884F6918CAA5}"/>
          </ac:spMkLst>
        </pc:spChg>
        <pc:spChg chg="add mod">
          <ac:chgData name="Lowe, Bob" userId="S::rlowe@semo.edu::63c30185-6dbe-48e9-ba9d-2feba8122a8c" providerId="AD" clId="Web-{8C5BFF62-73AC-7F2A-D4E5-2114C6C355C9}" dt="2020-08-24T01:51:19.214" v="2168" actId="1076"/>
          <ac:spMkLst>
            <pc:docMk/>
            <pc:sldMk cId="4236735341" sldId="286"/>
            <ac:spMk id="3" creationId="{F2A8F105-609D-4465-869F-7FA6E1022B72}"/>
          </ac:spMkLst>
        </pc:spChg>
        <pc:spChg chg="del mod">
          <ac:chgData name="Lowe, Bob" userId="S::rlowe@semo.edu::63c30185-6dbe-48e9-ba9d-2feba8122a8c" providerId="AD" clId="Web-{8C5BFF62-73AC-7F2A-D4E5-2114C6C355C9}" dt="2020-08-24T01:49:02.823" v="2151"/>
          <ac:spMkLst>
            <pc:docMk/>
            <pc:sldMk cId="4236735341" sldId="286"/>
            <ac:spMk id="6" creationId="{D1E162DF-7E55-E840-B289-88B4FF5ED6BD}"/>
          </ac:spMkLst>
        </pc:spChg>
        <pc:spChg chg="add mod">
          <ac:chgData name="Lowe, Bob" userId="S::rlowe@semo.edu::63c30185-6dbe-48e9-ba9d-2feba8122a8c" providerId="AD" clId="Web-{8C5BFF62-73AC-7F2A-D4E5-2114C6C355C9}" dt="2020-08-24T01:50:19.401" v="2160" actId="20577"/>
          <ac:spMkLst>
            <pc:docMk/>
            <pc:sldMk cId="4236735341" sldId="286"/>
            <ac:spMk id="7" creationId="{345237CB-AB3A-401A-BC4F-583E4DBF9C1D}"/>
          </ac:spMkLst>
        </pc:spChg>
        <pc:spChg chg="add mod">
          <ac:chgData name="Lowe, Bob" userId="S::rlowe@semo.edu::63c30185-6dbe-48e9-ba9d-2feba8122a8c" providerId="AD" clId="Web-{8C5BFF62-73AC-7F2A-D4E5-2114C6C355C9}" dt="2020-08-24T01:50:35.120" v="2164" actId="20577"/>
          <ac:spMkLst>
            <pc:docMk/>
            <pc:sldMk cId="4236735341" sldId="286"/>
            <ac:spMk id="8" creationId="{23A64276-6414-4CA1-BCFE-A317AD6567B5}"/>
          </ac:spMkLst>
        </pc:spChg>
        <pc:spChg chg="add mod">
          <ac:chgData name="Lowe, Bob" userId="S::rlowe@semo.edu::63c30185-6dbe-48e9-ba9d-2feba8122a8c" providerId="AD" clId="Web-{8C5BFF62-73AC-7F2A-D4E5-2114C6C355C9}" dt="2020-08-24T01:51:40.151" v="2173" actId="1076"/>
          <ac:spMkLst>
            <pc:docMk/>
            <pc:sldMk cId="4236735341" sldId="286"/>
            <ac:spMk id="9" creationId="{979ED9B4-C9E2-4B40-BA4C-222A9EFD5993}"/>
          </ac:spMkLst>
        </pc:spChg>
      </pc:sldChg>
      <pc:sldChg chg="modSp">
        <pc:chgData name="Lowe, Bob" userId="S::rlowe@semo.edu::63c30185-6dbe-48e9-ba9d-2feba8122a8c" providerId="AD" clId="Web-{8C5BFF62-73AC-7F2A-D4E5-2114C6C355C9}" dt="2020-08-24T01:53:14.076" v="2453" actId="20577"/>
        <pc:sldMkLst>
          <pc:docMk/>
          <pc:sldMk cId="422956340" sldId="287"/>
        </pc:sldMkLst>
        <pc:spChg chg="mod">
          <ac:chgData name="Lowe, Bob" userId="S::rlowe@semo.edu::63c30185-6dbe-48e9-ba9d-2feba8122a8c" providerId="AD" clId="Web-{8C5BFF62-73AC-7F2A-D4E5-2114C6C355C9}" dt="2020-08-24T01:53:14.076" v="2453" actId="20577"/>
          <ac:spMkLst>
            <pc:docMk/>
            <pc:sldMk cId="422956340" sldId="287"/>
            <ac:spMk id="6" creationId="{D1E162DF-7E55-E840-B289-88B4FF5ED6BD}"/>
          </ac:spMkLst>
        </pc:spChg>
      </pc:sldChg>
      <pc:sldChg chg="addSp delSp modSp">
        <pc:chgData name="Lowe, Bob" userId="S::rlowe@semo.edu::63c30185-6dbe-48e9-ba9d-2feba8122a8c" providerId="AD" clId="Web-{8C5BFF62-73AC-7F2A-D4E5-2114C6C355C9}" dt="2020-08-24T01:59:08.903" v="2458" actId="1076"/>
        <pc:sldMkLst>
          <pc:docMk/>
          <pc:sldMk cId="3857860612" sldId="288"/>
        </pc:sldMkLst>
        <pc:spChg chg="add del mod">
          <ac:chgData name="Lowe, Bob" userId="S::rlowe@semo.edu::63c30185-6dbe-48e9-ba9d-2feba8122a8c" providerId="AD" clId="Web-{8C5BFF62-73AC-7F2A-D4E5-2114C6C355C9}" dt="2020-08-24T01:58:56.512" v="2456"/>
          <ac:spMkLst>
            <pc:docMk/>
            <pc:sldMk cId="3857860612" sldId="288"/>
            <ac:spMk id="3" creationId="{E739275C-DF66-4FA8-A5C3-19F4BA7A47E4}"/>
          </ac:spMkLst>
        </pc:spChg>
        <pc:spChg chg="del">
          <ac:chgData name="Lowe, Bob" userId="S::rlowe@semo.edu::63c30185-6dbe-48e9-ba9d-2feba8122a8c" providerId="AD" clId="Web-{8C5BFF62-73AC-7F2A-D4E5-2114C6C355C9}" dt="2020-08-24T01:53:19.560" v="2455"/>
          <ac:spMkLst>
            <pc:docMk/>
            <pc:sldMk cId="3857860612" sldId="288"/>
            <ac:spMk id="6" creationId="{D1E162DF-7E55-E840-B289-88B4FF5ED6BD}"/>
          </ac:spMkLst>
        </pc:spChg>
        <pc:picChg chg="add mod ord">
          <ac:chgData name="Lowe, Bob" userId="S::rlowe@semo.edu::63c30185-6dbe-48e9-ba9d-2feba8122a8c" providerId="AD" clId="Web-{8C5BFF62-73AC-7F2A-D4E5-2114C6C355C9}" dt="2020-08-24T01:59:08.903" v="2458" actId="1076"/>
          <ac:picMkLst>
            <pc:docMk/>
            <pc:sldMk cId="3857860612" sldId="288"/>
            <ac:picMk id="7" creationId="{16E654F5-2895-49BD-990E-3537B564F401}"/>
          </ac:picMkLst>
        </pc:picChg>
      </pc:sldChg>
      <pc:sldChg chg="add replId">
        <pc:chgData name="Lowe, Bob" userId="S::rlowe@semo.edu::63c30185-6dbe-48e9-ba9d-2feba8122a8c" providerId="AD" clId="Web-{8C5BFF62-73AC-7F2A-D4E5-2114C6C355C9}" dt="2020-08-24T02:02:13.599" v="2459"/>
        <pc:sldMkLst>
          <pc:docMk/>
          <pc:sldMk cId="4190112642" sldId="289"/>
        </pc:sldMkLst>
      </pc:sldChg>
    </pc:docChg>
  </pc:docChgLst>
  <pc:docChgLst>
    <pc:chgData name="Lowe, Bob" userId="63c30185-6dbe-48e9-ba9d-2feba8122a8c" providerId="ADAL" clId="{ABC36760-3ABF-4EF1-A8AC-9BE1A48C8CAA}"/>
    <pc:docChg chg="custSel modSld">
      <pc:chgData name="Lowe, Bob" userId="63c30185-6dbe-48e9-ba9d-2feba8122a8c" providerId="ADAL" clId="{ABC36760-3ABF-4EF1-A8AC-9BE1A48C8CAA}" dt="2020-08-24T12:53:14.571" v="69" actId="20577"/>
      <pc:docMkLst>
        <pc:docMk/>
      </pc:docMkLst>
      <pc:sldChg chg="modSp mod">
        <pc:chgData name="Lowe, Bob" userId="63c30185-6dbe-48e9-ba9d-2feba8122a8c" providerId="ADAL" clId="{ABC36760-3ABF-4EF1-A8AC-9BE1A48C8CAA}" dt="2020-08-24T12:50:53.174" v="14" actId="27636"/>
        <pc:sldMkLst>
          <pc:docMk/>
          <pc:sldMk cId="4177492238" sldId="270"/>
        </pc:sldMkLst>
        <pc:spChg chg="mod">
          <ac:chgData name="Lowe, Bob" userId="63c30185-6dbe-48e9-ba9d-2feba8122a8c" providerId="ADAL" clId="{ABC36760-3ABF-4EF1-A8AC-9BE1A48C8CAA}" dt="2020-08-24T12:50:53.174" v="14" actId="27636"/>
          <ac:spMkLst>
            <pc:docMk/>
            <pc:sldMk cId="4177492238" sldId="270"/>
            <ac:spMk id="6" creationId="{D1E162DF-7E55-E840-B289-88B4FF5ED6BD}"/>
          </ac:spMkLst>
        </pc:spChg>
      </pc:sldChg>
      <pc:sldChg chg="modSp mod">
        <pc:chgData name="Lowe, Bob" userId="63c30185-6dbe-48e9-ba9d-2feba8122a8c" providerId="ADAL" clId="{ABC36760-3ABF-4EF1-A8AC-9BE1A48C8CAA}" dt="2020-08-24T12:50:27.644" v="9" actId="20577"/>
        <pc:sldMkLst>
          <pc:docMk/>
          <pc:sldMk cId="3527274725" sldId="271"/>
        </pc:sldMkLst>
        <pc:spChg chg="mod">
          <ac:chgData name="Lowe, Bob" userId="63c30185-6dbe-48e9-ba9d-2feba8122a8c" providerId="ADAL" clId="{ABC36760-3ABF-4EF1-A8AC-9BE1A48C8CAA}" dt="2020-08-24T12:50:27.644" v="9" actId="20577"/>
          <ac:spMkLst>
            <pc:docMk/>
            <pc:sldMk cId="3527274725" sldId="271"/>
            <ac:spMk id="2" creationId="{E9F3558B-5B32-44CC-9FF4-8D14F98926EE}"/>
          </ac:spMkLst>
        </pc:spChg>
        <pc:spChg chg="mod">
          <ac:chgData name="Lowe, Bob" userId="63c30185-6dbe-48e9-ba9d-2feba8122a8c" providerId="ADAL" clId="{ABC36760-3ABF-4EF1-A8AC-9BE1A48C8CAA}" dt="2020-08-24T12:50:15.922" v="7" actId="20577"/>
          <ac:spMkLst>
            <pc:docMk/>
            <pc:sldMk cId="3527274725" sldId="271"/>
            <ac:spMk id="6" creationId="{D1E162DF-7E55-E840-B289-88B4FF5ED6BD}"/>
          </ac:spMkLst>
        </pc:spChg>
      </pc:sldChg>
      <pc:sldChg chg="modSp mod">
        <pc:chgData name="Lowe, Bob" userId="63c30185-6dbe-48e9-ba9d-2feba8122a8c" providerId="ADAL" clId="{ABC36760-3ABF-4EF1-A8AC-9BE1A48C8CAA}" dt="2020-08-24T12:53:14.571" v="69" actId="20577"/>
        <pc:sldMkLst>
          <pc:docMk/>
          <pc:sldMk cId="2097176308" sldId="285"/>
        </pc:sldMkLst>
        <pc:spChg chg="mod">
          <ac:chgData name="Lowe, Bob" userId="63c30185-6dbe-48e9-ba9d-2feba8122a8c" providerId="ADAL" clId="{ABC36760-3ABF-4EF1-A8AC-9BE1A48C8CAA}" dt="2020-08-24T12:53:14.571" v="69" actId="20577"/>
          <ac:spMkLst>
            <pc:docMk/>
            <pc:sldMk cId="2097176308" sldId="285"/>
            <ac:spMk id="6" creationId="{D1E162DF-7E55-E840-B289-88B4FF5ED6BD}"/>
          </ac:spMkLst>
        </pc:spChg>
      </pc:sldChg>
    </pc:docChg>
  </pc:docChgLst>
  <pc:docChgLst>
    <pc:chgData name="Lowe, Bob" userId="S::rlowe@semo.edu::63c30185-6dbe-48e9-ba9d-2feba8122a8c" providerId="AD" clId="Web-{851160AE-4F0A-EA42-0D77-2A4FD213654F}"/>
    <pc:docChg chg="addSld delSld modSld sldOrd">
      <pc:chgData name="Lowe, Bob" userId="S::rlowe@semo.edu::63c30185-6dbe-48e9-ba9d-2feba8122a8c" providerId="AD" clId="Web-{851160AE-4F0A-EA42-0D77-2A4FD213654F}" dt="2020-08-24T00:06:04.029" v="2459" actId="20577"/>
      <pc:docMkLst>
        <pc:docMk/>
      </pc:docMkLst>
      <pc:sldChg chg="addSp delSp modSp">
        <pc:chgData name="Lowe, Bob" userId="S::rlowe@semo.edu::63c30185-6dbe-48e9-ba9d-2feba8122a8c" providerId="AD" clId="Web-{851160AE-4F0A-EA42-0D77-2A4FD213654F}" dt="2020-08-23T23:15:12.291" v="675" actId="20577"/>
        <pc:sldMkLst>
          <pc:docMk/>
          <pc:sldMk cId="1957299443" sldId="256"/>
        </pc:sldMkLst>
        <pc:spChg chg="mod">
          <ac:chgData name="Lowe, Bob" userId="S::rlowe@semo.edu::63c30185-6dbe-48e9-ba9d-2feba8122a8c" providerId="AD" clId="Web-{851160AE-4F0A-EA42-0D77-2A4FD213654F}" dt="2020-08-23T23:15:12.291" v="675" actId="20577"/>
          <ac:spMkLst>
            <pc:docMk/>
            <pc:sldMk cId="1957299443" sldId="256"/>
            <ac:spMk id="2" creationId="{73A96B35-1955-9B40-9F25-E1160BC07BA7}"/>
          </ac:spMkLst>
        </pc:spChg>
        <pc:spChg chg="del mod">
          <ac:chgData name="Lowe, Bob" userId="S::rlowe@semo.edu::63c30185-6dbe-48e9-ba9d-2feba8122a8c" providerId="AD" clId="Web-{851160AE-4F0A-EA42-0D77-2A4FD213654F}" dt="2020-08-23T23:14:21.634" v="653"/>
          <ac:spMkLst>
            <pc:docMk/>
            <pc:sldMk cId="1957299443" sldId="256"/>
            <ac:spMk id="3" creationId="{3B5425EB-2193-DB4F-8F7F-CC594D59460F}"/>
          </ac:spMkLst>
        </pc:spChg>
        <pc:spChg chg="add del mod">
          <ac:chgData name="Lowe, Bob" userId="S::rlowe@semo.edu::63c30185-6dbe-48e9-ba9d-2feba8122a8c" providerId="AD" clId="Web-{851160AE-4F0A-EA42-0D77-2A4FD213654F}" dt="2020-08-23T23:14:45.697" v="661"/>
          <ac:spMkLst>
            <pc:docMk/>
            <pc:sldMk cId="1957299443" sldId="256"/>
            <ac:spMk id="5" creationId="{709549DF-A462-4896-895C-5A0405A4F382}"/>
          </ac:spMkLst>
        </pc:spChg>
      </pc:sldChg>
      <pc:sldChg chg="addSp delSp modSp mod ord modClrScheme chgLayout">
        <pc:chgData name="Lowe, Bob" userId="S::rlowe@semo.edu::63c30185-6dbe-48e9-ba9d-2feba8122a8c" providerId="AD" clId="Web-{851160AE-4F0A-EA42-0D77-2A4FD213654F}" dt="2020-08-23T23:17:32.416" v="809" actId="20577"/>
        <pc:sldMkLst>
          <pc:docMk/>
          <pc:sldMk cId="3460508420" sldId="257"/>
        </pc:sldMkLst>
        <pc:spChg chg="add del mod ord">
          <ac:chgData name="Lowe, Bob" userId="S::rlowe@semo.edu::63c30185-6dbe-48e9-ba9d-2feba8122a8c" providerId="AD" clId="Web-{851160AE-4F0A-EA42-0D77-2A4FD213654F}" dt="2020-08-23T23:16:07.416" v="677"/>
          <ac:spMkLst>
            <pc:docMk/>
            <pc:sldMk cId="3460508420" sldId="257"/>
            <ac:spMk id="2" creationId="{2DF4C596-5691-4747-9702-A0651F0B461E}"/>
          </ac:spMkLst>
        </pc:spChg>
        <pc:spChg chg="add del mod ord">
          <ac:chgData name="Lowe, Bob" userId="S::rlowe@semo.edu::63c30185-6dbe-48e9-ba9d-2feba8122a8c" providerId="AD" clId="Web-{851160AE-4F0A-EA42-0D77-2A4FD213654F}" dt="2020-08-23T23:16:07.416" v="677"/>
          <ac:spMkLst>
            <pc:docMk/>
            <pc:sldMk cId="3460508420" sldId="257"/>
            <ac:spMk id="3" creationId="{292A46CE-582B-42DB-AFB0-9AEB6D35C747}"/>
          </ac:spMkLst>
        </pc:spChg>
        <pc:spChg chg="mod">
          <ac:chgData name="Lowe, Bob" userId="S::rlowe@semo.edu::63c30185-6dbe-48e9-ba9d-2feba8122a8c" providerId="AD" clId="Web-{851160AE-4F0A-EA42-0D77-2A4FD213654F}" dt="2020-08-23T23:02:05.420" v="91" actId="20577"/>
          <ac:spMkLst>
            <pc:docMk/>
            <pc:sldMk cId="3460508420" sldId="257"/>
            <ac:spMk id="4" creationId="{CC723FB2-03CE-C84A-A6BF-1EE16D678A8E}"/>
          </ac:spMkLst>
        </pc:spChg>
        <pc:spChg chg="mod">
          <ac:chgData name="Lowe, Bob" userId="S::rlowe@semo.edu::63c30185-6dbe-48e9-ba9d-2feba8122a8c" providerId="AD" clId="Web-{851160AE-4F0A-EA42-0D77-2A4FD213654F}" dt="2020-08-23T23:03:16.593" v="102" actId="20577"/>
          <ac:spMkLst>
            <pc:docMk/>
            <pc:sldMk cId="3460508420" sldId="257"/>
            <ac:spMk id="5" creationId="{CC0663C3-F5C3-6042-869E-CB563160FE0D}"/>
          </ac:spMkLst>
        </pc:spChg>
        <pc:spChg chg="mod ord">
          <ac:chgData name="Lowe, Bob" userId="S::rlowe@semo.edu::63c30185-6dbe-48e9-ba9d-2feba8122a8c" providerId="AD" clId="Web-{851160AE-4F0A-EA42-0D77-2A4FD213654F}" dt="2020-08-23T23:17:32.416" v="809" actId="20577"/>
          <ac:spMkLst>
            <pc:docMk/>
            <pc:sldMk cId="3460508420" sldId="257"/>
            <ac:spMk id="6" creationId="{D1E162DF-7E55-E840-B289-88B4FF5ED6BD}"/>
          </ac:spMkLst>
        </pc:spChg>
      </pc:sldChg>
      <pc:sldChg chg="del">
        <pc:chgData name="Lowe, Bob" userId="S::rlowe@semo.edu::63c30185-6dbe-48e9-ba9d-2feba8122a8c" providerId="AD" clId="Web-{851160AE-4F0A-EA42-0D77-2A4FD213654F}" dt="2020-08-23T22:56:57.544" v="0"/>
        <pc:sldMkLst>
          <pc:docMk/>
          <pc:sldMk cId="3420192576" sldId="258"/>
        </pc:sldMkLst>
      </pc:sldChg>
      <pc:sldChg chg="delSp modSp">
        <pc:chgData name="Lowe, Bob" userId="S::rlowe@semo.edu::63c30185-6dbe-48e9-ba9d-2feba8122a8c" providerId="AD" clId="Web-{851160AE-4F0A-EA42-0D77-2A4FD213654F}" dt="2020-08-23T23:00:03.201" v="65" actId="20577"/>
        <pc:sldMkLst>
          <pc:docMk/>
          <pc:sldMk cId="2357844582" sldId="259"/>
        </pc:sldMkLst>
        <pc:spChg chg="mod">
          <ac:chgData name="Lowe, Bob" userId="S::rlowe@semo.edu::63c30185-6dbe-48e9-ba9d-2feba8122a8c" providerId="AD" clId="Web-{851160AE-4F0A-EA42-0D77-2A4FD213654F}" dt="2020-08-23T23:00:03.201" v="65" actId="20577"/>
          <ac:spMkLst>
            <pc:docMk/>
            <pc:sldMk cId="2357844582" sldId="259"/>
            <ac:spMk id="4" creationId="{437E4A24-62C4-1445-A3D0-8A3F149D2B5D}"/>
          </ac:spMkLst>
        </pc:spChg>
        <pc:spChg chg="mod">
          <ac:chgData name="Lowe, Bob" userId="S::rlowe@semo.edu::63c30185-6dbe-48e9-ba9d-2feba8122a8c" providerId="AD" clId="Web-{851160AE-4F0A-EA42-0D77-2A4FD213654F}" dt="2020-08-23T22:57:18.826" v="2" actId="20577"/>
          <ac:spMkLst>
            <pc:docMk/>
            <pc:sldMk cId="2357844582" sldId="259"/>
            <ac:spMk id="5" creationId="{591D3502-AD98-ED42-8E00-9239F09A7DCA}"/>
          </ac:spMkLst>
        </pc:spChg>
        <pc:spChg chg="del">
          <ac:chgData name="Lowe, Bob" userId="S::rlowe@semo.edu::63c30185-6dbe-48e9-ba9d-2feba8122a8c" providerId="AD" clId="Web-{851160AE-4F0A-EA42-0D77-2A4FD213654F}" dt="2020-08-23T22:57:29.232" v="5"/>
          <ac:spMkLst>
            <pc:docMk/>
            <pc:sldMk cId="2357844582" sldId="259"/>
            <ac:spMk id="6" creationId="{F6EAD154-88FC-F342-ACAF-476E586F1C10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2:59:17.686" v="46" actId="14100"/>
        <pc:sldMkLst>
          <pc:docMk/>
          <pc:sldMk cId="768031612" sldId="260"/>
        </pc:sldMkLst>
        <pc:spChg chg="mod">
          <ac:chgData name="Lowe, Bob" userId="S::rlowe@semo.edu::63c30185-6dbe-48e9-ba9d-2feba8122a8c" providerId="AD" clId="Web-{851160AE-4F0A-EA42-0D77-2A4FD213654F}" dt="2020-08-23T22:59:17.686" v="46" actId="14100"/>
          <ac:spMkLst>
            <pc:docMk/>
            <pc:sldMk cId="768031612" sldId="260"/>
            <ac:spMk id="4" creationId="{437E4A24-62C4-1445-A3D0-8A3F149D2B5D}"/>
          </ac:spMkLst>
        </pc:spChg>
      </pc:sldChg>
      <pc:sldChg chg="del">
        <pc:chgData name="Lowe, Bob" userId="S::rlowe@semo.edu::63c30185-6dbe-48e9-ba9d-2feba8122a8c" providerId="AD" clId="Web-{851160AE-4F0A-EA42-0D77-2A4FD213654F}" dt="2020-08-23T22:57:07.060" v="1"/>
        <pc:sldMkLst>
          <pc:docMk/>
          <pc:sldMk cId="1044450792" sldId="260"/>
        </pc:sldMkLst>
      </pc:sldChg>
      <pc:sldChg chg="modSp add replId">
        <pc:chgData name="Lowe, Bob" userId="S::rlowe@semo.edu::63c30185-6dbe-48e9-ba9d-2feba8122a8c" providerId="AD" clId="Web-{851160AE-4F0A-EA42-0D77-2A4FD213654F}" dt="2020-08-23T22:59:45.389" v="64" actId="20577"/>
        <pc:sldMkLst>
          <pc:docMk/>
          <pc:sldMk cId="2579099795" sldId="261"/>
        </pc:sldMkLst>
        <pc:spChg chg="mod">
          <ac:chgData name="Lowe, Bob" userId="S::rlowe@semo.edu::63c30185-6dbe-48e9-ba9d-2feba8122a8c" providerId="AD" clId="Web-{851160AE-4F0A-EA42-0D77-2A4FD213654F}" dt="2020-08-23T22:59:45.389" v="64" actId="20577"/>
          <ac:spMkLst>
            <pc:docMk/>
            <pc:sldMk cId="2579099795" sldId="261"/>
            <ac:spMk id="4" creationId="{437E4A24-62C4-1445-A3D0-8A3F149D2B5D}"/>
          </ac:spMkLst>
        </pc:spChg>
      </pc:sldChg>
      <pc:sldChg chg="add del ord replId">
        <pc:chgData name="Lowe, Bob" userId="S::rlowe@semo.edu::63c30185-6dbe-48e9-ba9d-2feba8122a8c" providerId="AD" clId="Web-{851160AE-4F0A-EA42-0D77-2A4FD213654F}" dt="2020-08-23T23:01:45.280" v="89"/>
        <pc:sldMkLst>
          <pc:docMk/>
          <pc:sldMk cId="906237560" sldId="262"/>
        </pc:sldMkLst>
      </pc:sldChg>
      <pc:sldChg chg="modSp add ord replId">
        <pc:chgData name="Lowe, Bob" userId="S::rlowe@semo.edu::63c30185-6dbe-48e9-ba9d-2feba8122a8c" providerId="AD" clId="Web-{851160AE-4F0A-EA42-0D77-2A4FD213654F}" dt="2020-08-23T23:27:08.340" v="1270" actId="20577"/>
        <pc:sldMkLst>
          <pc:docMk/>
          <pc:sldMk cId="307478717" sldId="263"/>
        </pc:sldMkLst>
        <pc:spChg chg="mod">
          <ac:chgData name="Lowe, Bob" userId="S::rlowe@semo.edu::63c30185-6dbe-48e9-ba9d-2feba8122a8c" providerId="AD" clId="Web-{851160AE-4F0A-EA42-0D77-2A4FD213654F}" dt="2020-08-23T23:01:55.217" v="90" actId="20577"/>
          <ac:spMkLst>
            <pc:docMk/>
            <pc:sldMk cId="307478717" sldId="263"/>
            <ac:spMk id="4" creationId="{CC723FB2-03CE-C84A-A6BF-1EE16D678A8E}"/>
          </ac:spMkLst>
        </pc:spChg>
        <pc:spChg chg="mod">
          <ac:chgData name="Lowe, Bob" userId="S::rlowe@semo.edu::63c30185-6dbe-48e9-ba9d-2feba8122a8c" providerId="AD" clId="Web-{851160AE-4F0A-EA42-0D77-2A4FD213654F}" dt="2020-08-23T23:07:25.899" v="296" actId="20577"/>
          <ac:spMkLst>
            <pc:docMk/>
            <pc:sldMk cId="307478717" sldId="263"/>
            <ac:spMk id="5" creationId="{CC0663C3-F5C3-6042-869E-CB563160FE0D}"/>
          </ac:spMkLst>
        </pc:spChg>
        <pc:spChg chg="mod">
          <ac:chgData name="Lowe, Bob" userId="S::rlowe@semo.edu::63c30185-6dbe-48e9-ba9d-2feba8122a8c" providerId="AD" clId="Web-{851160AE-4F0A-EA42-0D77-2A4FD213654F}" dt="2020-08-23T23:27:08.340" v="1270" actId="20577"/>
          <ac:spMkLst>
            <pc:docMk/>
            <pc:sldMk cId="307478717" sldId="263"/>
            <ac:spMk id="6" creationId="{D1E162DF-7E55-E840-B289-88B4FF5ED6BD}"/>
          </ac:spMkLst>
        </pc:spChg>
      </pc:sldChg>
      <pc:sldChg chg="modSp add ord replId">
        <pc:chgData name="Lowe, Bob" userId="S::rlowe@semo.edu::63c30185-6dbe-48e9-ba9d-2feba8122a8c" providerId="AD" clId="Web-{851160AE-4F0A-EA42-0D77-2A4FD213654F}" dt="2020-08-23T23:11:59.681" v="526" actId="14100"/>
        <pc:sldMkLst>
          <pc:docMk/>
          <pc:sldMk cId="2401708256" sldId="264"/>
        </pc:sldMkLst>
        <pc:spChg chg="mod">
          <ac:chgData name="Lowe, Bob" userId="S::rlowe@semo.edu::63c30185-6dbe-48e9-ba9d-2feba8122a8c" providerId="AD" clId="Web-{851160AE-4F0A-EA42-0D77-2A4FD213654F}" dt="2020-08-23T23:02:17.624" v="97" actId="20577"/>
          <ac:spMkLst>
            <pc:docMk/>
            <pc:sldMk cId="2401708256" sldId="264"/>
            <ac:spMk id="4" creationId="{CC723FB2-03CE-C84A-A6BF-1EE16D678A8E}"/>
          </ac:spMkLst>
        </pc:spChg>
        <pc:spChg chg="mod">
          <ac:chgData name="Lowe, Bob" userId="S::rlowe@semo.edu::63c30185-6dbe-48e9-ba9d-2feba8122a8c" providerId="AD" clId="Web-{851160AE-4F0A-EA42-0D77-2A4FD213654F}" dt="2020-08-23T23:11:59.681" v="526" actId="14100"/>
          <ac:spMkLst>
            <pc:docMk/>
            <pc:sldMk cId="2401708256" sldId="264"/>
            <ac:spMk id="5" creationId="{CC0663C3-F5C3-6042-869E-CB563160FE0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19:58.073" v="1085" actId="20577"/>
        <pc:sldMkLst>
          <pc:docMk/>
          <pc:sldMk cId="3513101859" sldId="265"/>
        </pc:sldMkLst>
        <pc:spChg chg="mod">
          <ac:chgData name="Lowe, Bob" userId="S::rlowe@semo.edu::63c30185-6dbe-48e9-ba9d-2feba8122a8c" providerId="AD" clId="Web-{851160AE-4F0A-EA42-0D77-2A4FD213654F}" dt="2020-08-23T23:03:37.468" v="118" actId="20577"/>
          <ac:spMkLst>
            <pc:docMk/>
            <pc:sldMk cId="3513101859" sldId="265"/>
            <ac:spMk id="5" creationId="{CC0663C3-F5C3-6042-869E-CB563160FE0D}"/>
          </ac:spMkLst>
        </pc:spChg>
        <pc:spChg chg="mod">
          <ac:chgData name="Lowe, Bob" userId="S::rlowe@semo.edu::63c30185-6dbe-48e9-ba9d-2feba8122a8c" providerId="AD" clId="Web-{851160AE-4F0A-EA42-0D77-2A4FD213654F}" dt="2020-08-23T23:19:58.073" v="1085" actId="20577"/>
          <ac:spMkLst>
            <pc:docMk/>
            <pc:sldMk cId="3513101859" sldId="265"/>
            <ac:spMk id="6" creationId="{D1E162DF-7E55-E840-B289-88B4FF5ED6BD}"/>
          </ac:spMkLst>
        </pc:spChg>
      </pc:sldChg>
      <pc:sldChg chg="addSp delSp modSp add replId">
        <pc:chgData name="Lowe, Bob" userId="S::rlowe@semo.edu::63c30185-6dbe-48e9-ba9d-2feba8122a8c" providerId="AD" clId="Web-{851160AE-4F0A-EA42-0D77-2A4FD213654F}" dt="2020-08-23T23:04:35.577" v="195" actId="1076"/>
        <pc:sldMkLst>
          <pc:docMk/>
          <pc:sldMk cId="264927270" sldId="266"/>
        </pc:sldMkLst>
        <pc:spChg chg="add mod">
          <ac:chgData name="Lowe, Bob" userId="S::rlowe@semo.edu::63c30185-6dbe-48e9-ba9d-2feba8122a8c" providerId="AD" clId="Web-{851160AE-4F0A-EA42-0D77-2A4FD213654F}" dt="2020-08-23T23:04:35.577" v="195" actId="1076"/>
          <ac:spMkLst>
            <pc:docMk/>
            <pc:sldMk cId="264927270" sldId="266"/>
            <ac:spMk id="3" creationId="{FC7EDD22-42BF-4A9F-96F2-997EFAA865F2}"/>
          </ac:spMkLst>
        </pc:spChg>
        <pc:spChg chg="mod">
          <ac:chgData name="Lowe, Bob" userId="S::rlowe@semo.edu::63c30185-6dbe-48e9-ba9d-2feba8122a8c" providerId="AD" clId="Web-{851160AE-4F0A-EA42-0D77-2A4FD213654F}" dt="2020-08-23T23:04:07.343" v="151" actId="20577"/>
          <ac:spMkLst>
            <pc:docMk/>
            <pc:sldMk cId="264927270" sldId="266"/>
            <ac:spMk id="5" creationId="{CC0663C3-F5C3-6042-869E-CB563160FE0D}"/>
          </ac:spMkLst>
        </pc:spChg>
        <pc:spChg chg="del">
          <ac:chgData name="Lowe, Bob" userId="S::rlowe@semo.edu::63c30185-6dbe-48e9-ba9d-2feba8122a8c" providerId="AD" clId="Web-{851160AE-4F0A-EA42-0D77-2A4FD213654F}" dt="2020-08-23T23:03:53.811" v="120"/>
          <ac:spMkLst>
            <pc:docMk/>
            <pc:sldMk cId="264927270" sldId="266"/>
            <ac:spMk id="6" creationId="{D1E162DF-7E55-E840-B289-88B4FF5ED6B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4T00:05:40.107" v="2457" actId="20577"/>
        <pc:sldMkLst>
          <pc:docMk/>
          <pc:sldMk cId="3518996053" sldId="267"/>
        </pc:sldMkLst>
        <pc:spChg chg="mod">
          <ac:chgData name="Lowe, Bob" userId="S::rlowe@semo.edu::63c30185-6dbe-48e9-ba9d-2feba8122a8c" providerId="AD" clId="Web-{851160AE-4F0A-EA42-0D77-2A4FD213654F}" dt="2020-08-23T23:05:28.961" v="268" actId="14100"/>
          <ac:spMkLst>
            <pc:docMk/>
            <pc:sldMk cId="3518996053" sldId="267"/>
            <ac:spMk id="5" creationId="{CC0663C3-F5C3-6042-869E-CB563160FE0D}"/>
          </ac:spMkLst>
        </pc:spChg>
        <pc:spChg chg="mod">
          <ac:chgData name="Lowe, Bob" userId="S::rlowe@semo.edu::63c30185-6dbe-48e9-ba9d-2feba8122a8c" providerId="AD" clId="Web-{851160AE-4F0A-EA42-0D77-2A4FD213654F}" dt="2020-08-24T00:05:40.107" v="2457" actId="20577"/>
          <ac:spMkLst>
            <pc:docMk/>
            <pc:sldMk cId="3518996053" sldId="267"/>
            <ac:spMk id="6" creationId="{D1E162DF-7E55-E840-B289-88B4FF5ED6BD}"/>
          </ac:spMkLst>
        </pc:spChg>
      </pc:sldChg>
      <pc:sldChg chg="addSp delSp modSp add mod replId modClrScheme chgLayout">
        <pc:chgData name="Lowe, Bob" userId="S::rlowe@semo.edu::63c30185-6dbe-48e9-ba9d-2feba8122a8c" providerId="AD" clId="Web-{851160AE-4F0A-EA42-0D77-2A4FD213654F}" dt="2020-08-23T23:23:16.042" v="1103" actId="20577"/>
        <pc:sldMkLst>
          <pc:docMk/>
          <pc:sldMk cId="112345472" sldId="268"/>
        </pc:sldMkLst>
        <pc:spChg chg="add del mod ord">
          <ac:chgData name="Lowe, Bob" userId="S::rlowe@semo.edu::63c30185-6dbe-48e9-ba9d-2feba8122a8c" providerId="AD" clId="Web-{851160AE-4F0A-EA42-0D77-2A4FD213654F}" dt="2020-08-23T23:21:56.120" v="1090"/>
          <ac:spMkLst>
            <pc:docMk/>
            <pc:sldMk cId="112345472" sldId="268"/>
            <ac:spMk id="2" creationId="{09F907F1-DAB7-4ECE-BDD3-C1D8725CBF63}"/>
          </ac:spMkLst>
        </pc:spChg>
        <pc:spChg chg="add mod ord">
          <ac:chgData name="Lowe, Bob" userId="S::rlowe@semo.edu::63c30185-6dbe-48e9-ba9d-2feba8122a8c" providerId="AD" clId="Web-{851160AE-4F0A-EA42-0D77-2A4FD213654F}" dt="2020-08-23T23:23:00.261" v="1097" actId="1076"/>
          <ac:spMkLst>
            <pc:docMk/>
            <pc:sldMk cId="112345472" sldId="268"/>
            <ac:spMk id="3" creationId="{AEF7F147-8146-4E2E-AD3C-7FD472AEAAA3}"/>
          </ac:spMkLst>
        </pc:spChg>
        <pc:spChg chg="add del mod">
          <ac:chgData name="Lowe, Bob" userId="S::rlowe@semo.edu::63c30185-6dbe-48e9-ba9d-2feba8122a8c" providerId="AD" clId="Web-{851160AE-4F0A-EA42-0D77-2A4FD213654F}" dt="2020-08-23T23:21:44.245" v="1089"/>
          <ac:spMkLst>
            <pc:docMk/>
            <pc:sldMk cId="112345472" sldId="268"/>
            <ac:spMk id="5" creationId="{CC0663C3-F5C3-6042-869E-CB563160FE0D}"/>
          </ac:spMkLst>
        </pc:spChg>
        <pc:spChg chg="mod ord">
          <ac:chgData name="Lowe, Bob" userId="S::rlowe@semo.edu::63c30185-6dbe-48e9-ba9d-2feba8122a8c" providerId="AD" clId="Web-{851160AE-4F0A-EA42-0D77-2A4FD213654F}" dt="2020-08-23T23:23:16.042" v="1103" actId="20577"/>
          <ac:spMkLst>
            <pc:docMk/>
            <pc:sldMk cId="112345472" sldId="268"/>
            <ac:spMk id="6" creationId="{D1E162DF-7E55-E840-B289-88B4FF5ED6BD}"/>
          </ac:spMkLst>
        </pc:spChg>
      </pc:sldChg>
      <pc:sldChg chg="addSp modSp add replId">
        <pc:chgData name="Lowe, Bob" userId="S::rlowe@semo.edu::63c30185-6dbe-48e9-ba9d-2feba8122a8c" providerId="AD" clId="Web-{851160AE-4F0A-EA42-0D77-2A4FD213654F}" dt="2020-08-23T23:32:05.200" v="1507" actId="20577"/>
        <pc:sldMkLst>
          <pc:docMk/>
          <pc:sldMk cId="1998924357" sldId="269"/>
        </pc:sldMkLst>
        <pc:spChg chg="add mod">
          <ac:chgData name="Lowe, Bob" userId="S::rlowe@semo.edu::63c30185-6dbe-48e9-ba9d-2feba8122a8c" providerId="AD" clId="Web-{851160AE-4F0A-EA42-0D77-2A4FD213654F}" dt="2020-08-23T23:32:05.200" v="1507" actId="20577"/>
          <ac:spMkLst>
            <pc:docMk/>
            <pc:sldMk cId="1998924357" sldId="269"/>
            <ac:spMk id="2" creationId="{4671EF82-F6E9-4FDE-A9CD-BA5BFE6465BF}"/>
          </ac:spMkLst>
        </pc:spChg>
        <pc:spChg chg="mod">
          <ac:chgData name="Lowe, Bob" userId="S::rlowe@semo.edu::63c30185-6dbe-48e9-ba9d-2feba8122a8c" providerId="AD" clId="Web-{851160AE-4F0A-EA42-0D77-2A4FD213654F}" dt="2020-08-23T23:07:34.039" v="316" actId="20577"/>
          <ac:spMkLst>
            <pc:docMk/>
            <pc:sldMk cId="1998924357" sldId="269"/>
            <ac:spMk id="5" creationId="{CC0663C3-F5C3-6042-869E-CB563160FE0D}"/>
          </ac:spMkLst>
        </pc:spChg>
        <pc:spChg chg="mod">
          <ac:chgData name="Lowe, Bob" userId="S::rlowe@semo.edu::63c30185-6dbe-48e9-ba9d-2feba8122a8c" providerId="AD" clId="Web-{851160AE-4F0A-EA42-0D77-2A4FD213654F}" dt="2020-08-23T23:29:30.419" v="1366" actId="14100"/>
          <ac:spMkLst>
            <pc:docMk/>
            <pc:sldMk cId="1998924357" sldId="269"/>
            <ac:spMk id="6" creationId="{D1E162DF-7E55-E840-B289-88B4FF5ED6BD}"/>
          </ac:spMkLst>
        </pc:spChg>
      </pc:sldChg>
      <pc:sldChg chg="addSp modSp add replId">
        <pc:chgData name="Lowe, Bob" userId="S::rlowe@semo.edu::63c30185-6dbe-48e9-ba9d-2feba8122a8c" providerId="AD" clId="Web-{851160AE-4F0A-EA42-0D77-2A4FD213654F}" dt="2020-08-24T00:03:50.275" v="2304" actId="20577"/>
        <pc:sldMkLst>
          <pc:docMk/>
          <pc:sldMk cId="4177492238" sldId="270"/>
        </pc:sldMkLst>
        <pc:spChg chg="add mod">
          <ac:chgData name="Lowe, Bob" userId="S::rlowe@semo.edu::63c30185-6dbe-48e9-ba9d-2feba8122a8c" providerId="AD" clId="Web-{851160AE-4F0A-EA42-0D77-2A4FD213654F}" dt="2020-08-24T00:03:50.275" v="2304" actId="20577"/>
          <ac:spMkLst>
            <pc:docMk/>
            <pc:sldMk cId="4177492238" sldId="270"/>
            <ac:spMk id="2" creationId="{A4A0B155-3C6E-421D-A143-B05FE7CCBB5C}"/>
          </ac:spMkLst>
        </pc:spChg>
        <pc:spChg chg="mod">
          <ac:chgData name="Lowe, Bob" userId="S::rlowe@semo.edu::63c30185-6dbe-48e9-ba9d-2feba8122a8c" providerId="AD" clId="Web-{851160AE-4F0A-EA42-0D77-2A4FD213654F}" dt="2020-08-23T23:08:03.649" v="327" actId="20577"/>
          <ac:spMkLst>
            <pc:docMk/>
            <pc:sldMk cId="4177492238" sldId="270"/>
            <ac:spMk id="5" creationId="{CC0663C3-F5C3-6042-869E-CB563160FE0D}"/>
          </ac:spMkLst>
        </pc:spChg>
        <pc:spChg chg="mod">
          <ac:chgData name="Lowe, Bob" userId="S::rlowe@semo.edu::63c30185-6dbe-48e9-ba9d-2feba8122a8c" providerId="AD" clId="Web-{851160AE-4F0A-EA42-0D77-2A4FD213654F}" dt="2020-08-23T23:54:30.486" v="1910" actId="20577"/>
          <ac:spMkLst>
            <pc:docMk/>
            <pc:sldMk cId="4177492238" sldId="270"/>
            <ac:spMk id="6" creationId="{D1E162DF-7E55-E840-B289-88B4FF5ED6BD}"/>
          </ac:spMkLst>
        </pc:spChg>
      </pc:sldChg>
      <pc:sldChg chg="addSp modSp add replId">
        <pc:chgData name="Lowe, Bob" userId="S::rlowe@semo.edu::63c30185-6dbe-48e9-ba9d-2feba8122a8c" providerId="AD" clId="Web-{851160AE-4F0A-EA42-0D77-2A4FD213654F}" dt="2020-08-23T23:42:31.926" v="1645" actId="20577"/>
        <pc:sldMkLst>
          <pc:docMk/>
          <pc:sldMk cId="3527274725" sldId="271"/>
        </pc:sldMkLst>
        <pc:spChg chg="add mod">
          <ac:chgData name="Lowe, Bob" userId="S::rlowe@semo.edu::63c30185-6dbe-48e9-ba9d-2feba8122a8c" providerId="AD" clId="Web-{851160AE-4F0A-EA42-0D77-2A4FD213654F}" dt="2020-08-23T23:42:31.926" v="1645" actId="20577"/>
          <ac:spMkLst>
            <pc:docMk/>
            <pc:sldMk cId="3527274725" sldId="271"/>
            <ac:spMk id="2" creationId="{E9F3558B-5B32-44CC-9FF4-8D14F98926EE}"/>
          </ac:spMkLst>
        </pc:spChg>
        <pc:spChg chg="mod">
          <ac:chgData name="Lowe, Bob" userId="S::rlowe@semo.edu::63c30185-6dbe-48e9-ba9d-2feba8122a8c" providerId="AD" clId="Web-{851160AE-4F0A-EA42-0D77-2A4FD213654F}" dt="2020-08-23T23:07:43.399" v="320" actId="20577"/>
          <ac:spMkLst>
            <pc:docMk/>
            <pc:sldMk cId="3527274725" sldId="271"/>
            <ac:spMk id="5" creationId="{CC0663C3-F5C3-6042-869E-CB563160FE0D}"/>
          </ac:spMkLst>
        </pc:spChg>
        <pc:spChg chg="mod">
          <ac:chgData name="Lowe, Bob" userId="S::rlowe@semo.edu::63c30185-6dbe-48e9-ba9d-2feba8122a8c" providerId="AD" clId="Web-{851160AE-4F0A-EA42-0D77-2A4FD213654F}" dt="2020-08-23T23:40:28.910" v="1522" actId="14100"/>
          <ac:spMkLst>
            <pc:docMk/>
            <pc:sldMk cId="3527274725" sldId="271"/>
            <ac:spMk id="6" creationId="{D1E162DF-7E55-E840-B289-88B4FF5ED6B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09:15.852" v="404" actId="20577"/>
        <pc:sldMkLst>
          <pc:docMk/>
          <pc:sldMk cId="1571028302" sldId="272"/>
        </pc:sldMkLst>
        <pc:spChg chg="mod">
          <ac:chgData name="Lowe, Bob" userId="S::rlowe@semo.edu::63c30185-6dbe-48e9-ba9d-2feba8122a8c" providerId="AD" clId="Web-{851160AE-4F0A-EA42-0D77-2A4FD213654F}" dt="2020-08-23T23:09:15.852" v="404" actId="20577"/>
          <ac:spMkLst>
            <pc:docMk/>
            <pc:sldMk cId="1571028302" sldId="272"/>
            <ac:spMk id="5" creationId="{CC0663C3-F5C3-6042-869E-CB563160FE0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08:58.446" v="396" actId="14100"/>
        <pc:sldMkLst>
          <pc:docMk/>
          <pc:sldMk cId="224750157" sldId="273"/>
        </pc:sldMkLst>
        <pc:spChg chg="mod">
          <ac:chgData name="Lowe, Bob" userId="S::rlowe@semo.edu::63c30185-6dbe-48e9-ba9d-2feba8122a8c" providerId="AD" clId="Web-{851160AE-4F0A-EA42-0D77-2A4FD213654F}" dt="2020-08-23T23:08:58.446" v="396" actId="14100"/>
          <ac:spMkLst>
            <pc:docMk/>
            <pc:sldMk cId="224750157" sldId="273"/>
            <ac:spMk id="5" creationId="{CC0663C3-F5C3-6042-869E-CB563160FE0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08:37.399" v="366" actId="20577"/>
        <pc:sldMkLst>
          <pc:docMk/>
          <pc:sldMk cId="3681940942" sldId="274"/>
        </pc:sldMkLst>
        <pc:spChg chg="mod">
          <ac:chgData name="Lowe, Bob" userId="S::rlowe@semo.edu::63c30185-6dbe-48e9-ba9d-2feba8122a8c" providerId="AD" clId="Web-{851160AE-4F0A-EA42-0D77-2A4FD213654F}" dt="2020-08-23T23:08:37.399" v="366" actId="20577"/>
          <ac:spMkLst>
            <pc:docMk/>
            <pc:sldMk cId="3681940942" sldId="274"/>
            <ac:spMk id="5" creationId="{CC0663C3-F5C3-6042-869E-CB563160FE0D}"/>
          </ac:spMkLst>
        </pc:spChg>
      </pc:sldChg>
      <pc:sldChg chg="addSp modSp add replId">
        <pc:chgData name="Lowe, Bob" userId="S::rlowe@semo.edu::63c30185-6dbe-48e9-ba9d-2feba8122a8c" providerId="AD" clId="Web-{851160AE-4F0A-EA42-0D77-2A4FD213654F}" dt="2020-08-24T00:00:49.721" v="2287" actId="20577"/>
        <pc:sldMkLst>
          <pc:docMk/>
          <pc:sldMk cId="3408251498" sldId="275"/>
        </pc:sldMkLst>
        <pc:spChg chg="add mod">
          <ac:chgData name="Lowe, Bob" userId="S::rlowe@semo.edu::63c30185-6dbe-48e9-ba9d-2feba8122a8c" providerId="AD" clId="Web-{851160AE-4F0A-EA42-0D77-2A4FD213654F}" dt="2020-08-24T00:00:49.721" v="2287" actId="20577"/>
          <ac:spMkLst>
            <pc:docMk/>
            <pc:sldMk cId="3408251498" sldId="275"/>
            <ac:spMk id="2" creationId="{61463373-5C06-437A-A1D9-E5B0082A80BD}"/>
          </ac:spMkLst>
        </pc:spChg>
        <pc:spChg chg="mod">
          <ac:chgData name="Lowe, Bob" userId="S::rlowe@semo.edu::63c30185-6dbe-48e9-ba9d-2feba8122a8c" providerId="AD" clId="Web-{851160AE-4F0A-EA42-0D77-2A4FD213654F}" dt="2020-08-23T23:08:23.727" v="353" actId="20577"/>
          <ac:spMkLst>
            <pc:docMk/>
            <pc:sldMk cId="3408251498" sldId="275"/>
            <ac:spMk id="5" creationId="{CC0663C3-F5C3-6042-869E-CB563160FE0D}"/>
          </ac:spMkLst>
        </pc:spChg>
        <pc:spChg chg="mod">
          <ac:chgData name="Lowe, Bob" userId="S::rlowe@semo.edu::63c30185-6dbe-48e9-ba9d-2feba8122a8c" providerId="AD" clId="Web-{851160AE-4F0A-EA42-0D77-2A4FD213654F}" dt="2020-08-23T23:58:29.315" v="2126" actId="20577"/>
          <ac:spMkLst>
            <pc:docMk/>
            <pc:sldMk cId="3408251498" sldId="275"/>
            <ac:spMk id="6" creationId="{D1E162DF-7E55-E840-B289-88B4FF5ED6BD}"/>
          </ac:spMkLst>
        </pc:spChg>
      </pc:sldChg>
      <pc:sldChg chg="add del replId">
        <pc:chgData name="Lowe, Bob" userId="S::rlowe@semo.edu::63c30185-6dbe-48e9-ba9d-2feba8122a8c" providerId="AD" clId="Web-{851160AE-4F0A-EA42-0D77-2A4FD213654F}" dt="2020-08-23T23:11:25.306" v="518"/>
        <pc:sldMkLst>
          <pc:docMk/>
          <pc:sldMk cId="2410019850" sldId="276"/>
        </pc:sldMkLst>
      </pc:sldChg>
      <pc:sldChg chg="modSp add replId">
        <pc:chgData name="Lowe, Bob" userId="S::rlowe@semo.edu::63c30185-6dbe-48e9-ba9d-2feba8122a8c" providerId="AD" clId="Web-{851160AE-4F0A-EA42-0D77-2A4FD213654F}" dt="2020-08-23T23:11:00.712" v="515" actId="20577"/>
        <pc:sldMkLst>
          <pc:docMk/>
          <pc:sldMk cId="3598031036" sldId="277"/>
        </pc:sldMkLst>
        <pc:spChg chg="mod">
          <ac:chgData name="Lowe, Bob" userId="S::rlowe@semo.edu::63c30185-6dbe-48e9-ba9d-2feba8122a8c" providerId="AD" clId="Web-{851160AE-4F0A-EA42-0D77-2A4FD213654F}" dt="2020-08-23T23:11:00.712" v="515" actId="20577"/>
          <ac:spMkLst>
            <pc:docMk/>
            <pc:sldMk cId="3598031036" sldId="277"/>
            <ac:spMk id="5" creationId="{CC0663C3-F5C3-6042-869E-CB563160FE0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10:48.665" v="494" actId="20577"/>
        <pc:sldMkLst>
          <pc:docMk/>
          <pc:sldMk cId="3891992683" sldId="278"/>
        </pc:sldMkLst>
        <pc:spChg chg="mod">
          <ac:chgData name="Lowe, Bob" userId="S::rlowe@semo.edu::63c30185-6dbe-48e9-ba9d-2feba8122a8c" providerId="AD" clId="Web-{851160AE-4F0A-EA42-0D77-2A4FD213654F}" dt="2020-08-23T23:10:48.665" v="494" actId="20577"/>
          <ac:spMkLst>
            <pc:docMk/>
            <pc:sldMk cId="3891992683" sldId="278"/>
            <ac:spMk id="5" creationId="{CC0663C3-F5C3-6042-869E-CB563160FE0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10:39.368" v="478" actId="20577"/>
        <pc:sldMkLst>
          <pc:docMk/>
          <pc:sldMk cId="3202005804" sldId="279"/>
        </pc:sldMkLst>
        <pc:spChg chg="mod">
          <ac:chgData name="Lowe, Bob" userId="S::rlowe@semo.edu::63c30185-6dbe-48e9-ba9d-2feba8122a8c" providerId="AD" clId="Web-{851160AE-4F0A-EA42-0D77-2A4FD213654F}" dt="2020-08-23T23:10:39.368" v="478" actId="20577"/>
          <ac:spMkLst>
            <pc:docMk/>
            <pc:sldMk cId="3202005804" sldId="279"/>
            <ac:spMk id="5" creationId="{CC0663C3-F5C3-6042-869E-CB563160FE0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10:26.837" v="439" actId="20577"/>
        <pc:sldMkLst>
          <pc:docMk/>
          <pc:sldMk cId="967767125" sldId="280"/>
        </pc:sldMkLst>
        <pc:spChg chg="mod">
          <ac:chgData name="Lowe, Bob" userId="S::rlowe@semo.edu::63c30185-6dbe-48e9-ba9d-2feba8122a8c" providerId="AD" clId="Web-{851160AE-4F0A-EA42-0D77-2A4FD213654F}" dt="2020-08-23T23:10:26.837" v="439" actId="20577"/>
          <ac:spMkLst>
            <pc:docMk/>
            <pc:sldMk cId="967767125" sldId="280"/>
            <ac:spMk id="5" creationId="{CC0663C3-F5C3-6042-869E-CB563160FE0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10:07.305" v="431" actId="20577"/>
        <pc:sldMkLst>
          <pc:docMk/>
          <pc:sldMk cId="515583684" sldId="281"/>
        </pc:sldMkLst>
        <pc:spChg chg="mod">
          <ac:chgData name="Lowe, Bob" userId="S::rlowe@semo.edu::63c30185-6dbe-48e9-ba9d-2feba8122a8c" providerId="AD" clId="Web-{851160AE-4F0A-EA42-0D77-2A4FD213654F}" dt="2020-08-23T23:10:07.305" v="431" actId="20577"/>
          <ac:spMkLst>
            <pc:docMk/>
            <pc:sldMk cId="515583684" sldId="281"/>
            <ac:spMk id="5" creationId="{CC0663C3-F5C3-6042-869E-CB563160FE0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09:57.462" v="428" actId="20577"/>
        <pc:sldMkLst>
          <pc:docMk/>
          <pc:sldMk cId="4268616072" sldId="282"/>
        </pc:sldMkLst>
        <pc:spChg chg="mod">
          <ac:chgData name="Lowe, Bob" userId="S::rlowe@semo.edu::63c30185-6dbe-48e9-ba9d-2feba8122a8c" providerId="AD" clId="Web-{851160AE-4F0A-EA42-0D77-2A4FD213654F}" dt="2020-08-23T23:09:57.462" v="428" actId="20577"/>
          <ac:spMkLst>
            <pc:docMk/>
            <pc:sldMk cId="4268616072" sldId="282"/>
            <ac:spMk id="5" creationId="{CC0663C3-F5C3-6042-869E-CB563160FE0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09:24.946" v="422" actId="20577"/>
        <pc:sldMkLst>
          <pc:docMk/>
          <pc:sldMk cId="1035228986" sldId="283"/>
        </pc:sldMkLst>
        <pc:spChg chg="mod">
          <ac:chgData name="Lowe, Bob" userId="S::rlowe@semo.edu::63c30185-6dbe-48e9-ba9d-2feba8122a8c" providerId="AD" clId="Web-{851160AE-4F0A-EA42-0D77-2A4FD213654F}" dt="2020-08-23T23:09:24.946" v="422" actId="20577"/>
          <ac:spMkLst>
            <pc:docMk/>
            <pc:sldMk cId="1035228986" sldId="283"/>
            <ac:spMk id="5" creationId="{CC0663C3-F5C3-6042-869E-CB563160FE0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12:08.103" v="531" actId="20577"/>
        <pc:sldMkLst>
          <pc:docMk/>
          <pc:sldMk cId="6396768" sldId="284"/>
        </pc:sldMkLst>
        <pc:spChg chg="mod">
          <ac:chgData name="Lowe, Bob" userId="S::rlowe@semo.edu::63c30185-6dbe-48e9-ba9d-2feba8122a8c" providerId="AD" clId="Web-{851160AE-4F0A-EA42-0D77-2A4FD213654F}" dt="2020-08-23T23:12:08.103" v="531" actId="20577"/>
          <ac:spMkLst>
            <pc:docMk/>
            <pc:sldMk cId="6396768" sldId="284"/>
            <ac:spMk id="5" creationId="{CC0663C3-F5C3-6042-869E-CB563160FE0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12:28.931" v="563" actId="20577"/>
        <pc:sldMkLst>
          <pc:docMk/>
          <pc:sldMk cId="2097176308" sldId="285"/>
        </pc:sldMkLst>
        <pc:spChg chg="mod">
          <ac:chgData name="Lowe, Bob" userId="S::rlowe@semo.edu::63c30185-6dbe-48e9-ba9d-2feba8122a8c" providerId="AD" clId="Web-{851160AE-4F0A-EA42-0D77-2A4FD213654F}" dt="2020-08-23T23:12:28.931" v="563" actId="20577"/>
          <ac:spMkLst>
            <pc:docMk/>
            <pc:sldMk cId="2097176308" sldId="285"/>
            <ac:spMk id="5" creationId="{CC0663C3-F5C3-6042-869E-CB563160FE0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12:15.009" v="543" actId="20577"/>
        <pc:sldMkLst>
          <pc:docMk/>
          <pc:sldMk cId="4236735341" sldId="286"/>
        </pc:sldMkLst>
        <pc:spChg chg="mod">
          <ac:chgData name="Lowe, Bob" userId="S::rlowe@semo.edu::63c30185-6dbe-48e9-ba9d-2feba8122a8c" providerId="AD" clId="Web-{851160AE-4F0A-EA42-0D77-2A4FD213654F}" dt="2020-08-23T23:12:15.009" v="543" actId="20577"/>
          <ac:spMkLst>
            <pc:docMk/>
            <pc:sldMk cId="4236735341" sldId="286"/>
            <ac:spMk id="5" creationId="{CC0663C3-F5C3-6042-869E-CB563160FE0D}"/>
          </ac:spMkLst>
        </pc:spChg>
      </pc:sldChg>
      <pc:sldChg chg="modSp add replId">
        <pc:chgData name="Lowe, Bob" userId="S::rlowe@semo.edu::63c30185-6dbe-48e9-ba9d-2feba8122a8c" providerId="AD" clId="Web-{851160AE-4F0A-EA42-0D77-2A4FD213654F}" dt="2020-08-23T23:12:45.400" v="593" actId="14100"/>
        <pc:sldMkLst>
          <pc:docMk/>
          <pc:sldMk cId="422956340" sldId="287"/>
        </pc:sldMkLst>
        <pc:spChg chg="mod">
          <ac:chgData name="Lowe, Bob" userId="S::rlowe@semo.edu::63c30185-6dbe-48e9-ba9d-2feba8122a8c" providerId="AD" clId="Web-{851160AE-4F0A-EA42-0D77-2A4FD213654F}" dt="2020-08-23T23:12:45.400" v="593" actId="14100"/>
          <ac:spMkLst>
            <pc:docMk/>
            <pc:sldMk cId="422956340" sldId="287"/>
            <ac:spMk id="5" creationId="{CC0663C3-F5C3-6042-869E-CB563160FE0D}"/>
          </ac:spMkLst>
        </pc:spChg>
      </pc:sldChg>
      <pc:sldChg chg="new del">
        <pc:chgData name="Lowe, Bob" userId="S::rlowe@semo.edu::63c30185-6dbe-48e9-ba9d-2feba8122a8c" providerId="AD" clId="Web-{851160AE-4F0A-EA42-0D77-2A4FD213654F}" dt="2020-08-23T23:12:56.837" v="595"/>
        <pc:sldMkLst>
          <pc:docMk/>
          <pc:sldMk cId="2885800692" sldId="288"/>
        </pc:sldMkLst>
      </pc:sldChg>
      <pc:sldChg chg="modSp add replId">
        <pc:chgData name="Lowe, Bob" userId="S::rlowe@semo.edu::63c30185-6dbe-48e9-ba9d-2feba8122a8c" providerId="AD" clId="Web-{851160AE-4F0A-EA42-0D77-2A4FD213654F}" dt="2020-08-23T23:13:36.353" v="634" actId="1076"/>
        <pc:sldMkLst>
          <pc:docMk/>
          <pc:sldMk cId="3857860612" sldId="288"/>
        </pc:sldMkLst>
        <pc:spChg chg="mod">
          <ac:chgData name="Lowe, Bob" userId="S::rlowe@semo.edu::63c30185-6dbe-48e9-ba9d-2feba8122a8c" providerId="AD" clId="Web-{851160AE-4F0A-EA42-0D77-2A4FD213654F}" dt="2020-08-23T23:13:36.353" v="634" actId="1076"/>
          <ac:spMkLst>
            <pc:docMk/>
            <pc:sldMk cId="3857860612" sldId="288"/>
            <ac:spMk id="5" creationId="{CC0663C3-F5C3-6042-869E-CB563160FE0D}"/>
          </ac:spMkLst>
        </pc:spChg>
      </pc:sldChg>
    </pc:docChg>
  </pc:docChgLst>
  <pc:docChgLst>
    <pc:chgData name="Lowe, Bob" userId="63c30185-6dbe-48e9-ba9d-2feba8122a8c" providerId="ADAL" clId="{6C35B9BB-A6BF-4D58-A345-5122E973CC45}"/>
    <pc:docChg chg="modSld">
      <pc:chgData name="Lowe, Bob" userId="63c30185-6dbe-48e9-ba9d-2feba8122a8c" providerId="ADAL" clId="{6C35B9BB-A6BF-4D58-A345-5122E973CC45}" dt="2020-09-28T03:15:13.080" v="0" actId="164"/>
      <pc:docMkLst>
        <pc:docMk/>
      </pc:docMkLst>
      <pc:sldChg chg="addSp modSp">
        <pc:chgData name="Lowe, Bob" userId="63c30185-6dbe-48e9-ba9d-2feba8122a8c" providerId="ADAL" clId="{6C35B9BB-A6BF-4D58-A345-5122E973CC45}" dt="2020-09-28T03:15:13.080" v="0" actId="164"/>
        <pc:sldMkLst>
          <pc:docMk/>
          <pc:sldMk cId="4236735341" sldId="286"/>
        </pc:sldMkLst>
        <pc:spChg chg="mod">
          <ac:chgData name="Lowe, Bob" userId="63c30185-6dbe-48e9-ba9d-2feba8122a8c" providerId="ADAL" clId="{6C35B9BB-A6BF-4D58-A345-5122E973CC45}" dt="2020-09-28T03:15:13.080" v="0" actId="164"/>
          <ac:spMkLst>
            <pc:docMk/>
            <pc:sldMk cId="4236735341" sldId="286"/>
            <ac:spMk id="2" creationId="{BE15B236-7E43-4B1F-9A6F-884F6918CAA5}"/>
          </ac:spMkLst>
        </pc:spChg>
        <pc:spChg chg="mod">
          <ac:chgData name="Lowe, Bob" userId="63c30185-6dbe-48e9-ba9d-2feba8122a8c" providerId="ADAL" clId="{6C35B9BB-A6BF-4D58-A345-5122E973CC45}" dt="2020-09-28T03:15:13.080" v="0" actId="164"/>
          <ac:spMkLst>
            <pc:docMk/>
            <pc:sldMk cId="4236735341" sldId="286"/>
            <ac:spMk id="3" creationId="{F2A8F105-609D-4465-869F-7FA6E1022B72}"/>
          </ac:spMkLst>
        </pc:spChg>
        <pc:spChg chg="mod">
          <ac:chgData name="Lowe, Bob" userId="63c30185-6dbe-48e9-ba9d-2feba8122a8c" providerId="ADAL" clId="{6C35B9BB-A6BF-4D58-A345-5122E973CC45}" dt="2020-09-28T03:15:13.080" v="0" actId="164"/>
          <ac:spMkLst>
            <pc:docMk/>
            <pc:sldMk cId="4236735341" sldId="286"/>
            <ac:spMk id="7" creationId="{345237CB-AB3A-401A-BC4F-583E4DBF9C1D}"/>
          </ac:spMkLst>
        </pc:spChg>
        <pc:spChg chg="mod">
          <ac:chgData name="Lowe, Bob" userId="63c30185-6dbe-48e9-ba9d-2feba8122a8c" providerId="ADAL" clId="{6C35B9BB-A6BF-4D58-A345-5122E973CC45}" dt="2020-09-28T03:15:13.080" v="0" actId="164"/>
          <ac:spMkLst>
            <pc:docMk/>
            <pc:sldMk cId="4236735341" sldId="286"/>
            <ac:spMk id="8" creationId="{23A64276-6414-4CA1-BCFE-A317AD6567B5}"/>
          </ac:spMkLst>
        </pc:spChg>
        <pc:spChg chg="mod">
          <ac:chgData name="Lowe, Bob" userId="63c30185-6dbe-48e9-ba9d-2feba8122a8c" providerId="ADAL" clId="{6C35B9BB-A6BF-4D58-A345-5122E973CC45}" dt="2020-09-28T03:15:13.080" v="0" actId="164"/>
          <ac:spMkLst>
            <pc:docMk/>
            <pc:sldMk cId="4236735341" sldId="286"/>
            <ac:spMk id="9" creationId="{979ED9B4-C9E2-4B40-BA4C-222A9EFD5993}"/>
          </ac:spMkLst>
        </pc:spChg>
        <pc:grpChg chg="add mod">
          <ac:chgData name="Lowe, Bob" userId="63c30185-6dbe-48e9-ba9d-2feba8122a8c" providerId="ADAL" clId="{6C35B9BB-A6BF-4D58-A345-5122E973CC45}" dt="2020-09-28T03:15:13.080" v="0" actId="164"/>
          <ac:grpSpMkLst>
            <pc:docMk/>
            <pc:sldMk cId="4236735341" sldId="286"/>
            <ac:grpSpMk id="6" creationId="{A0BAD85B-12B8-4F96-AEA2-57CBD15DB3AC}"/>
          </ac:grpSpMkLst>
        </pc:grpChg>
      </pc:sldChg>
    </pc:docChg>
  </pc:docChgLst>
  <pc:docChgLst>
    <pc:chgData name="Lowe, Bob" userId="63c30185-6dbe-48e9-ba9d-2feba8122a8c" providerId="ADAL" clId="{8E63A877-DE5C-4849-AEAD-8CC5208AD35E}"/>
    <pc:docChg chg="custSel addSld delSld modSld sldOrd">
      <pc:chgData name="Lowe, Bob" userId="63c30185-6dbe-48e9-ba9d-2feba8122a8c" providerId="ADAL" clId="{8E63A877-DE5C-4849-AEAD-8CC5208AD35E}" dt="2022-05-16T20:13:42.142" v="276" actId="20577"/>
      <pc:docMkLst>
        <pc:docMk/>
      </pc:docMkLst>
      <pc:sldChg chg="modSp mod">
        <pc:chgData name="Lowe, Bob" userId="63c30185-6dbe-48e9-ba9d-2feba8122a8c" providerId="ADAL" clId="{8E63A877-DE5C-4849-AEAD-8CC5208AD35E}" dt="2022-05-16T20:09:53.755" v="38" actId="20577"/>
        <pc:sldMkLst>
          <pc:docMk/>
          <pc:sldMk cId="1957299443" sldId="256"/>
        </pc:sldMkLst>
        <pc:spChg chg="mod">
          <ac:chgData name="Lowe, Bob" userId="63c30185-6dbe-48e9-ba9d-2feba8122a8c" providerId="ADAL" clId="{8E63A877-DE5C-4849-AEAD-8CC5208AD35E}" dt="2022-05-16T20:09:53.755" v="38" actId="20577"/>
          <ac:spMkLst>
            <pc:docMk/>
            <pc:sldMk cId="1957299443" sldId="256"/>
            <ac:spMk id="2" creationId="{73A96B35-1955-9B40-9F25-E1160BC07BA7}"/>
          </ac:spMkLst>
        </pc:spChg>
      </pc:sldChg>
      <pc:sldChg chg="del">
        <pc:chgData name="Lowe, Bob" userId="63c30185-6dbe-48e9-ba9d-2feba8122a8c" providerId="ADAL" clId="{8E63A877-DE5C-4849-AEAD-8CC5208AD35E}" dt="2022-05-16T20:10:01.769" v="39" actId="47"/>
        <pc:sldMkLst>
          <pc:docMk/>
          <pc:sldMk cId="3460508420" sldId="257"/>
        </pc:sldMkLst>
      </pc:sldChg>
      <pc:sldChg chg="del">
        <pc:chgData name="Lowe, Bob" userId="63c30185-6dbe-48e9-ba9d-2feba8122a8c" providerId="ADAL" clId="{8E63A877-DE5C-4849-AEAD-8CC5208AD35E}" dt="2022-05-16T20:10:04.738" v="40" actId="47"/>
        <pc:sldMkLst>
          <pc:docMk/>
          <pc:sldMk cId="3513101859" sldId="265"/>
        </pc:sldMkLst>
      </pc:sldChg>
      <pc:sldChg chg="modSp mod">
        <pc:chgData name="Lowe, Bob" userId="63c30185-6dbe-48e9-ba9d-2feba8122a8c" providerId="ADAL" clId="{8E63A877-DE5C-4849-AEAD-8CC5208AD35E}" dt="2022-05-16T20:12:31.918" v="167" actId="20577"/>
        <pc:sldMkLst>
          <pc:docMk/>
          <pc:sldMk cId="264927270" sldId="266"/>
        </pc:sldMkLst>
        <pc:spChg chg="mod">
          <ac:chgData name="Lowe, Bob" userId="63c30185-6dbe-48e9-ba9d-2feba8122a8c" providerId="ADAL" clId="{8E63A877-DE5C-4849-AEAD-8CC5208AD35E}" dt="2022-05-16T20:12:31.918" v="167" actId="20577"/>
          <ac:spMkLst>
            <pc:docMk/>
            <pc:sldMk cId="264927270" sldId="266"/>
            <ac:spMk id="3" creationId="{FC7EDD22-42BF-4A9F-96F2-997EFAA865F2}"/>
          </ac:spMkLst>
        </pc:spChg>
        <pc:spChg chg="mod">
          <ac:chgData name="Lowe, Bob" userId="63c30185-6dbe-48e9-ba9d-2feba8122a8c" providerId="ADAL" clId="{8E63A877-DE5C-4849-AEAD-8CC5208AD35E}" dt="2022-05-16T20:12:23.283" v="141" actId="20577"/>
          <ac:spMkLst>
            <pc:docMk/>
            <pc:sldMk cId="264927270" sldId="266"/>
            <ac:spMk id="5" creationId="{CC0663C3-F5C3-6042-869E-CB563160FE0D}"/>
          </ac:spMkLst>
        </pc:spChg>
      </pc:sldChg>
      <pc:sldChg chg="modSp mod">
        <pc:chgData name="Lowe, Bob" userId="63c30185-6dbe-48e9-ba9d-2feba8122a8c" providerId="ADAL" clId="{8E63A877-DE5C-4849-AEAD-8CC5208AD35E}" dt="2022-05-16T20:10:55.061" v="41" actId="313"/>
        <pc:sldMkLst>
          <pc:docMk/>
          <pc:sldMk cId="6396768" sldId="284"/>
        </pc:sldMkLst>
        <pc:spChg chg="mod">
          <ac:chgData name="Lowe, Bob" userId="63c30185-6dbe-48e9-ba9d-2feba8122a8c" providerId="ADAL" clId="{8E63A877-DE5C-4849-AEAD-8CC5208AD35E}" dt="2022-05-16T20:10:55.061" v="41" actId="313"/>
          <ac:spMkLst>
            <pc:docMk/>
            <pc:sldMk cId="6396768" sldId="284"/>
            <ac:spMk id="6" creationId="{D1E162DF-7E55-E840-B289-88B4FF5ED6BD}"/>
          </ac:spMkLst>
        </pc:spChg>
      </pc:sldChg>
      <pc:sldChg chg="modSp add mod ord">
        <pc:chgData name="Lowe, Bob" userId="63c30185-6dbe-48e9-ba9d-2feba8122a8c" providerId="ADAL" clId="{8E63A877-DE5C-4849-AEAD-8CC5208AD35E}" dt="2022-05-16T20:13:42.142" v="276" actId="20577"/>
        <pc:sldMkLst>
          <pc:docMk/>
          <pc:sldMk cId="2098671103" sldId="290"/>
        </pc:sldMkLst>
        <pc:spChg chg="mod">
          <ac:chgData name="Lowe, Bob" userId="63c30185-6dbe-48e9-ba9d-2feba8122a8c" providerId="ADAL" clId="{8E63A877-DE5C-4849-AEAD-8CC5208AD35E}" dt="2022-05-16T20:11:58.735" v="104" actId="20577"/>
          <ac:spMkLst>
            <pc:docMk/>
            <pc:sldMk cId="2098671103" sldId="290"/>
            <ac:spMk id="4" creationId="{CC723FB2-03CE-C84A-A6BF-1EE16D678A8E}"/>
          </ac:spMkLst>
        </pc:spChg>
        <pc:spChg chg="mod">
          <ac:chgData name="Lowe, Bob" userId="63c30185-6dbe-48e9-ba9d-2feba8122a8c" providerId="ADAL" clId="{8E63A877-DE5C-4849-AEAD-8CC5208AD35E}" dt="2022-05-16T20:13:08.274" v="168" actId="20577"/>
          <ac:spMkLst>
            <pc:docMk/>
            <pc:sldMk cId="2098671103" sldId="290"/>
            <ac:spMk id="5" creationId="{CC0663C3-F5C3-6042-869E-CB563160FE0D}"/>
          </ac:spMkLst>
        </pc:spChg>
        <pc:spChg chg="mod">
          <ac:chgData name="Lowe, Bob" userId="63c30185-6dbe-48e9-ba9d-2feba8122a8c" providerId="ADAL" clId="{8E63A877-DE5C-4849-AEAD-8CC5208AD35E}" dt="2022-05-16T20:13:42.142" v="276" actId="20577"/>
          <ac:spMkLst>
            <pc:docMk/>
            <pc:sldMk cId="2098671103" sldId="290"/>
            <ac:spMk id="6" creationId="{D1E162DF-7E55-E840-B289-88B4FF5ED6BD}"/>
          </ac:spMkLst>
        </pc:spChg>
      </pc:sldChg>
      <pc:sldChg chg="add">
        <pc:chgData name="Lowe, Bob" userId="63c30185-6dbe-48e9-ba9d-2feba8122a8c" providerId="ADAL" clId="{8E63A877-DE5C-4849-AEAD-8CC5208AD35E}" dt="2022-05-16T20:12:16.872" v="123" actId="2890"/>
        <pc:sldMkLst>
          <pc:docMk/>
          <pc:sldMk cId="1547568399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F5C-614B-E845-AA74-31BEA393807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3FD6-DD11-5C44-8163-B128EC7E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F5C-614B-E845-AA74-31BEA393807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3FD6-DD11-5C44-8163-B128EC7E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F5C-614B-E845-AA74-31BEA393807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3FD6-DD11-5C44-8163-B128EC7E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F5C-614B-E845-AA74-31BEA393807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3FD6-DD11-5C44-8163-B128EC7E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F5C-614B-E845-AA74-31BEA393807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3FD6-DD11-5C44-8163-B128EC7E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9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F5C-614B-E845-AA74-31BEA393807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3FD6-DD11-5C44-8163-B128EC7E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F5C-614B-E845-AA74-31BEA393807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3FD6-DD11-5C44-8163-B128EC7E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F5C-614B-E845-AA74-31BEA393807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3FD6-DD11-5C44-8163-B128EC7E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F5C-614B-E845-AA74-31BEA393807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3FD6-DD11-5C44-8163-B128EC7E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F5C-614B-E845-AA74-31BEA393807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3FD6-DD11-5C44-8163-B128EC7E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F5C-614B-E845-AA74-31BEA393807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3FD6-DD11-5C44-8163-B128EC7E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7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2F5C-614B-E845-AA74-31BEA393807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03FD6-DD11-5C44-8163-B128EC7E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B35-1955-9B40-9F25-E1160BC07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52363"/>
            <a:ext cx="7772400" cy="4122954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 Black"/>
                <a:cs typeface="Arial Black" panose="020B0604020202020204" pitchFamily="34" charset="0"/>
              </a:rPr>
              <a:t>Introduction</a:t>
            </a:r>
            <a:br>
              <a:rPr lang="en-US" b="1" dirty="0">
                <a:latin typeface="Arial Black"/>
                <a:cs typeface="Arial Black" panose="020B0604020202020204" pitchFamily="34" charset="0"/>
              </a:rPr>
            </a:br>
            <a:r>
              <a:rPr lang="en-US" b="1" dirty="0">
                <a:latin typeface="Arial Black"/>
                <a:cs typeface="Arial Black" panose="020B0604020202020204" pitchFamily="34" charset="0"/>
              </a:rPr>
              <a:t>to</a:t>
            </a:r>
            <a:br>
              <a:rPr lang="en-US" b="1" dirty="0">
                <a:latin typeface="Arial Black"/>
                <a:cs typeface="Arial Black" panose="020B0604020202020204" pitchFamily="34" charset="0"/>
              </a:rPr>
            </a:br>
            <a:r>
              <a:rPr lang="en-US" b="1" dirty="0">
                <a:latin typeface="Arial Black"/>
                <a:cs typeface="Arial Black" panose="020B0604020202020204" pitchFamily="34" charset="0"/>
              </a:rPr>
              <a:t>Programming Languages</a:t>
            </a:r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9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Functional Languages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4150905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(let loop ((n 1))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(if (&gt; n 10)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   '()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   (cons n (loop (+ n 1)))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F3558B-5B32-44CC-9FF4-8D14F98926EE}"/>
              </a:ext>
            </a:extLst>
          </p:cNvPr>
          <p:cNvSpPr txBox="1"/>
          <p:nvPr/>
        </p:nvSpPr>
        <p:spPr>
          <a:xfrm>
            <a:off x="4997569" y="1417608"/>
            <a:ext cx="379274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Calibri"/>
              </a:rPr>
              <a:t>There is no state.</a:t>
            </a:r>
            <a:br>
              <a:rPr lang="en-US" sz="2400" dirty="0">
                <a:latin typeface="Arial"/>
                <a:cs typeface="Calibri"/>
              </a:rPr>
            </a:br>
            <a:endParaRPr lang="en-US" sz="24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Calibri"/>
              </a:rPr>
              <a:t>It's all about recursive structure!</a:t>
            </a:r>
            <a:br>
              <a:rPr lang="en-US" sz="2400" dirty="0">
                <a:latin typeface="Arial"/>
                <a:cs typeface="Calibri"/>
              </a:rPr>
            </a:br>
            <a:endParaRPr lang="en-US" sz="24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Calibri"/>
              </a:rPr>
              <a:t>A more elegant weapon for a more civilized era.</a:t>
            </a:r>
            <a:br>
              <a:rPr lang="en-US" sz="2400" dirty="0">
                <a:latin typeface="Arial"/>
                <a:cs typeface="Calibri"/>
              </a:rPr>
            </a:br>
            <a:endParaRPr lang="en-US" sz="24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Calibri"/>
              </a:rPr>
              <a:t>Preferred by Wizards</a:t>
            </a:r>
          </a:p>
        </p:txBody>
      </p:sp>
    </p:spTree>
    <p:extLst>
      <p:ext uri="{BB962C8B-B14F-4D97-AF65-F5344CB8AC3E}">
        <p14:creationId xmlns:p14="http://schemas.microsoft.com/office/powerpoint/2010/main" val="352727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Logic Languages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9920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count_ten</a:t>
            </a:r>
            <a:r>
              <a:rPr lang="en-US" sz="2000" dirty="0">
                <a:ea typeface="+mn-lt"/>
                <a:cs typeface="+mn-lt"/>
              </a:rPr>
              <a:t>(10) :- write(10), !.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 err="1">
                <a:ea typeface="+mn-lt"/>
                <a:cs typeface="+mn-lt"/>
              </a:rPr>
              <a:t>count_ten</a:t>
            </a:r>
            <a:r>
              <a:rPr lang="en-US" sz="2000" dirty="0">
                <a:ea typeface="+mn-lt"/>
                <a:cs typeface="+mn-lt"/>
              </a:rPr>
              <a:t>(X) :- write(X), </a:t>
            </a:r>
            <a:r>
              <a:rPr lang="en-US" sz="2000" dirty="0" err="1">
                <a:ea typeface="+mn-lt"/>
                <a:cs typeface="+mn-lt"/>
              </a:rPr>
              <a:t>nl</a:t>
            </a:r>
            <a:r>
              <a:rPr lang="en-US" sz="2000" dirty="0">
                <a:ea typeface="+mn-lt"/>
                <a:cs typeface="+mn-lt"/>
              </a:rPr>
              <a:t>, Next is X + 1, </a:t>
            </a:r>
            <a:r>
              <a:rPr lang="en-US" sz="2000" dirty="0" err="1">
                <a:ea typeface="+mn-lt"/>
                <a:cs typeface="+mn-lt"/>
              </a:rPr>
              <a:t>count_ten</a:t>
            </a:r>
            <a:r>
              <a:rPr lang="en-US" sz="2000" dirty="0">
                <a:ea typeface="+mn-lt"/>
                <a:cs typeface="+mn-lt"/>
              </a:rPr>
              <a:t>(Next).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2000" dirty="0" err="1">
                <a:ea typeface="+mn-lt"/>
                <a:cs typeface="+mn-lt"/>
              </a:rPr>
              <a:t>count_ten</a:t>
            </a:r>
            <a:r>
              <a:rPr lang="en-US" sz="2000" dirty="0">
                <a:ea typeface="+mn-lt"/>
                <a:cs typeface="+mn-lt"/>
              </a:rPr>
              <a:t>(1).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0B155-3C6E-421D-A143-B05FE7CCBB5C}"/>
              </a:ext>
            </a:extLst>
          </p:cNvPr>
          <p:cNvSpPr txBox="1"/>
          <p:nvPr/>
        </p:nvSpPr>
        <p:spPr>
          <a:xfrm>
            <a:off x="583721" y="3200400"/>
            <a:ext cx="813470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cs typeface="Calibri"/>
              </a:rPr>
              <a:t>Works by logical assertion.</a:t>
            </a:r>
            <a:br>
              <a:rPr lang="en-US" sz="2800" dirty="0">
                <a:latin typeface="Arial"/>
                <a:cs typeface="Calibri"/>
              </a:rPr>
            </a:br>
            <a:endParaRPr lang="en-US" sz="28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cs typeface="Calibri"/>
              </a:rPr>
              <a:t>Once defined, a thing is what it is (A=A).</a:t>
            </a:r>
            <a:br>
              <a:rPr lang="en-US" dirty="0"/>
            </a:br>
            <a:endParaRPr lang="en-US" sz="28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cs typeface="Calibri"/>
              </a:rPr>
              <a:t>Preferred by Philosophers</a:t>
            </a:r>
          </a:p>
        </p:txBody>
      </p:sp>
    </p:spTree>
    <p:extLst>
      <p:ext uri="{BB962C8B-B14F-4D97-AF65-F5344CB8AC3E}">
        <p14:creationId xmlns:p14="http://schemas.microsoft.com/office/powerpoint/2010/main" val="417749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Object Oriented Languages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25447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Arial"/>
              </a:rPr>
              <a:t>Counter c = new Counter();</a:t>
            </a:r>
            <a:br>
              <a:rPr lang="en-US" dirty="0">
                <a:latin typeface="Courier New"/>
                <a:cs typeface="Arial"/>
              </a:rPr>
            </a:br>
            <a:r>
              <a:rPr lang="en-US" dirty="0" err="1">
                <a:latin typeface="Courier New"/>
                <a:cs typeface="Arial"/>
              </a:rPr>
              <a:t>c.setLimit</a:t>
            </a:r>
            <a:r>
              <a:rPr lang="en-US" dirty="0">
                <a:latin typeface="Courier New"/>
                <a:cs typeface="Arial"/>
              </a:rPr>
              <a:t>(10);</a:t>
            </a:r>
            <a:br>
              <a:rPr lang="en-US" dirty="0">
                <a:latin typeface="Courier New"/>
                <a:cs typeface="Arial"/>
              </a:rPr>
            </a:br>
            <a:r>
              <a:rPr lang="en-US" dirty="0" err="1">
                <a:latin typeface="Courier New"/>
                <a:cs typeface="Arial"/>
              </a:rPr>
              <a:t>c.setValue</a:t>
            </a:r>
            <a:r>
              <a:rPr lang="en-US" dirty="0">
                <a:latin typeface="Courier New"/>
                <a:cs typeface="Arial"/>
              </a:rPr>
              <a:t>(1);</a:t>
            </a:r>
            <a:br>
              <a:rPr lang="en-US" dirty="0">
                <a:latin typeface="Courier New"/>
                <a:cs typeface="Arial"/>
              </a:rPr>
            </a:br>
            <a:r>
              <a:rPr lang="en-US" dirty="0">
                <a:latin typeface="Courier New"/>
                <a:cs typeface="Arial"/>
              </a:rPr>
              <a:t>while(! </a:t>
            </a:r>
            <a:r>
              <a:rPr lang="en-US" dirty="0" err="1">
                <a:latin typeface="Courier New"/>
                <a:cs typeface="Arial"/>
              </a:rPr>
              <a:t>c.done</a:t>
            </a:r>
            <a:r>
              <a:rPr lang="en-US" dirty="0">
                <a:latin typeface="Courier New"/>
                <a:cs typeface="Arial"/>
              </a:rPr>
              <a:t>() ) {</a:t>
            </a:r>
            <a:br>
              <a:rPr lang="en-US" dirty="0">
                <a:latin typeface="Courier New"/>
                <a:cs typeface="Arial"/>
              </a:rPr>
            </a:br>
            <a:r>
              <a:rPr lang="en-US" dirty="0">
                <a:latin typeface="Courier New"/>
                <a:cs typeface="Arial"/>
              </a:rPr>
              <a:t>  </a:t>
            </a:r>
            <a:r>
              <a:rPr lang="en-US" dirty="0" err="1">
                <a:latin typeface="Courier New"/>
                <a:cs typeface="Arial"/>
              </a:rPr>
              <a:t>System.out.println</a:t>
            </a:r>
            <a:r>
              <a:rPr lang="en-US" dirty="0">
                <a:latin typeface="Courier New"/>
                <a:cs typeface="Arial"/>
              </a:rPr>
              <a:t>(</a:t>
            </a:r>
            <a:r>
              <a:rPr lang="en-US" dirty="0" err="1">
                <a:latin typeface="Courier New"/>
                <a:cs typeface="Arial"/>
              </a:rPr>
              <a:t>c.getNext</a:t>
            </a:r>
            <a:r>
              <a:rPr lang="en-US" dirty="0">
                <a:latin typeface="Courier New"/>
                <a:cs typeface="Arial"/>
              </a:rPr>
              <a:t>());</a:t>
            </a:r>
            <a:br>
              <a:rPr lang="en-US" dirty="0">
                <a:latin typeface="Courier New"/>
                <a:cs typeface="Arial"/>
              </a:rPr>
            </a:br>
            <a:r>
              <a:rPr lang="en-US" dirty="0">
                <a:latin typeface="Courier New"/>
                <a:cs typeface="Arial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463373-5C06-437A-A1D9-E5B0082A80BD}"/>
              </a:ext>
            </a:extLst>
          </p:cNvPr>
          <p:cNvSpPr txBox="1"/>
          <p:nvPr/>
        </p:nvSpPr>
        <p:spPr>
          <a:xfrm>
            <a:off x="626853" y="4206815"/>
            <a:ext cx="820659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A refinement of imperative programming.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Calibri"/>
              </a:rPr>
              <a:t>All about abstraction!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Calibri"/>
              </a:rPr>
              <a:t>Preferred by project managers and programmers with deadlines.</a:t>
            </a:r>
          </a:p>
        </p:txBody>
      </p:sp>
    </p:spTree>
    <p:extLst>
      <p:ext uri="{BB962C8B-B14F-4D97-AF65-F5344CB8AC3E}">
        <p14:creationId xmlns:p14="http://schemas.microsoft.com/office/powerpoint/2010/main" val="340825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Language Domains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Some Languages are Domain / Task Specific</a:t>
            </a:r>
          </a:p>
          <a:p>
            <a:pPr lvl="1"/>
            <a:r>
              <a:rPr lang="en-US" dirty="0">
                <a:latin typeface="Arial"/>
                <a:cs typeface="Arial"/>
              </a:rPr>
              <a:t>COBOL – Common Business Oriented Language</a:t>
            </a:r>
          </a:p>
          <a:p>
            <a:pPr lvl="1"/>
            <a:r>
              <a:rPr lang="en-US" dirty="0">
                <a:latin typeface="Arial"/>
                <a:cs typeface="Arial"/>
              </a:rPr>
              <a:t>RPG – Report Program Generator</a:t>
            </a:r>
          </a:p>
          <a:p>
            <a:pPr lvl="1"/>
            <a:r>
              <a:rPr lang="en-US" dirty="0">
                <a:latin typeface="Arial"/>
                <a:cs typeface="Arial"/>
              </a:rPr>
              <a:t>MUMPS – Massachusetts General Hospital Utility Multi-Programming System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Most languages are General Purpose</a:t>
            </a:r>
          </a:p>
          <a:p>
            <a:pPr lvl="1"/>
            <a:r>
              <a:rPr lang="en-US" dirty="0">
                <a:latin typeface="Arial"/>
                <a:cs typeface="Arial"/>
              </a:rPr>
              <a:t>JAVA</a:t>
            </a:r>
          </a:p>
          <a:p>
            <a:pPr lvl="1"/>
            <a:r>
              <a:rPr lang="en-US" dirty="0">
                <a:latin typeface="Arial"/>
                <a:cs typeface="Arial"/>
              </a:rPr>
              <a:t>C/C++</a:t>
            </a:r>
          </a:p>
          <a:p>
            <a:pPr lvl="1"/>
            <a:r>
              <a:rPr lang="en-US" dirty="0">
                <a:latin typeface="Arial"/>
                <a:cs typeface="Arial"/>
              </a:rPr>
              <a:t>Etc.</a:t>
            </a:r>
          </a:p>
          <a:p>
            <a:pPr lvl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94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766427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Evaluating Programming Languages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400476-DF8E-402E-BFF1-2DC62DFE6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107942"/>
              </p:ext>
            </p:extLst>
          </p:nvPr>
        </p:nvGraphicFramePr>
        <p:xfrm>
          <a:off x="657405" y="1336795"/>
          <a:ext cx="7886694" cy="40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82">
                  <a:extLst>
                    <a:ext uri="{9D8B030D-6E8A-4147-A177-3AD203B41FA5}">
                      <a16:colId xmlns:a16="http://schemas.microsoft.com/office/drawing/2014/main" val="762768013"/>
                    </a:ext>
                  </a:extLst>
                </a:gridCol>
                <a:gridCol w="1662544">
                  <a:extLst>
                    <a:ext uri="{9D8B030D-6E8A-4147-A177-3AD203B41FA5}">
                      <a16:colId xmlns:a16="http://schemas.microsoft.com/office/drawing/2014/main" val="2903738413"/>
                    </a:ext>
                  </a:extLst>
                </a:gridCol>
                <a:gridCol w="1825831">
                  <a:extLst>
                    <a:ext uri="{9D8B030D-6E8A-4147-A177-3AD203B41FA5}">
                      <a16:colId xmlns:a16="http://schemas.microsoft.com/office/drawing/2014/main" val="3717765548"/>
                    </a:ext>
                  </a:extLst>
                </a:gridCol>
                <a:gridCol w="1815437">
                  <a:extLst>
                    <a:ext uri="{9D8B030D-6E8A-4147-A177-3AD203B41FA5}">
                      <a16:colId xmlns:a16="http://schemas.microsoft.com/office/drawing/2014/main" val="346268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1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Writability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3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Orthogonality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1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Syntax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9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for Abstraction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7674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Type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842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Exception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0878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Restricted Aliasing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6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5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Simplicity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Goes To: Readability, Writability, and Reliability</a:t>
            </a:r>
          </a:p>
          <a:p>
            <a:r>
              <a:rPr lang="en-US" dirty="0">
                <a:latin typeface="Arial"/>
                <a:cs typeface="Arial"/>
              </a:rPr>
              <a:t>Small Number of Constructs</a:t>
            </a:r>
          </a:p>
          <a:p>
            <a:r>
              <a:rPr lang="en-US" dirty="0">
                <a:latin typeface="Arial"/>
                <a:cs typeface="Arial"/>
              </a:rPr>
              <a:t>Common Problems:</a:t>
            </a:r>
          </a:p>
          <a:p>
            <a:pPr lvl="1"/>
            <a:r>
              <a:rPr lang="en-US" dirty="0">
                <a:latin typeface="Arial"/>
                <a:cs typeface="Arial"/>
              </a:rPr>
              <a:t>Feature multiplicity</a:t>
            </a:r>
          </a:p>
          <a:p>
            <a:pPr lvl="2"/>
            <a:r>
              <a:rPr lang="en-US" dirty="0">
                <a:latin typeface="Arial"/>
                <a:cs typeface="Arial"/>
              </a:rPr>
              <a:t>x=x+1;</a:t>
            </a:r>
          </a:p>
          <a:p>
            <a:pPr lvl="2"/>
            <a:r>
              <a:rPr lang="en-US" dirty="0">
                <a:latin typeface="Arial"/>
                <a:cs typeface="Arial"/>
              </a:rPr>
              <a:t>x++;</a:t>
            </a:r>
          </a:p>
          <a:p>
            <a:pPr lvl="2"/>
            <a:r>
              <a:rPr lang="en-US" dirty="0">
                <a:latin typeface="Arial"/>
                <a:cs typeface="Arial"/>
              </a:rPr>
              <a:t>++x;</a:t>
            </a:r>
          </a:p>
          <a:p>
            <a:pPr lvl="2"/>
            <a:r>
              <a:rPr lang="en-US" dirty="0">
                <a:latin typeface="Arial"/>
                <a:cs typeface="Arial"/>
              </a:rPr>
              <a:t>x+=1;</a:t>
            </a:r>
          </a:p>
          <a:p>
            <a:pPr lvl="1"/>
            <a:r>
              <a:rPr lang="en-US" dirty="0">
                <a:latin typeface="Arial"/>
                <a:cs typeface="Arial"/>
              </a:rPr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1571028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Orthogonality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Goes To: Readability, Writability, and Reliability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Arial"/>
                <a:cs typeface="Arial"/>
              </a:rPr>
              <a:t>Do all features exist for all constructs?</a:t>
            </a:r>
          </a:p>
          <a:p>
            <a:r>
              <a:rPr lang="en-US" dirty="0">
                <a:latin typeface="Arial"/>
                <a:cs typeface="Arial"/>
              </a:rPr>
              <a:t>Something like this: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msg= "Total: " + x + y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Versus something like this: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msg="Total: " . str(</a:t>
            </a:r>
            <a:r>
              <a:rPr lang="en-US" dirty="0" err="1">
                <a:latin typeface="Arial"/>
                <a:cs typeface="Arial"/>
              </a:rPr>
              <a:t>x+y</a:t>
            </a:r>
            <a:r>
              <a:rPr lang="en-US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5228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Data Types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Goes To: Readability, Writability, and Reliability</a:t>
            </a:r>
          </a:p>
          <a:p>
            <a:r>
              <a:rPr lang="en-US" dirty="0">
                <a:latin typeface="Arial"/>
                <a:cs typeface="Arial"/>
              </a:rPr>
              <a:t>What types are defined?</a:t>
            </a:r>
          </a:p>
          <a:p>
            <a:r>
              <a:rPr lang="en-US" dirty="0">
                <a:latin typeface="Arial"/>
                <a:cs typeface="Arial"/>
              </a:rPr>
              <a:t>Is the language strongly typed?</a:t>
            </a:r>
          </a:p>
          <a:p>
            <a:r>
              <a:rPr lang="en-US" dirty="0">
                <a:latin typeface="Arial"/>
                <a:cs typeface="Arial"/>
              </a:rPr>
              <a:t>What data structures facilities are present?</a:t>
            </a:r>
          </a:p>
        </p:txBody>
      </p:sp>
    </p:spTree>
    <p:extLst>
      <p:ext uri="{BB962C8B-B14F-4D97-AF65-F5344CB8AC3E}">
        <p14:creationId xmlns:p14="http://schemas.microsoft.com/office/powerpoint/2010/main" val="426861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Syntax Design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Goes To: Readability, Writability, and Reliability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Does the syntax use a lot of esoteric symbols?</a:t>
            </a:r>
          </a:p>
          <a:p>
            <a:r>
              <a:rPr lang="en-US" dirty="0">
                <a:latin typeface="Arial"/>
                <a:cs typeface="Arial"/>
              </a:rPr>
              <a:t>Are there a lot of keywords?</a:t>
            </a:r>
          </a:p>
          <a:p>
            <a:r>
              <a:rPr lang="en-US" dirty="0">
                <a:latin typeface="Arial"/>
                <a:cs typeface="Arial"/>
              </a:rPr>
              <a:t>Does appearance match function?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58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Support for Abstraction</a:t>
            </a:r>
            <a:endParaRPr lang="en-US" sz="3600" b="1" dirty="0" err="1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Goes To: Writability, and Reliability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Can we make abstract types?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Can we establish common interfaces?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Can we express the fact that all squirrels are mammals, all mammals give milk, therefore all squirrels are milkable?</a:t>
            </a:r>
          </a:p>
        </p:txBody>
      </p:sp>
    </p:spTree>
    <p:extLst>
      <p:ext uri="{BB962C8B-B14F-4D97-AF65-F5344CB8AC3E}">
        <p14:creationId xmlns:p14="http://schemas.microsoft.com/office/powerpoint/2010/main" val="96776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7E4A24-62C4-1445-A3D0-8A3F149D2B5D}"/>
              </a:ext>
            </a:extLst>
          </p:cNvPr>
          <p:cNvSpPr txBox="1">
            <a:spLocks/>
          </p:cNvSpPr>
          <p:nvPr/>
        </p:nvSpPr>
        <p:spPr>
          <a:xfrm>
            <a:off x="3516088" y="410608"/>
            <a:ext cx="5541986" cy="1793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latin typeface="Arial Black"/>
                <a:cs typeface="Arial Black" panose="020B0604020202020204" pitchFamily="34" charset="0"/>
              </a:rPr>
              <a:t>Course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D3502-AD98-ED42-8E00-9239F09A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81" y="271843"/>
            <a:ext cx="2971800" cy="5003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Course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The Language of Programming Languages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Programming Language Design</a:t>
            </a:r>
          </a:p>
        </p:txBody>
      </p:sp>
    </p:spTree>
    <p:extLst>
      <p:ext uri="{BB962C8B-B14F-4D97-AF65-F5344CB8AC3E}">
        <p14:creationId xmlns:p14="http://schemas.microsoft.com/office/powerpoint/2010/main" val="2357844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Expressivity</a:t>
            </a:r>
            <a:endParaRPr lang="en-US" sz="3600" b="1" dirty="0" err="1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Goes To: Writability, and Reliability</a:t>
            </a:r>
          </a:p>
          <a:p>
            <a:r>
              <a:rPr lang="en-US" dirty="0">
                <a:latin typeface="Arial"/>
                <a:cs typeface="Arial"/>
              </a:rPr>
              <a:t>Can you get a lot of work done with little code?</a:t>
            </a:r>
          </a:p>
          <a:p>
            <a:r>
              <a:rPr lang="en-US" dirty="0">
                <a:latin typeface="Arial"/>
                <a:cs typeface="Arial"/>
              </a:rPr>
              <a:t>Consider this: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Courier New"/>
                <a:cs typeface="Arial"/>
              </a:rPr>
              <a:t>x = x + y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Versus:</a:t>
            </a:r>
            <a:br>
              <a:rPr lang="en-US" dirty="0">
                <a:latin typeface="Courier New"/>
                <a:cs typeface="Arial"/>
              </a:rPr>
            </a:br>
            <a:r>
              <a:rPr lang="en-US" dirty="0">
                <a:latin typeface="Courier New"/>
                <a:cs typeface="Arial"/>
              </a:rPr>
              <a:t>MOV  AX, (X)</a:t>
            </a:r>
            <a:br>
              <a:rPr lang="en-US" dirty="0">
                <a:latin typeface="Courier New"/>
                <a:cs typeface="Arial"/>
              </a:rPr>
            </a:br>
            <a:r>
              <a:rPr lang="en-US" dirty="0">
                <a:latin typeface="Courier New"/>
                <a:cs typeface="Arial"/>
              </a:rPr>
              <a:t>ADD  AX, (Y)</a:t>
            </a:r>
            <a:br>
              <a:rPr lang="en-US" dirty="0">
                <a:latin typeface="Courier New"/>
                <a:cs typeface="Arial"/>
              </a:rPr>
            </a:br>
            <a:r>
              <a:rPr lang="en-US" dirty="0">
                <a:latin typeface="Courier New"/>
                <a:cs typeface="Arial"/>
              </a:rPr>
              <a:t>MOV (X), AX</a:t>
            </a:r>
          </a:p>
        </p:txBody>
      </p:sp>
    </p:spTree>
    <p:extLst>
      <p:ext uri="{BB962C8B-B14F-4D97-AF65-F5344CB8AC3E}">
        <p14:creationId xmlns:p14="http://schemas.microsoft.com/office/powerpoint/2010/main" val="4190112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Type Checking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Goes To: Reliability</a:t>
            </a:r>
          </a:p>
          <a:p>
            <a:r>
              <a:rPr lang="en-US" dirty="0">
                <a:latin typeface="Arial"/>
                <a:cs typeface="Arial"/>
              </a:rPr>
              <a:t>Does the language save you from strange and/or dangerous combinations?</a:t>
            </a:r>
          </a:p>
          <a:p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Arial"/>
              </a:rPr>
              <a:t>double d=1.0;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Arial"/>
              </a:rPr>
              <a:t>int x=0;</a:t>
            </a:r>
            <a:br>
              <a:rPr lang="en-US" dirty="0">
                <a:latin typeface="Courier New"/>
                <a:cs typeface="Arial"/>
              </a:rPr>
            </a:br>
            <a:br>
              <a:rPr lang="en-US" dirty="0">
                <a:latin typeface="Courier New"/>
                <a:cs typeface="Arial"/>
              </a:rPr>
            </a:br>
            <a:r>
              <a:rPr lang="en-US" dirty="0">
                <a:latin typeface="Courier New"/>
                <a:cs typeface="Arial"/>
              </a:rPr>
              <a:t>d=x;</a:t>
            </a:r>
            <a:br>
              <a:rPr lang="en-US" dirty="0">
                <a:latin typeface="Courier New"/>
                <a:cs typeface="Arial"/>
              </a:rPr>
            </a:br>
            <a:r>
              <a:rPr lang="en-US" dirty="0">
                <a:latin typeface="Courier New"/>
                <a:cs typeface="Arial"/>
              </a:rPr>
              <a:t>x=d;</a:t>
            </a:r>
          </a:p>
        </p:txBody>
      </p:sp>
    </p:spTree>
    <p:extLst>
      <p:ext uri="{BB962C8B-B14F-4D97-AF65-F5344CB8AC3E}">
        <p14:creationId xmlns:p14="http://schemas.microsoft.com/office/powerpoint/2010/main" val="320200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Exception Handling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Goes To:  Reliability</a:t>
            </a:r>
          </a:p>
          <a:p>
            <a:r>
              <a:rPr lang="en-US" dirty="0">
                <a:latin typeface="Arial"/>
                <a:cs typeface="Arial"/>
              </a:rPr>
              <a:t>Expect the unexpected!</a:t>
            </a:r>
          </a:p>
          <a:p>
            <a:r>
              <a:rPr lang="en-US" dirty="0">
                <a:latin typeface="Arial"/>
                <a:cs typeface="Arial"/>
              </a:rPr>
              <a:t>How do you cope?</a:t>
            </a:r>
          </a:p>
          <a:p>
            <a:r>
              <a:rPr lang="en-US" dirty="0">
                <a:latin typeface="Arial"/>
                <a:cs typeface="Arial"/>
              </a:rPr>
              <a:t>Does the </a:t>
            </a:r>
            <a:r>
              <a:rPr lang="en-US" dirty="0" err="1">
                <a:latin typeface="Arial"/>
                <a:cs typeface="Arial"/>
              </a:rPr>
              <a:t>langage</a:t>
            </a:r>
            <a:r>
              <a:rPr lang="en-US" dirty="0">
                <a:latin typeface="Arial"/>
                <a:cs typeface="Arial"/>
              </a:rPr>
              <a:t> provide alternate return paths?</a:t>
            </a:r>
          </a:p>
        </p:txBody>
      </p:sp>
    </p:spTree>
    <p:extLst>
      <p:ext uri="{BB962C8B-B14F-4D97-AF65-F5344CB8AC3E}">
        <p14:creationId xmlns:p14="http://schemas.microsoft.com/office/powerpoint/2010/main" val="389199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Restricted Aliasing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Goes To: Reliability</a:t>
            </a:r>
          </a:p>
          <a:p>
            <a:r>
              <a:rPr lang="en-US" dirty="0">
                <a:latin typeface="Arial"/>
                <a:cs typeface="Arial"/>
              </a:rPr>
              <a:t>The ability to reference everything is dangerous!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Arial"/>
                <a:cs typeface="Arial"/>
              </a:rPr>
              <a:t>One name, one variable, is often best.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031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7E4A24-62C4-1445-A3D0-8A3F149D2B5D}"/>
              </a:ext>
            </a:extLst>
          </p:cNvPr>
          <p:cNvSpPr txBox="1">
            <a:spLocks/>
          </p:cNvSpPr>
          <p:nvPr/>
        </p:nvSpPr>
        <p:spPr>
          <a:xfrm>
            <a:off x="3516088" y="410608"/>
            <a:ext cx="5541986" cy="4525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latin typeface="Arial Black"/>
                <a:cs typeface="Arial Black" panose="020B0604020202020204" pitchFamily="34" charset="0"/>
              </a:rPr>
              <a:t>Programming Language Design</a:t>
            </a:r>
            <a:endParaRPr lang="en-US" sz="5400" b="1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D3502-AD98-ED42-8E00-9239F09A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81" y="271843"/>
            <a:ext cx="2971800" cy="5003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Course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The Language of Programming Languages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Programming Language Design</a:t>
            </a:r>
          </a:p>
        </p:txBody>
      </p:sp>
    </p:spTree>
    <p:extLst>
      <p:ext uri="{BB962C8B-B14F-4D97-AF65-F5344CB8AC3E}">
        <p14:creationId xmlns:p14="http://schemas.microsoft.com/office/powerpoint/2010/main" val="2579099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Design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7678656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Programming Language Design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Why do people design new programming languages?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What factors influence how they design languages?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Does the world need more programming languages?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708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Design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 pitchFamily="2" charset="0"/>
                <a:cs typeface="Times"/>
              </a:rPr>
              <a:t>Influence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Machine Architecture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Programming Methodologies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Technology and Needs of the Day</a:t>
            </a:r>
          </a:p>
        </p:txBody>
      </p:sp>
    </p:spTree>
    <p:extLst>
      <p:ext uri="{BB962C8B-B14F-4D97-AF65-F5344CB8AC3E}">
        <p14:creationId xmlns:p14="http://schemas.microsoft.com/office/powerpoint/2010/main" val="6396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Design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Architecture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BAD85B-12B8-4F96-AEA2-57CBD15DB3AC}"/>
              </a:ext>
            </a:extLst>
          </p:cNvPr>
          <p:cNvGrpSpPr/>
          <p:nvPr/>
        </p:nvGrpSpPr>
        <p:grpSpPr>
          <a:xfrm>
            <a:off x="1570007" y="1634704"/>
            <a:ext cx="6239771" cy="2904227"/>
            <a:chOff x="1570007" y="1634704"/>
            <a:chExt cx="6239771" cy="29042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15B236-7E43-4B1F-9A6F-884F6918CAA5}"/>
                </a:ext>
              </a:extLst>
            </p:cNvPr>
            <p:cNvSpPr/>
            <p:nvPr/>
          </p:nvSpPr>
          <p:spPr>
            <a:xfrm>
              <a:off x="3568460" y="3618781"/>
              <a:ext cx="2631055" cy="920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CPU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5237CB-AB3A-401A-BC4F-583E4DBF9C1D}"/>
                </a:ext>
              </a:extLst>
            </p:cNvPr>
            <p:cNvSpPr/>
            <p:nvPr/>
          </p:nvSpPr>
          <p:spPr>
            <a:xfrm>
              <a:off x="1570007" y="1634705"/>
              <a:ext cx="2631055" cy="920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Memory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A64276-6414-4CA1-BCFE-A317AD6567B5}"/>
                </a:ext>
              </a:extLst>
            </p:cNvPr>
            <p:cNvSpPr/>
            <p:nvPr/>
          </p:nvSpPr>
          <p:spPr>
            <a:xfrm>
              <a:off x="5178723" y="1634704"/>
              <a:ext cx="2631055" cy="920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I/O</a:t>
              </a:r>
              <a:endParaRPr lang="en-US" dirty="0"/>
            </a:p>
          </p:txBody>
        </p:sp>
        <p:sp>
          <p:nvSpPr>
            <p:cNvPr id="3" name="Arrow: Left-Right 2">
              <a:extLst>
                <a:ext uri="{FF2B5EF4-FFF2-40B4-BE49-F238E27FC236}">
                  <a16:creationId xmlns:a16="http://schemas.microsoft.com/office/drawing/2014/main" id="{F2A8F105-609D-4465-869F-7FA6E1022B72}"/>
                </a:ext>
              </a:extLst>
            </p:cNvPr>
            <p:cNvSpPr/>
            <p:nvPr/>
          </p:nvSpPr>
          <p:spPr>
            <a:xfrm rot="3420000">
              <a:off x="2956609" y="2855107"/>
              <a:ext cx="1222075" cy="48883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979ED9B4-C9E2-4B40-BA4C-222A9EFD5993}"/>
                </a:ext>
              </a:extLst>
            </p:cNvPr>
            <p:cNvSpPr/>
            <p:nvPr/>
          </p:nvSpPr>
          <p:spPr>
            <a:xfrm rot="7620000">
              <a:off x="5587665" y="2840729"/>
              <a:ext cx="1222075" cy="48883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6735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Design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Programming Methodologies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Evolution of </a:t>
            </a:r>
            <a:r>
              <a:rPr lang="en-US" b="1" dirty="0" err="1">
                <a:latin typeface="Arial"/>
                <a:cs typeface="Arial"/>
              </a:rPr>
              <a:t>Methodoligies</a:t>
            </a:r>
            <a:endParaRPr lang="en-US" dirty="0" err="1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ial"/>
                <a:cs typeface="Arial"/>
              </a:rPr>
              <a:t>We think in assembly language.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ial"/>
                <a:cs typeface="Arial"/>
              </a:rPr>
              <a:t>Structured Programming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ial"/>
                <a:cs typeface="Arial"/>
              </a:rPr>
              <a:t>Stepwise Refinement (Top-Down Design)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ial"/>
                <a:cs typeface="Arial"/>
              </a:rPr>
              <a:t>Multiple Coding Teams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ial"/>
                <a:cs typeface="Arial"/>
              </a:rPr>
              <a:t>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2097176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Design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7319222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Technology &amp; Needs of the Day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Are you coding on punched cards?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Are you working with graphics?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What I/O devices do your users have?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How does this affect your programming needs?</a:t>
            </a:r>
          </a:p>
        </p:txBody>
      </p:sp>
    </p:spTree>
    <p:extLst>
      <p:ext uri="{BB962C8B-B14F-4D97-AF65-F5344CB8AC3E}">
        <p14:creationId xmlns:p14="http://schemas.microsoft.com/office/powerpoint/2010/main" val="42295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Course Overview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DD22-42BF-4A9F-96F2-997EFAA8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45134"/>
            <a:ext cx="7886700" cy="1447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cs typeface="Calibri" panose="020F0502020204030204"/>
              </a:rPr>
              <a:t>Let’s look at canvas!</a:t>
            </a:r>
          </a:p>
        </p:txBody>
      </p:sp>
    </p:spTree>
    <p:extLst>
      <p:ext uri="{BB962C8B-B14F-4D97-AF65-F5344CB8AC3E}">
        <p14:creationId xmlns:p14="http://schemas.microsoft.com/office/powerpoint/2010/main" val="264927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Design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628768"/>
            <a:ext cx="8196240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Evolution of Modern Programming Languages</a:t>
            </a:r>
            <a:endParaRPr lang="en-US" dirty="0" err="1"/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E654F5-2895-49BD-990E-3537B564F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67901" y="1078003"/>
            <a:ext cx="6793821" cy="5098960"/>
          </a:xfrm>
        </p:spPr>
      </p:pic>
    </p:spTree>
    <p:extLst>
      <p:ext uri="{BB962C8B-B14F-4D97-AF65-F5344CB8AC3E}">
        <p14:creationId xmlns:p14="http://schemas.microsoft.com/office/powerpoint/2010/main" val="3857860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Reading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7319222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Assignment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Reading</a:t>
            </a:r>
          </a:p>
          <a:p>
            <a:pPr lvl="1"/>
            <a:r>
              <a:rPr lang="en-US" dirty="0">
                <a:latin typeface="Arial"/>
                <a:cs typeface="Arial"/>
              </a:rPr>
              <a:t>Read Chapter 1</a:t>
            </a:r>
          </a:p>
          <a:p>
            <a:pPr lvl="1"/>
            <a:r>
              <a:rPr lang="en-US" dirty="0">
                <a:latin typeface="Arial"/>
                <a:cs typeface="Arial"/>
              </a:rPr>
              <a:t>Skim Chapter 2</a:t>
            </a:r>
          </a:p>
          <a:p>
            <a:r>
              <a:rPr lang="en-US" dirty="0">
                <a:latin typeface="Arial"/>
                <a:cs typeface="Arial"/>
              </a:rPr>
              <a:t>Group Work</a:t>
            </a:r>
          </a:p>
          <a:p>
            <a:pPr lvl="1"/>
            <a:r>
              <a:rPr lang="en-US" dirty="0">
                <a:latin typeface="Arial"/>
                <a:cs typeface="Arial"/>
              </a:rPr>
              <a:t>Introduce yourself in Teams</a:t>
            </a:r>
          </a:p>
          <a:p>
            <a:pPr lvl="1"/>
            <a:r>
              <a:rPr lang="en-US" dirty="0">
                <a:latin typeface="Arial"/>
                <a:cs typeface="Arial"/>
              </a:rPr>
              <a:t>Begin work on the first programming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09867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Course Overview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DD22-42BF-4A9F-96F2-997EFAA8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45134"/>
            <a:ext cx="7886700" cy="1447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cs typeface="Calibri" panose="020F0502020204030204"/>
              </a:rPr>
              <a:t>Have you ever programmed a computer?</a:t>
            </a:r>
          </a:p>
        </p:txBody>
      </p:sp>
    </p:spTree>
    <p:extLst>
      <p:ext uri="{BB962C8B-B14F-4D97-AF65-F5344CB8AC3E}">
        <p14:creationId xmlns:p14="http://schemas.microsoft.com/office/powerpoint/2010/main" val="154756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Course Overview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7434241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Why study programming languages?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To better understand:</a:t>
            </a:r>
          </a:p>
          <a:p>
            <a:pPr lvl="1"/>
            <a:r>
              <a:rPr lang="en-US" dirty="0">
                <a:latin typeface="Arial"/>
                <a:cs typeface="Arial"/>
              </a:rPr>
              <a:t>How computers work.</a:t>
            </a:r>
          </a:p>
          <a:p>
            <a:pPr lvl="1"/>
            <a:r>
              <a:rPr lang="en-US" dirty="0">
                <a:latin typeface="Arial"/>
                <a:cs typeface="Arial"/>
              </a:rPr>
              <a:t>How to select a proper language.</a:t>
            </a:r>
          </a:p>
          <a:p>
            <a:pPr lvl="1"/>
            <a:r>
              <a:rPr lang="en-US" dirty="0">
                <a:latin typeface="Arial"/>
                <a:cs typeface="Arial"/>
              </a:rPr>
              <a:t>How to learn new languages.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pPr indent="0">
              <a:buNone/>
            </a:pPr>
            <a:r>
              <a:rPr lang="en-US" sz="4000" dirty="0">
                <a:latin typeface="Arial"/>
                <a:cs typeface="Arial"/>
              </a:rPr>
              <a:t>Don't specialize in one language!</a:t>
            </a:r>
          </a:p>
        </p:txBody>
      </p:sp>
    </p:spTree>
    <p:extLst>
      <p:ext uri="{BB962C8B-B14F-4D97-AF65-F5344CB8AC3E}">
        <p14:creationId xmlns:p14="http://schemas.microsoft.com/office/powerpoint/2010/main" val="351899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Course Overview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821061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Languages I have Used in Industry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027" y="1595587"/>
            <a:ext cx="3886200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PHP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Python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ASP.Net</a:t>
            </a:r>
            <a:r>
              <a:rPr lang="en-US" dirty="0">
                <a:ea typeface="+mn-lt"/>
                <a:cs typeface="+mn-lt"/>
              </a:rPr>
              <a:t> with C#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C++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JavaScript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C#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Java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ASP.Net</a:t>
            </a:r>
            <a:r>
              <a:rPr lang="en-US" dirty="0">
                <a:ea typeface="+mn-lt"/>
                <a:cs typeface="+mn-lt"/>
              </a:rPr>
              <a:t> with VB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PERL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VB.Net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Shell Script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Traditional visual basic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Assembly (Various Processors)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FORTRAN</a:t>
            </a:r>
            <a:endParaRPr lang="en-US" dirty="0"/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F147-8146-4E2E-AD3C-7FD472AE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659" y="1638719"/>
            <a:ext cx="3886200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>
                <a:ea typeface="+mn-lt"/>
                <a:cs typeface="+mn-lt"/>
              </a:rPr>
              <a:t>BASIC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Lua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FORTH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COBOL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RPG IV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Ada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MUMPS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FoxPro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RPG III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Pascal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Erlang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Scheme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Delphi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Cold Fusion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Objective C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4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7E4A24-62C4-1445-A3D0-8A3F149D2B5D}"/>
              </a:ext>
            </a:extLst>
          </p:cNvPr>
          <p:cNvSpPr txBox="1">
            <a:spLocks/>
          </p:cNvSpPr>
          <p:nvPr/>
        </p:nvSpPr>
        <p:spPr>
          <a:xfrm>
            <a:off x="3516088" y="410608"/>
            <a:ext cx="5541986" cy="3274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latin typeface="Arial Black"/>
                <a:cs typeface="Arial Black" panose="020B0604020202020204" pitchFamily="34" charset="0"/>
              </a:rPr>
              <a:t>The Language of Programming Languages</a:t>
            </a:r>
            <a:endParaRPr lang="en-US" sz="5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D3502-AD98-ED42-8E00-9239F09A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81" y="271843"/>
            <a:ext cx="2971800" cy="5003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Course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The Language of Programming Languages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Programming Language Design</a:t>
            </a:r>
          </a:p>
        </p:txBody>
      </p:sp>
    </p:spTree>
    <p:extLst>
      <p:ext uri="{BB962C8B-B14F-4D97-AF65-F5344CB8AC3E}">
        <p14:creationId xmlns:p14="http://schemas.microsoft.com/office/powerpoint/2010/main" val="76803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Language Categories</a:t>
            </a:r>
            <a:endParaRPr lang="en-US" sz="3600" b="1" dirty="0">
              <a:solidFill>
                <a:srgbClr val="C8102E"/>
              </a:solidFill>
              <a:latin typeface="Times" pitchFamily="2" charset="0"/>
              <a:cs typeface="Time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4068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Most Languages are Multi-Paradigm</a:t>
            </a:r>
          </a:p>
          <a:p>
            <a:r>
              <a:rPr lang="en-US" dirty="0">
                <a:latin typeface="Arial"/>
                <a:cs typeface="Arial"/>
              </a:rPr>
              <a:t>Many Classifications</a:t>
            </a:r>
          </a:p>
          <a:p>
            <a:r>
              <a:rPr lang="en-US" dirty="0">
                <a:latin typeface="Arial"/>
                <a:cs typeface="Arial"/>
              </a:rPr>
              <a:t>Common Set:</a:t>
            </a:r>
          </a:p>
          <a:p>
            <a:pPr lvl="1"/>
            <a:r>
              <a:rPr lang="en-US" dirty="0">
                <a:latin typeface="Arial"/>
                <a:cs typeface="Arial"/>
              </a:rPr>
              <a:t>Imperative</a:t>
            </a:r>
          </a:p>
          <a:p>
            <a:pPr lvl="1"/>
            <a:r>
              <a:rPr lang="en-US" dirty="0">
                <a:latin typeface="Arial"/>
                <a:cs typeface="Arial"/>
              </a:rPr>
              <a:t>Functional</a:t>
            </a:r>
          </a:p>
          <a:p>
            <a:pPr lvl="1"/>
            <a:r>
              <a:rPr lang="en-US" dirty="0">
                <a:latin typeface="Arial"/>
                <a:cs typeface="Arial"/>
              </a:rPr>
              <a:t>Logic</a:t>
            </a:r>
          </a:p>
          <a:p>
            <a:pPr lvl="1"/>
            <a:r>
              <a:rPr lang="en-US" dirty="0">
                <a:latin typeface="Arial"/>
                <a:cs typeface="Arial"/>
              </a:rPr>
              <a:t>Object Oriented</a:t>
            </a:r>
          </a:p>
        </p:txBody>
      </p:sp>
    </p:spTree>
    <p:extLst>
      <p:ext uri="{BB962C8B-B14F-4D97-AF65-F5344CB8AC3E}">
        <p14:creationId xmlns:p14="http://schemas.microsoft.com/office/powerpoint/2010/main" val="30747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723FB2-03CE-C84A-A6BF-1EE16D678A8E}"/>
              </a:ext>
            </a:extLst>
          </p:cNvPr>
          <p:cNvSpPr txBox="1">
            <a:spLocks/>
          </p:cNvSpPr>
          <p:nvPr/>
        </p:nvSpPr>
        <p:spPr>
          <a:xfrm>
            <a:off x="3863083" y="5989441"/>
            <a:ext cx="5160196" cy="100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Arial Black"/>
                <a:cs typeface="Arial Black" panose="020B0604020202020204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663C3-F5C3-6042-869E-CB563160FE0D}"/>
              </a:ext>
            </a:extLst>
          </p:cNvPr>
          <p:cNvSpPr txBox="1">
            <a:spLocks/>
          </p:cNvSpPr>
          <p:nvPr/>
        </p:nvSpPr>
        <p:spPr>
          <a:xfrm>
            <a:off x="583058" y="786919"/>
            <a:ext cx="5982128" cy="8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8102E"/>
                </a:solidFill>
                <a:latin typeface="Times"/>
                <a:cs typeface="Times"/>
              </a:rPr>
              <a:t>Imperative Languages</a:t>
            </a:r>
            <a:endParaRPr lang="en-US" sz="3600" b="1" dirty="0">
              <a:solidFill>
                <a:srgbClr val="C8102E"/>
              </a:solidFill>
              <a:latin typeface="Times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162DF-7E55-E840-B289-88B4FF5E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9" y="1510085"/>
            <a:ext cx="7903396" cy="13514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Arial"/>
              </a:rPr>
              <a:t>for(int x=0; x&lt;=10; x=x+1) {</a:t>
            </a:r>
            <a:br>
              <a:rPr lang="en-US" dirty="0">
                <a:latin typeface="Courier New"/>
                <a:cs typeface="Arial"/>
              </a:rPr>
            </a:br>
            <a:r>
              <a:rPr lang="en-US" dirty="0">
                <a:latin typeface="Courier New"/>
                <a:cs typeface="Arial"/>
              </a:rPr>
              <a:t>  </a:t>
            </a:r>
            <a:r>
              <a:rPr lang="en-US" dirty="0" err="1">
                <a:latin typeface="Courier New"/>
                <a:cs typeface="Arial"/>
              </a:rPr>
              <a:t>System.out.printf</a:t>
            </a:r>
            <a:r>
              <a:rPr lang="en-US" dirty="0">
                <a:latin typeface="Courier New"/>
                <a:cs typeface="Arial"/>
              </a:rPr>
              <a:t>("%d\n", x);</a:t>
            </a:r>
            <a:br>
              <a:rPr lang="en-US" dirty="0">
                <a:latin typeface="Courier New"/>
                <a:cs typeface="Arial"/>
              </a:rPr>
            </a:br>
            <a:r>
              <a:rPr lang="en-US" dirty="0">
                <a:latin typeface="Courier New"/>
                <a:cs typeface="Arial"/>
              </a:rPr>
              <a:t>}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1EF82-F6E9-4FDE-A9CD-BA5BFE6465BF}"/>
              </a:ext>
            </a:extLst>
          </p:cNvPr>
          <p:cNvSpPr txBox="1"/>
          <p:nvPr/>
        </p:nvSpPr>
        <p:spPr>
          <a:xfrm>
            <a:off x="583721" y="3071004"/>
            <a:ext cx="810595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It's all about State</a:t>
            </a:r>
            <a:endParaRPr lang="en-US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Checking State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Modifying State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Maintaining State</a:t>
            </a:r>
            <a:br>
              <a:rPr lang="en-US" sz="2400" dirty="0">
                <a:latin typeface="Arial"/>
                <a:cs typeface="Arial"/>
              </a:rPr>
            </a:b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Probably how you think about coding!</a:t>
            </a:r>
          </a:p>
        </p:txBody>
      </p:sp>
    </p:spTree>
    <p:extLst>
      <p:ext uri="{BB962C8B-B14F-4D97-AF65-F5344CB8AC3E}">
        <p14:creationId xmlns:p14="http://schemas.microsoft.com/office/powerpoint/2010/main" val="199892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1017</Words>
  <Application>Microsoft Office PowerPoint</Application>
  <PresentationFormat>On-screen Show (4:3)</PresentationFormat>
  <Paragraphs>243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Courier New</vt:lpstr>
      <vt:lpstr>Times</vt:lpstr>
      <vt:lpstr>Office Theme</vt:lpstr>
      <vt:lpstr>Introduction to Programming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Zamudio, April</dc:creator>
  <cp:lastModifiedBy>Lowe, Bob</cp:lastModifiedBy>
  <cp:revision>727</cp:revision>
  <dcterms:created xsi:type="dcterms:W3CDTF">2018-10-03T16:09:18Z</dcterms:created>
  <dcterms:modified xsi:type="dcterms:W3CDTF">2022-05-16T20:13:55Z</dcterms:modified>
</cp:coreProperties>
</file>