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5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a:cs typeface="Arial"/>
              </a:rPr>
              <a:t>Keylogger</a:t>
            </a:r>
            <a:endParaRPr dirty="0" lang="en-US"/>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CYBER SECURITY</a:t>
            </a:r>
          </a:p>
        </p:txBody>
      </p:sp>
      <p:sp>
        <p:nvSpPr>
          <p:cNvPr id="1048591" name="TextBox 3"/>
          <p:cNvSpPr txBox="1"/>
          <p:nvPr/>
        </p:nvSpPr>
        <p:spPr>
          <a:xfrm>
            <a:off x="2158739" y="4586365"/>
            <a:ext cx="8938974"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a:cs typeface="Arial"/>
              </a:rPr>
              <a:t>Presented By:</a:t>
            </a:r>
          </a:p>
          <a:p>
            <a:r>
              <a:rPr b="1" dirty="0" sz="2000" lang="en-US">
                <a:solidFill>
                  <a:schemeClr val="accent1">
                    <a:lumMod val="75000"/>
                  </a:schemeClr>
                </a:solidFill>
                <a:latin typeface="Arial"/>
                <a:cs typeface="Arial"/>
              </a:rPr>
              <a:t>1. </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o</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y</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j</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 V </a:t>
            </a:r>
            <a:r>
              <a:rPr b="1" dirty="0" sz="2000" lang="en-US" err="1">
                <a:solidFill>
                  <a:schemeClr val="accent1">
                    <a:lumMod val="75000"/>
                  </a:schemeClr>
                </a:solidFill>
                <a:latin typeface="Arial"/>
                <a:cs typeface="Arial"/>
              </a:rPr>
              <a:t>V</a:t>
            </a:r>
            <a:r>
              <a:rPr b="1" dirty="0" sz="2000" lang="en-US">
                <a:solidFill>
                  <a:schemeClr val="accent1">
                    <a:lumMod val="75000"/>
                  </a:schemeClr>
                </a:solidFill>
                <a:latin typeface="Arial"/>
                <a:cs typeface="Arial"/>
              </a:rPr>
              <a:t> College of Engineering | 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indent="-305435" marL="305435"/>
            <a:r>
              <a:rPr dirty="0" sz="2400" lang="en-IN">
                <a:solidFill>
                  <a:srgbClr val="0F0F0F"/>
                </a:solidFill>
                <a:ea typeface="+mn-lt"/>
                <a:cs typeface="+mn-lt"/>
              </a:rPr>
              <a:t>- Python Software Foundation. (n.d.). Python Language Reference. </a:t>
            </a:r>
            <a:r>
              <a:rPr dirty="0" sz="2400" lang="en-IN">
                <a:solidFill>
                  <a:srgbClr val="0F0F0F"/>
                </a:solidFill>
                <a:ea typeface="+mn-lt"/>
                <a:cs typeface="+mn-lt"/>
                <a:hlinkClick r:id="rId1"/>
              </a:rPr>
              <a:t>https://www.python.org</a:t>
            </a:r>
            <a:endParaRPr sz="2400" lang="en-IN">
              <a:solidFill>
                <a:srgbClr val="404040"/>
              </a:solidFill>
              <a:ea typeface="+mn-lt"/>
              <a:cs typeface="+mn-lt"/>
            </a:endParaRPr>
          </a:p>
          <a:p>
            <a:pPr indent="-305435" marL="305435"/>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 Documentation. https://pynput.read</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a:t>
            </a:r>
            <a:endParaRPr sz="200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sz="200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dirty="0" sz="2400" lang="en-IN">
                <a:solidFill>
                  <a:srgbClr val="0F0F0F"/>
                </a:solidFill>
                <a:ea typeface="+mn-lt"/>
                <a:cs typeface="+mn-lt"/>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dirty="0" lang="en-US">
              <a:ea typeface="+mn-lt"/>
              <a:cs typeface="+mn-lt"/>
            </a:endParaRPr>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dirty="0" sz="1200" lang="en-IN">
                <a:ea typeface="+mn-lt"/>
                <a:cs typeface="+mn-lt"/>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p>
          <a:p>
            <a:pPr indent="-305435" marL="305435"/>
            <a:r>
              <a:rPr dirty="0" sz="1200" lang="en-IN">
                <a:ea typeface="+mn-lt"/>
                <a:cs typeface="+mn-lt"/>
              </a:rPr>
              <a:t>At the heart of the proposed solution lies the integration of the '</a:t>
            </a:r>
            <a:r>
              <a:rPr dirty="0" sz="1200" lang="en-IN" err="1">
                <a:ea typeface="+mn-lt"/>
                <a:cs typeface="+mn-lt"/>
              </a:rPr>
              <a:t>pynput</a:t>
            </a:r>
            <a:r>
              <a:rPr dirty="0" sz="1200" lang="en-IN">
                <a:ea typeface="+mn-lt"/>
                <a:cs typeface="+mn-lt"/>
              </a:rPr>
              <a:t>' library—a powerful library used for monitoring and controlling input devices in Python. With '</a:t>
            </a:r>
            <a:r>
              <a:rPr dirty="0" sz="1200" lang="en-IN" err="1">
                <a:ea typeface="+mn-lt"/>
                <a:cs typeface="+mn-lt"/>
              </a:rPr>
              <a:t>pynput</a:t>
            </a:r>
            <a:r>
              <a:rPr dirty="0" sz="1200" lang="en-IN">
                <a:ea typeface="+mn-lt"/>
                <a:cs typeface="+mn-lt"/>
              </a:rPr>
              <a:t>', we gain the ability to detect each key press and key release event and record these actions without causing any noticeable lag to the user experience.</a:t>
            </a:r>
            <a:endParaRPr b="1" dirty="0" sz="1200" lang="en-IN">
              <a:latin typeface="Calibri"/>
              <a:ea typeface="+mn-lt"/>
              <a:cs typeface="Calibri"/>
            </a:endParaRPr>
          </a:p>
          <a:p>
            <a:pPr indent="-305435" marL="305435"/>
            <a:r>
              <a:rPr dirty="0" sz="1200" lang="en-IN">
                <a:ea typeface="+mn-lt"/>
                <a:cs typeface="+mn-lt"/>
              </a:rPr>
              <a:t>The user interface is constructed using '</a:t>
            </a:r>
            <a:r>
              <a:rPr dirty="0" sz="1200" lang="en-IN" err="1">
                <a:ea typeface="+mn-lt"/>
                <a:cs typeface="+mn-lt"/>
              </a:rPr>
              <a:t>tkinter</a:t>
            </a:r>
            <a:r>
              <a:rPr dirty="0" sz="1200" lang="en-IN">
                <a:ea typeface="+mn-lt"/>
                <a:cs typeface="+mn-lt"/>
              </a:rPr>
              <a:t>',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dirty="0" sz="1200" lang="en-IN">
              <a:latin typeface="Franklin Gothic Book"/>
              <a:ea typeface="+mn-lt"/>
              <a:cs typeface="+mn-lt"/>
            </a:endParaRPr>
          </a:p>
          <a:p>
            <a:pPr indent="-305435" marL="305435"/>
            <a:r>
              <a:rPr dirty="0" sz="1200" lang="en-IN">
                <a:ea typeface="+mn-lt"/>
                <a:cs typeface="+mn-lt"/>
              </a:rPr>
              <a:t>The </a:t>
            </a:r>
            <a:r>
              <a:rPr sz="1200" lang="en-IN" err="1">
                <a:ea typeface="+mn-lt"/>
                <a:cs typeface="+mn-lt"/>
              </a:rPr>
              <a:t>keyloggging</a:t>
            </a:r>
            <a:r>
              <a:rPr dirty="0" sz="1200" lang="en-IN">
                <a:ea typeface="+mn-lt"/>
                <a:cs typeface="+mn-lt"/>
              </a:rPr>
              <a:t> script is designed to store keystroke data in two ways for redundancy and ease of parsing: </a:t>
            </a:r>
          </a:p>
          <a:p>
            <a:pPr indent="-305435" lvl="1" marL="629920"/>
            <a:r>
              <a:rPr dirty="0" sz="900" lang="en-IN">
                <a:ea typeface="+mn-lt"/>
                <a:cs typeface="+mn-lt"/>
              </a:rPr>
              <a:t>A plain text file (key_log.txt) where sequential keystrokes are recorded, providing a simplified view of keyboard activity. This can be useful for quick inspection or for cases where a human-readable format is required.</a:t>
            </a:r>
          </a:p>
          <a:p>
            <a:pPr indent="-305435" lvl="1" marL="629920"/>
            <a:r>
              <a:rPr dirty="0" sz="900" lang="en-IN">
                <a:ea typeface="+mn-lt"/>
                <a:cs typeface="+mn-lt"/>
              </a:rPr>
              <a:t>A structured JSON file (</a:t>
            </a:r>
            <a:r>
              <a:rPr dirty="0" sz="900" lang="en-IN" err="1">
                <a:ea typeface="+mn-lt"/>
                <a:cs typeface="+mn-lt"/>
              </a:rPr>
              <a:t>key_log.json</a:t>
            </a:r>
            <a:r>
              <a:rPr dirty="0" sz="900" lang="en-IN">
                <a:ea typeface="+mn-lt"/>
                <a:cs typeface="+mn-lt"/>
              </a:rPr>
              <a:t>)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p>
          <a:p>
            <a:pPr indent="-305435" marL="305435"/>
            <a:r>
              <a:rPr dirty="0" sz="1200" lang="en-IN">
                <a:ea typeface="+mn-lt"/>
                <a:cs typeface="+mn-lt"/>
              </a:rPr>
              <a:t>While logging, the tool is designed to handle any special keys or key combinations, ensuring that every keystroke is accounted for. The output files are programmed to update dynamically, guaranteeing real-time logging efficacy.</a:t>
            </a:r>
          </a:p>
          <a:p>
            <a:pPr indent="-305435" marL="305435"/>
            <a:r>
              <a:rPr dirty="0" sz="1200" lang="en-IN">
                <a:ea typeface="+mn-lt"/>
                <a:cs typeface="+mn-lt"/>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p>
          <a:p>
            <a:pPr indent="-305435" marL="305435"/>
            <a:r>
              <a:rPr dirty="0" sz="1200" lang="en-IN">
                <a:ea typeface="+mn-lt"/>
                <a:cs typeface="+mn-lt"/>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dirty="0" sz="1800" lang="en-IN">
                <a:solidFill>
                  <a:srgbClr val="0F0F0F"/>
                </a:solidFill>
                <a:ea typeface="+mn-lt"/>
                <a:cs typeface="+mn-lt"/>
              </a:rPr>
              <a:t>We chose Python due to its simplicity and extensive library support. For key logging, we used the '</a:t>
            </a:r>
            <a:r>
              <a:rPr dirty="0" sz="1800" lang="en-IN" err="1">
                <a:solidFill>
                  <a:srgbClr val="0F0F0F"/>
                </a:solidFill>
                <a:ea typeface="+mn-lt"/>
                <a:cs typeface="+mn-lt"/>
              </a:rPr>
              <a:t>pynput</a:t>
            </a:r>
            <a:r>
              <a:rPr dirty="0" sz="1800" lang="en-IN">
                <a:solidFill>
                  <a:srgbClr val="0F0F0F"/>
                </a:solidFill>
                <a:ea typeface="+mn-lt"/>
                <a:cs typeface="+mn-lt"/>
              </a:rPr>
              <a:t>' library. For the GUI, </a:t>
            </a:r>
            <a:r>
              <a:rPr dirty="0" sz="1800" lang="en-IN" err="1">
                <a:solidFill>
                  <a:srgbClr val="0F0F0F"/>
                </a:solidFill>
                <a:ea typeface="+mn-lt"/>
                <a:cs typeface="+mn-lt"/>
              </a:rPr>
              <a:t>tkinter</a:t>
            </a:r>
            <a:r>
              <a:rPr dirty="0" sz="1800" lang="en-IN">
                <a:solidFill>
                  <a:srgbClr val="0F0F0F"/>
                </a:solidFill>
                <a:ea typeface="+mn-lt"/>
                <a:cs typeface="+mn-lt"/>
              </a:rPr>
              <a:t> was used as it's a lightweight, built-in Python library that can create user-friendly interfaces. Threading was used to ensure the GUI remained responsive throughout the logging process.</a:t>
            </a:r>
            <a:endParaRPr dirty="0" lang="en-US"/>
          </a:p>
          <a:p>
            <a:pPr indent="-305435" marL="305435"/>
            <a:r>
              <a:rPr b="1" dirty="0" sz="1800" lang="en-IN">
                <a:solidFill>
                  <a:srgbClr val="0F0F0F"/>
                </a:solidFill>
              </a:rPr>
              <a:t>Linux/Windows</a:t>
            </a:r>
            <a:endParaRPr dirty="0" lang="en-IN"/>
          </a:p>
          <a:p>
            <a:pPr indent="-305435" marL="305435"/>
            <a:r>
              <a:rPr b="1" dirty="0" sz="1800" lang="en-IN" err="1">
                <a:solidFill>
                  <a:srgbClr val="0F0F0F"/>
                </a:solidFill>
              </a:rPr>
              <a:t>tkinter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19408" y="1683026"/>
            <a:ext cx="11029615" cy="4673324"/>
          </a:xfrm>
        </p:spPr>
        <p:txBody>
          <a:bodyPr>
            <a:normAutofit fontScale="92857"/>
          </a:bodyPr>
          <a:p>
            <a:pPr indent="-305435" marL="305435"/>
            <a:r>
              <a:rPr b="1" dirty="0" sz="1400" lang="en-IN">
                <a:ea typeface="+mn-lt"/>
                <a:cs typeface="+mn-lt"/>
              </a:rPr>
              <a:t>Initialization: </a:t>
            </a:r>
            <a:r>
              <a:rPr dirty="0" sz="1400" lang="en-IN">
                <a:ea typeface="+mn-lt"/>
                <a:cs typeface="+mn-lt"/>
              </a:rPr>
              <a:t>Upon execution, the system initializes the necessary variables and prepares the output files (`key_log.txt` for text output and `</a:t>
            </a:r>
            <a:r>
              <a:rPr dirty="0" sz="1400" lang="en-IN" err="1">
                <a:ea typeface="+mn-lt"/>
                <a:cs typeface="+mn-lt"/>
              </a:rPr>
              <a:t>key_log.json</a:t>
            </a:r>
            <a:r>
              <a:rPr dirty="0" sz="1400" lang="en-IN">
                <a:ea typeface="+mn-lt"/>
                <a:cs typeface="+mn-lt"/>
              </a:rPr>
              <a:t>` for JSON output) for data logging.</a:t>
            </a:r>
            <a:endParaRPr dirty="0" lang="en-US">
              <a:ea typeface="+mn-lt"/>
              <a:cs typeface="+mn-lt"/>
            </a:endParaRPr>
          </a:p>
          <a:p>
            <a:pPr indent="-305435" marL="305435"/>
            <a:r>
              <a:rPr b="1" dirty="0" sz="1400" lang="en-IN">
                <a:ea typeface="+mn-lt"/>
                <a:cs typeface="+mn-lt"/>
              </a:rPr>
              <a:t>User Interface Activation:</a:t>
            </a:r>
            <a:r>
              <a:rPr dirty="0" sz="1400" lang="en-IN">
                <a:ea typeface="+mn-lt"/>
                <a:cs typeface="+mn-lt"/>
              </a:rPr>
              <a:t> The </a:t>
            </a:r>
            <a:r>
              <a:rPr sz="1400" lang="en-IN" err="1">
                <a:ea typeface="+mn-lt"/>
                <a:cs typeface="+mn-lt"/>
              </a:rPr>
              <a:t>Tkinter</a:t>
            </a:r>
            <a:r>
              <a:rPr dirty="0" sz="1400" lang="en-IN">
                <a:ea typeface="+mn-lt"/>
                <a:cs typeface="+mn-lt"/>
              </a:rPr>
              <a:t> library is used to set up a Graphical User Interface (GUI), providing users with 'Start' and 'Stop' controls for the keylogger. The interface also displays status messages to inform the user of the current state of the keylogger.</a:t>
            </a:r>
          </a:p>
          <a:p>
            <a:pPr indent="-305435" marL="305435"/>
            <a:r>
              <a:rPr b="1" dirty="0" sz="1400" lang="en-IN">
                <a:ea typeface="+mn-lt"/>
                <a:cs typeface="+mn-lt"/>
              </a:rPr>
              <a:t>Listener Setup:</a:t>
            </a:r>
            <a:r>
              <a:rPr dirty="0" sz="1400" lang="en-IN">
                <a:ea typeface="+mn-lt"/>
                <a:cs typeface="+mn-lt"/>
              </a:rPr>
              <a:t> A key press listener, provided by the '</a:t>
            </a:r>
            <a:r>
              <a:rPr sz="1400" lang="en-IN" err="1">
                <a:ea typeface="+mn-lt"/>
                <a:cs typeface="+mn-lt"/>
              </a:rPr>
              <a:t>pynput</a:t>
            </a:r>
            <a:r>
              <a:rPr dirty="0" sz="1400" lang="en-IN">
                <a:ea typeface="+mn-lt"/>
                <a:cs typeface="+mn-lt"/>
              </a:rPr>
              <a:t>' library, is set up to capture all keyboard events. The listener is a separate thread that runs asynchronously from the main program to ensure the GUI remains responsive.</a:t>
            </a:r>
            <a:endParaRPr dirty="0" sz="1400" lang="en-IN"/>
          </a:p>
          <a:p>
            <a:pPr indent="-305435" marL="305435"/>
            <a:r>
              <a:rPr b="1" dirty="0" sz="1400" lang="en-IN">
                <a:ea typeface="+mn-lt"/>
                <a:cs typeface="+mn-lt"/>
              </a:rPr>
              <a:t>Event Handling:</a:t>
            </a:r>
            <a:r>
              <a:rPr dirty="0" sz="1400" lang="en-IN">
                <a:ea typeface="+mn-lt"/>
                <a:cs typeface="+mn-lt"/>
              </a:rPr>
              <a:t> The listener invokes callback functions for two types of events: `</a:t>
            </a:r>
            <a:r>
              <a:rPr sz="1400" lang="en-IN" err="1">
                <a:ea typeface="+mn-lt"/>
                <a:cs typeface="+mn-lt"/>
              </a:rPr>
              <a:t>on_press</a:t>
            </a:r>
            <a:r>
              <a:rPr dirty="0" sz="1400" lang="en-IN">
                <a:ea typeface="+mn-lt"/>
                <a:cs typeface="+mn-lt"/>
              </a:rPr>
              <a:t>` for key press events and `</a:t>
            </a:r>
            <a:r>
              <a:rPr sz="1400" lang="en-IN" err="1">
                <a:ea typeface="+mn-lt"/>
                <a:cs typeface="+mn-lt"/>
              </a:rPr>
              <a:t>on_release</a:t>
            </a:r>
            <a:r>
              <a:rPr dirty="0" sz="1400" lang="en-IN">
                <a:ea typeface="+mn-lt"/>
                <a:cs typeface="+mn-lt"/>
              </a:rPr>
              <a:t>` for key release events. Each time a key is pressed or released, the event is recorded, the flag is updated (if needed), and the output files are generated or updated accordingly.</a:t>
            </a:r>
            <a:endParaRPr dirty="0" sz="1400" lang="en-IN"/>
          </a:p>
          <a:p>
            <a:pPr indent="-305435" marL="305435"/>
            <a:r>
              <a:rPr b="1" dirty="0" sz="1400" lang="en-IN">
                <a:ea typeface="+mn-lt"/>
                <a:cs typeface="+mn-lt"/>
              </a:rPr>
              <a:t>Data Logging:</a:t>
            </a:r>
            <a:r>
              <a:rPr dirty="0" sz="1400" lang="en-IN">
                <a:ea typeface="+mn-lt"/>
                <a:cs typeface="+mn-lt"/>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dirty="0" sz="1400" lang="en-IN"/>
          </a:p>
          <a:p>
            <a:pPr indent="-305435" marL="305435"/>
            <a:r>
              <a:rPr b="1" dirty="0" sz="1400" lang="en-IN">
                <a:ea typeface="+mn-lt"/>
                <a:cs typeface="+mn-lt"/>
              </a:rPr>
              <a:t>Process Loop:</a:t>
            </a:r>
            <a:r>
              <a:rPr dirty="0" sz="1400" lang="en-IN">
                <a:ea typeface="+mn-lt"/>
                <a:cs typeface="+mn-lt"/>
              </a:rPr>
              <a:t> The system continues to log all keystroke information until the user decides to stop the keylogger using the GUI. At this point, the listener thread is safely terminated.</a:t>
            </a:r>
            <a:endParaRPr dirty="0" sz="1400" lang="en-IN"/>
          </a:p>
          <a:p>
            <a:pPr indent="-305435" marL="305435"/>
            <a:r>
              <a:rPr b="1" dirty="0" sz="1400" lang="en-IN">
                <a:ea typeface="+mn-lt"/>
                <a:cs typeface="+mn-lt"/>
              </a:rPr>
              <a:t>Safe Termination: </a:t>
            </a:r>
            <a:r>
              <a:rPr dirty="0" sz="1400" lang="en-IN">
                <a:ea typeface="+mn-lt"/>
                <a:cs typeface="+mn-lt"/>
              </a:rPr>
              <a:t>Once the stop command is triggered from the GUI, a global flag is set to stop the listener thread, effectively ending the keylogger session. The GUI is then updated to inform the user that logging has ceased.</a:t>
            </a:r>
            <a:endParaRPr dirty="0" sz="1400" lang="en-IN"/>
          </a:p>
          <a:p>
            <a:pPr indent="-305435" marL="305435"/>
            <a:r>
              <a:rPr b="1" dirty="0" sz="1400" lang="en-IN">
                <a:ea typeface="+mn-lt"/>
                <a:cs typeface="+mn-lt"/>
              </a:rPr>
              <a:t>File Closure: </a:t>
            </a:r>
            <a:r>
              <a:rPr dirty="0" sz="1400" lang="en-IN">
                <a:ea typeface="+mn-lt"/>
                <a:cs typeface="+mn-lt"/>
              </a:rPr>
              <a:t>The keylogger ensures that all the data streams to the output files are properly closed, preserving the integrity of the data collected during the session.</a:t>
            </a:r>
            <a:endParaRPr dirty="0" sz="1400" lang="en-IN"/>
          </a:p>
          <a:p>
            <a:pPr indent="-305435" marL="305435"/>
            <a:endParaRPr b="1"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Content Placeholder 5"/>
          <p:cNvPicPr>
            <a:picLocks noChangeAspect="1" noGrp="1"/>
          </p:cNvPicPr>
          <p:nvPr>
            <p:ph idx="1"/>
          </p:nvPr>
        </p:nvPicPr>
        <p:blipFill>
          <a:blip xmlns:r="http://schemas.openxmlformats.org/officeDocument/2006/relationships" r:embed="rId1"/>
          <a:stretch>
            <a:fillRect/>
          </a:stretch>
        </p:blipFill>
        <p:spPr>
          <a:xfrm>
            <a:off x="1939660" y="1301750"/>
            <a:ext cx="8312679" cy="46736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IN">
                <a:solidFill>
                  <a:srgbClr val="0F0F0F"/>
                </a:solidFill>
                <a:ea typeface="+mn-lt"/>
                <a:cs typeface="+mn-lt"/>
              </a:rPr>
              <a:t>In conclusion, the development of this keystroke monitoring system has successfully demonstrated how a practical application can be designed using Python—leveraging the capabilities of libraries such as '</a:t>
            </a:r>
            <a:r>
              <a:rPr dirty="0" sz="2000" lang="en-IN" err="1">
                <a:solidFill>
                  <a:srgbClr val="0F0F0F"/>
                </a:solidFill>
                <a:ea typeface="+mn-lt"/>
                <a:cs typeface="+mn-lt"/>
              </a:rPr>
              <a:t>pynput</a:t>
            </a:r>
            <a:r>
              <a:rPr dirty="0" sz="2000" lang="en-IN">
                <a:solidFill>
                  <a:srgbClr val="0F0F0F"/>
                </a:solidFill>
                <a:ea typeface="+mn-lt"/>
                <a:cs typeface="+mn-lt"/>
              </a:rPr>
              <a:t>' for input monitoring and '</a:t>
            </a:r>
            <a:r>
              <a:rPr dirty="0" sz="2000" lang="en-IN" err="1">
                <a:solidFill>
                  <a:srgbClr val="0F0F0F"/>
                </a:solidFill>
                <a:ea typeface="+mn-lt"/>
                <a:cs typeface="+mn-lt"/>
              </a:rPr>
              <a:t>tkinter</a:t>
            </a:r>
            <a:r>
              <a:rPr dirty="0" sz="2000" lang="en-IN">
                <a:solidFill>
                  <a:srgbClr val="0F0F0F"/>
                </a:solidFill>
                <a:ea typeface="+mn-lt"/>
                <a:cs typeface="+mn-lt"/>
              </a:rPr>
              <a:t>'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dirty="0" sz="2000" lang="en-IN">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p>
          <a:p>
            <a:pPr indent="-305435" marL="305435"/>
            <a:endParaRPr lang="en-US"/>
          </a:p>
        </p:txBody>
      </p:sp>
      <p:sp>
        <p:nvSpPr>
          <p:cNvPr id="1048609"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Muthu vel.L</cp:lastModifiedBy>
  <dcterms:created xsi:type="dcterms:W3CDTF">2021-05-25T18:50:10Z</dcterms:created>
  <dcterms:modified xsi:type="dcterms:W3CDTF">2024-04-05T04:56:02Z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7dc5321758234750bf9ea5b52aea5f38</vt:lpwstr>
  </property>
</Properties>
</file>