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19" autoAdjust="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FAE33-A002-4E5E-A8B4-8DDA2632179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1CEA2-83F0-4D45-804B-49E18A60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41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1CEA2-83F0-4D45-804B-49E18A602E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E0AC-C62A-473F-902D-F927D4A8F4B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1723-A5A5-4BAA-BD97-601BF617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3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E0AC-C62A-473F-902D-F927D4A8F4B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1723-A5A5-4BAA-BD97-601BF617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E0AC-C62A-473F-902D-F927D4A8F4B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1723-A5A5-4BAA-BD97-601BF617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5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E0AC-C62A-473F-902D-F927D4A8F4B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1723-A5A5-4BAA-BD97-601BF617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E0AC-C62A-473F-902D-F927D4A8F4B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1723-A5A5-4BAA-BD97-601BF617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6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E0AC-C62A-473F-902D-F927D4A8F4B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1723-A5A5-4BAA-BD97-601BF617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E0AC-C62A-473F-902D-F927D4A8F4B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1723-A5A5-4BAA-BD97-601BF617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8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E0AC-C62A-473F-902D-F927D4A8F4B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1723-A5A5-4BAA-BD97-601BF617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2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E0AC-C62A-473F-902D-F927D4A8F4B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1723-A5A5-4BAA-BD97-601BF617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7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E0AC-C62A-473F-902D-F927D4A8F4B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1723-A5A5-4BAA-BD97-601BF617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0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E0AC-C62A-473F-902D-F927D4A8F4B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1723-A5A5-4BAA-BD97-601BF617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7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BE0AC-C62A-473F-902D-F927D4A8F4B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51723-A5A5-4BAA-BD97-601BF617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7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88000">
              <a:srgbClr val="002060"/>
            </a:gs>
            <a:gs pos="96000">
              <a:schemeClr val="accent5">
                <a:lumMod val="75000"/>
              </a:schemeClr>
            </a:gs>
            <a:gs pos="68000">
              <a:srgbClr val="00206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3385" y="3380386"/>
            <a:ext cx="6272214" cy="34776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" y="0"/>
            <a:ext cx="6272214" cy="6858000"/>
          </a:xfrm>
          <a:custGeom>
            <a:avLst/>
            <a:gdLst>
              <a:gd name="connsiteX0" fmla="*/ 0 w 8853056"/>
              <a:gd name="connsiteY0" fmla="*/ 0 h 6858000"/>
              <a:gd name="connsiteX1" fmla="*/ 8853056 w 8853056"/>
              <a:gd name="connsiteY1" fmla="*/ 0 h 6858000"/>
              <a:gd name="connsiteX2" fmla="*/ 8853056 w 8853056"/>
              <a:gd name="connsiteY2" fmla="*/ 6858000 h 6858000"/>
              <a:gd name="connsiteX3" fmla="*/ 0 w 8853056"/>
              <a:gd name="connsiteY3" fmla="*/ 6858000 h 6858000"/>
              <a:gd name="connsiteX4" fmla="*/ 0 w 8853056"/>
              <a:gd name="connsiteY4" fmla="*/ 0 h 6858000"/>
              <a:gd name="connsiteX0" fmla="*/ 0 w 8853056"/>
              <a:gd name="connsiteY0" fmla="*/ 0 h 6858000"/>
              <a:gd name="connsiteX1" fmla="*/ 8853056 w 8853056"/>
              <a:gd name="connsiteY1" fmla="*/ 0 h 6858000"/>
              <a:gd name="connsiteX2" fmla="*/ 6289965 w 8853056"/>
              <a:gd name="connsiteY2" fmla="*/ 4793673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8853056 w 8853056"/>
              <a:gd name="connsiteY1" fmla="*/ 0 h 6858000"/>
              <a:gd name="connsiteX2" fmla="*/ 6289965 w 8853056"/>
              <a:gd name="connsiteY2" fmla="*/ 4793673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8853056 w 8853056"/>
              <a:gd name="connsiteY1" fmla="*/ 0 h 6858000"/>
              <a:gd name="connsiteX2" fmla="*/ 3726874 w 8853056"/>
              <a:gd name="connsiteY2" fmla="*/ 3962400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8853056 w 8853056"/>
              <a:gd name="connsiteY1" fmla="*/ 0 h 6858000"/>
              <a:gd name="connsiteX2" fmla="*/ 3726874 w 8853056"/>
              <a:gd name="connsiteY2" fmla="*/ 3962400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5264729 w 8853056"/>
              <a:gd name="connsiteY1" fmla="*/ 0 h 6858000"/>
              <a:gd name="connsiteX2" fmla="*/ 3726874 w 8853056"/>
              <a:gd name="connsiteY2" fmla="*/ 3962400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5264729 w 8853056"/>
              <a:gd name="connsiteY1" fmla="*/ 0 h 6858000"/>
              <a:gd name="connsiteX2" fmla="*/ 3726874 w 8853056"/>
              <a:gd name="connsiteY2" fmla="*/ 3962400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5264729 w 8853056"/>
              <a:gd name="connsiteY1" fmla="*/ 0 h 6858000"/>
              <a:gd name="connsiteX2" fmla="*/ 6041449 w 8853056"/>
              <a:gd name="connsiteY2" fmla="*/ 3848100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5264729 w 8853056"/>
              <a:gd name="connsiteY1" fmla="*/ 0 h 6858000"/>
              <a:gd name="connsiteX2" fmla="*/ 8172451 w 8853056"/>
              <a:gd name="connsiteY2" fmla="*/ 1214438 h 6858000"/>
              <a:gd name="connsiteX3" fmla="*/ 6041449 w 8853056"/>
              <a:gd name="connsiteY3" fmla="*/ 3848100 h 6858000"/>
              <a:gd name="connsiteX4" fmla="*/ 8853056 w 8853056"/>
              <a:gd name="connsiteY4" fmla="*/ 6858000 h 6858000"/>
              <a:gd name="connsiteX5" fmla="*/ 0 w 8853056"/>
              <a:gd name="connsiteY5" fmla="*/ 6858000 h 6858000"/>
              <a:gd name="connsiteX6" fmla="*/ 0 w 8853056"/>
              <a:gd name="connsiteY6" fmla="*/ 0 h 6858000"/>
              <a:gd name="connsiteX0" fmla="*/ 0 w 8853056"/>
              <a:gd name="connsiteY0" fmla="*/ 0 h 6858000"/>
              <a:gd name="connsiteX1" fmla="*/ 7807904 w 8853056"/>
              <a:gd name="connsiteY1" fmla="*/ 28575 h 6858000"/>
              <a:gd name="connsiteX2" fmla="*/ 8172451 w 8853056"/>
              <a:gd name="connsiteY2" fmla="*/ 1214438 h 6858000"/>
              <a:gd name="connsiteX3" fmla="*/ 6041449 w 8853056"/>
              <a:gd name="connsiteY3" fmla="*/ 3848100 h 6858000"/>
              <a:gd name="connsiteX4" fmla="*/ 8853056 w 8853056"/>
              <a:gd name="connsiteY4" fmla="*/ 6858000 h 6858000"/>
              <a:gd name="connsiteX5" fmla="*/ 0 w 8853056"/>
              <a:gd name="connsiteY5" fmla="*/ 6858000 h 6858000"/>
              <a:gd name="connsiteX6" fmla="*/ 0 w 88530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53056" h="6858000">
                <a:moveTo>
                  <a:pt x="0" y="0"/>
                </a:moveTo>
                <a:lnTo>
                  <a:pt x="7807904" y="28575"/>
                </a:lnTo>
                <a:cubicBezTo>
                  <a:pt x="8686585" y="45244"/>
                  <a:pt x="8042998" y="573088"/>
                  <a:pt x="8172451" y="1214438"/>
                </a:cubicBezTo>
                <a:cubicBezTo>
                  <a:pt x="8301904" y="1855788"/>
                  <a:pt x="5444621" y="2721769"/>
                  <a:pt x="6041449" y="3848100"/>
                </a:cubicBezTo>
                <a:cubicBezTo>
                  <a:pt x="4166467" y="5769264"/>
                  <a:pt x="7998692" y="6169891"/>
                  <a:pt x="8853056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30" y="303399"/>
            <a:ext cx="2981657" cy="10200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8638" y="2647827"/>
            <a:ext cx="30718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User’s Guide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Repository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Documentations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7515" y="1723365"/>
            <a:ext cx="350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INFORMATION MANAGEMENT 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082476" y="223437"/>
            <a:ext cx="5750792" cy="3334093"/>
            <a:chOff x="5907638" y="2082258"/>
            <a:chExt cx="5750792" cy="3334093"/>
          </a:xfrm>
        </p:grpSpPr>
        <p:sp>
          <p:nvSpPr>
            <p:cNvPr id="6" name="TextBox 5"/>
            <p:cNvSpPr txBox="1"/>
            <p:nvPr/>
          </p:nvSpPr>
          <p:spPr>
            <a:xfrm>
              <a:off x="5914855" y="2082258"/>
              <a:ext cx="574357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oppins" panose="00000500000000000000" pitchFamily="2" charset="0"/>
                  <a:cs typeface="Poppins" panose="00000500000000000000" pitchFamily="2" charset="0"/>
                </a:rPr>
                <a:t>SIMPLE ATTENDANCE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14855" y="3668414"/>
              <a:ext cx="57435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oppins" panose="00000500000000000000" pitchFamily="2" charset="0"/>
                  <a:cs typeface="Poppins" panose="00000500000000000000" pitchFamily="2" charset="0"/>
                </a:rPr>
                <a:t>RECORD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07638" y="4400688"/>
              <a:ext cx="57435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oppins" panose="00000500000000000000" pitchFamily="2" charset="0"/>
                  <a:cs typeface="Poppins" panose="00000500000000000000" pitchFamily="2" charset="0"/>
                </a:rPr>
                <a:t>SYSTEM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606114" y="3948549"/>
            <a:ext cx="25858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Leader:</a:t>
            </a:r>
          </a:p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Lea Peña</a:t>
            </a:r>
          </a:p>
          <a:p>
            <a:endParaRPr lang="en-US" sz="2000" dirty="0">
              <a:solidFill>
                <a:schemeClr val="accent3">
                  <a:lumMod val="20000"/>
                  <a:lumOff val="8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Member: </a:t>
            </a:r>
            <a:b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Jamaica </a:t>
            </a:r>
            <a:r>
              <a:rPr 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Reloz</a:t>
            </a:r>
            <a:endParaRPr lang="en-US" sz="2000" dirty="0">
              <a:solidFill>
                <a:schemeClr val="accent3">
                  <a:lumMod val="20000"/>
                  <a:lumOff val="8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Francis Ryan </a:t>
            </a:r>
            <a:r>
              <a:rPr lang="en-US" sz="2000">
                <a:solidFill>
                  <a:schemeClr val="accent3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Rebaldo</a:t>
            </a:r>
            <a:endParaRPr lang="en-US" sz="2000" dirty="0">
              <a:solidFill>
                <a:schemeClr val="accent3">
                  <a:lumMod val="20000"/>
                  <a:lumOff val="8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0946" y="1490374"/>
            <a:ext cx="3071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FINAL PROJECT IN</a:t>
            </a:r>
          </a:p>
        </p:txBody>
      </p:sp>
    </p:spTree>
    <p:extLst>
      <p:ext uri="{BB962C8B-B14F-4D97-AF65-F5344CB8AC3E}">
        <p14:creationId xmlns:p14="http://schemas.microsoft.com/office/powerpoint/2010/main" val="1583544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88000">
              <a:srgbClr val="002060"/>
            </a:gs>
            <a:gs pos="96000">
              <a:schemeClr val="accent5">
                <a:lumMod val="75000"/>
              </a:schemeClr>
            </a:gs>
            <a:gs pos="68000">
              <a:srgbClr val="00206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1400176" y="0"/>
            <a:ext cx="10791824" cy="6858000"/>
          </a:xfrm>
          <a:custGeom>
            <a:avLst/>
            <a:gdLst>
              <a:gd name="connsiteX0" fmla="*/ 0 w 8853056"/>
              <a:gd name="connsiteY0" fmla="*/ 0 h 6858000"/>
              <a:gd name="connsiteX1" fmla="*/ 8853056 w 8853056"/>
              <a:gd name="connsiteY1" fmla="*/ 0 h 6858000"/>
              <a:gd name="connsiteX2" fmla="*/ 8853056 w 8853056"/>
              <a:gd name="connsiteY2" fmla="*/ 6858000 h 6858000"/>
              <a:gd name="connsiteX3" fmla="*/ 0 w 8853056"/>
              <a:gd name="connsiteY3" fmla="*/ 6858000 h 6858000"/>
              <a:gd name="connsiteX4" fmla="*/ 0 w 8853056"/>
              <a:gd name="connsiteY4" fmla="*/ 0 h 6858000"/>
              <a:gd name="connsiteX0" fmla="*/ 0 w 8853056"/>
              <a:gd name="connsiteY0" fmla="*/ 0 h 6858000"/>
              <a:gd name="connsiteX1" fmla="*/ 8853056 w 8853056"/>
              <a:gd name="connsiteY1" fmla="*/ 0 h 6858000"/>
              <a:gd name="connsiteX2" fmla="*/ 6289965 w 8853056"/>
              <a:gd name="connsiteY2" fmla="*/ 4793673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8853056 w 8853056"/>
              <a:gd name="connsiteY1" fmla="*/ 0 h 6858000"/>
              <a:gd name="connsiteX2" fmla="*/ 6289965 w 8853056"/>
              <a:gd name="connsiteY2" fmla="*/ 4793673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8853056 w 8853056"/>
              <a:gd name="connsiteY1" fmla="*/ 0 h 6858000"/>
              <a:gd name="connsiteX2" fmla="*/ 3726874 w 8853056"/>
              <a:gd name="connsiteY2" fmla="*/ 3962400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8853056 w 8853056"/>
              <a:gd name="connsiteY1" fmla="*/ 0 h 6858000"/>
              <a:gd name="connsiteX2" fmla="*/ 3726874 w 8853056"/>
              <a:gd name="connsiteY2" fmla="*/ 3962400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5264729 w 8853056"/>
              <a:gd name="connsiteY1" fmla="*/ 0 h 6858000"/>
              <a:gd name="connsiteX2" fmla="*/ 3726874 w 8853056"/>
              <a:gd name="connsiteY2" fmla="*/ 3962400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5264729 w 8853056"/>
              <a:gd name="connsiteY1" fmla="*/ 0 h 6858000"/>
              <a:gd name="connsiteX2" fmla="*/ 3726874 w 8853056"/>
              <a:gd name="connsiteY2" fmla="*/ 3962400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5264729 w 8853056"/>
              <a:gd name="connsiteY1" fmla="*/ 0 h 6858000"/>
              <a:gd name="connsiteX2" fmla="*/ 6041449 w 8853056"/>
              <a:gd name="connsiteY2" fmla="*/ 3848100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5264729 w 8853056"/>
              <a:gd name="connsiteY1" fmla="*/ 0 h 6858000"/>
              <a:gd name="connsiteX2" fmla="*/ 8172451 w 8853056"/>
              <a:gd name="connsiteY2" fmla="*/ 1214438 h 6858000"/>
              <a:gd name="connsiteX3" fmla="*/ 6041449 w 8853056"/>
              <a:gd name="connsiteY3" fmla="*/ 3848100 h 6858000"/>
              <a:gd name="connsiteX4" fmla="*/ 8853056 w 8853056"/>
              <a:gd name="connsiteY4" fmla="*/ 6858000 h 6858000"/>
              <a:gd name="connsiteX5" fmla="*/ 0 w 8853056"/>
              <a:gd name="connsiteY5" fmla="*/ 6858000 h 6858000"/>
              <a:gd name="connsiteX6" fmla="*/ 0 w 8853056"/>
              <a:gd name="connsiteY6" fmla="*/ 0 h 6858000"/>
              <a:gd name="connsiteX0" fmla="*/ 0 w 8853056"/>
              <a:gd name="connsiteY0" fmla="*/ 0 h 6858000"/>
              <a:gd name="connsiteX1" fmla="*/ 7807904 w 8853056"/>
              <a:gd name="connsiteY1" fmla="*/ 28575 h 6858000"/>
              <a:gd name="connsiteX2" fmla="*/ 8172451 w 8853056"/>
              <a:gd name="connsiteY2" fmla="*/ 1214438 h 6858000"/>
              <a:gd name="connsiteX3" fmla="*/ 6041449 w 8853056"/>
              <a:gd name="connsiteY3" fmla="*/ 3848100 h 6858000"/>
              <a:gd name="connsiteX4" fmla="*/ 8853056 w 8853056"/>
              <a:gd name="connsiteY4" fmla="*/ 6858000 h 6858000"/>
              <a:gd name="connsiteX5" fmla="*/ 0 w 8853056"/>
              <a:gd name="connsiteY5" fmla="*/ 6858000 h 6858000"/>
              <a:gd name="connsiteX6" fmla="*/ 0 w 88530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53056" h="6858000">
                <a:moveTo>
                  <a:pt x="0" y="0"/>
                </a:moveTo>
                <a:lnTo>
                  <a:pt x="7807904" y="28575"/>
                </a:lnTo>
                <a:cubicBezTo>
                  <a:pt x="8686585" y="45244"/>
                  <a:pt x="8042998" y="573088"/>
                  <a:pt x="8172451" y="1214438"/>
                </a:cubicBezTo>
                <a:cubicBezTo>
                  <a:pt x="8301904" y="1855788"/>
                  <a:pt x="5444621" y="2721769"/>
                  <a:pt x="6041449" y="3848100"/>
                </a:cubicBezTo>
                <a:cubicBezTo>
                  <a:pt x="4166467" y="5769264"/>
                  <a:pt x="7998692" y="6169891"/>
                  <a:pt x="8853056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224" y="323012"/>
            <a:ext cx="2453020" cy="83919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49411" y="3378070"/>
            <a:ext cx="4193753" cy="2970044"/>
            <a:chOff x="5896141" y="1985977"/>
            <a:chExt cx="6618024" cy="4820801"/>
          </a:xfrm>
        </p:grpSpPr>
        <p:sp>
          <p:nvSpPr>
            <p:cNvPr id="6" name="TextBox 5"/>
            <p:cNvSpPr txBox="1"/>
            <p:nvPr/>
          </p:nvSpPr>
          <p:spPr>
            <a:xfrm>
              <a:off x="5896141" y="1985977"/>
              <a:ext cx="5743576" cy="4820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oppins" panose="00000500000000000000" pitchFamily="2" charset="0"/>
                  <a:cs typeface="Poppins" panose="00000500000000000000" pitchFamily="2" charset="0"/>
                </a:rPr>
                <a:t>SIMPLE ATTENDANCE</a:t>
              </a:r>
            </a:p>
            <a:p>
              <a:endParaRPr lang="en-US" sz="1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96141" y="3501145"/>
              <a:ext cx="6618024" cy="849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oppins" panose="00000500000000000000" pitchFamily="2" charset="0"/>
                  <a:cs typeface="Poppins" panose="00000500000000000000" pitchFamily="2" charset="0"/>
                </a:rPr>
                <a:t>RECORD SYSTEM</a:t>
              </a:r>
              <a:endParaRPr lang="en-US" sz="48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673009" y="1142705"/>
            <a:ext cx="58833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OVERVIEW:</a:t>
            </a:r>
          </a:p>
          <a:p>
            <a:pPr algn="just"/>
            <a:b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Simple Attendance Record System will help you learn how to use PHP CRUD functions. This system is capable of recording the attendance of every student. This application is user-friendly kind of system. This system has two sides which are the administrator and the Student side. A simple attendance record system tracks the attendance of individuals such as students, or organization members. Key components include a user interface with secure login, a dashboard, and attendance entry forms, supported by a database storing user information, and attendance records. It offers functionalities like manual and automated attendance entry.</a:t>
            </a:r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9411" y="3112475"/>
            <a:ext cx="3500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INFORMATION MANAGEMENT 1</a:t>
            </a:r>
          </a:p>
        </p:txBody>
      </p:sp>
    </p:spTree>
    <p:extLst>
      <p:ext uri="{BB962C8B-B14F-4D97-AF65-F5344CB8AC3E}">
        <p14:creationId xmlns:p14="http://schemas.microsoft.com/office/powerpoint/2010/main" val="24636806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88000">
              <a:srgbClr val="002060"/>
            </a:gs>
            <a:gs pos="96000">
              <a:schemeClr val="accent5">
                <a:lumMod val="75000"/>
              </a:schemeClr>
            </a:gs>
            <a:gs pos="68000">
              <a:srgbClr val="00206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1400176" y="0"/>
            <a:ext cx="10791824" cy="6858000"/>
          </a:xfrm>
          <a:custGeom>
            <a:avLst/>
            <a:gdLst>
              <a:gd name="connsiteX0" fmla="*/ 0 w 8853056"/>
              <a:gd name="connsiteY0" fmla="*/ 0 h 6858000"/>
              <a:gd name="connsiteX1" fmla="*/ 8853056 w 8853056"/>
              <a:gd name="connsiteY1" fmla="*/ 0 h 6858000"/>
              <a:gd name="connsiteX2" fmla="*/ 8853056 w 8853056"/>
              <a:gd name="connsiteY2" fmla="*/ 6858000 h 6858000"/>
              <a:gd name="connsiteX3" fmla="*/ 0 w 8853056"/>
              <a:gd name="connsiteY3" fmla="*/ 6858000 h 6858000"/>
              <a:gd name="connsiteX4" fmla="*/ 0 w 8853056"/>
              <a:gd name="connsiteY4" fmla="*/ 0 h 6858000"/>
              <a:gd name="connsiteX0" fmla="*/ 0 w 8853056"/>
              <a:gd name="connsiteY0" fmla="*/ 0 h 6858000"/>
              <a:gd name="connsiteX1" fmla="*/ 8853056 w 8853056"/>
              <a:gd name="connsiteY1" fmla="*/ 0 h 6858000"/>
              <a:gd name="connsiteX2" fmla="*/ 6289965 w 8853056"/>
              <a:gd name="connsiteY2" fmla="*/ 4793673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8853056 w 8853056"/>
              <a:gd name="connsiteY1" fmla="*/ 0 h 6858000"/>
              <a:gd name="connsiteX2" fmla="*/ 6289965 w 8853056"/>
              <a:gd name="connsiteY2" fmla="*/ 4793673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8853056 w 8853056"/>
              <a:gd name="connsiteY1" fmla="*/ 0 h 6858000"/>
              <a:gd name="connsiteX2" fmla="*/ 3726874 w 8853056"/>
              <a:gd name="connsiteY2" fmla="*/ 3962400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8853056 w 8853056"/>
              <a:gd name="connsiteY1" fmla="*/ 0 h 6858000"/>
              <a:gd name="connsiteX2" fmla="*/ 3726874 w 8853056"/>
              <a:gd name="connsiteY2" fmla="*/ 3962400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5264729 w 8853056"/>
              <a:gd name="connsiteY1" fmla="*/ 0 h 6858000"/>
              <a:gd name="connsiteX2" fmla="*/ 3726874 w 8853056"/>
              <a:gd name="connsiteY2" fmla="*/ 3962400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5264729 w 8853056"/>
              <a:gd name="connsiteY1" fmla="*/ 0 h 6858000"/>
              <a:gd name="connsiteX2" fmla="*/ 3726874 w 8853056"/>
              <a:gd name="connsiteY2" fmla="*/ 3962400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5264729 w 8853056"/>
              <a:gd name="connsiteY1" fmla="*/ 0 h 6858000"/>
              <a:gd name="connsiteX2" fmla="*/ 6041449 w 8853056"/>
              <a:gd name="connsiteY2" fmla="*/ 3848100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5264729 w 8853056"/>
              <a:gd name="connsiteY1" fmla="*/ 0 h 6858000"/>
              <a:gd name="connsiteX2" fmla="*/ 8172451 w 8853056"/>
              <a:gd name="connsiteY2" fmla="*/ 1214438 h 6858000"/>
              <a:gd name="connsiteX3" fmla="*/ 6041449 w 8853056"/>
              <a:gd name="connsiteY3" fmla="*/ 3848100 h 6858000"/>
              <a:gd name="connsiteX4" fmla="*/ 8853056 w 8853056"/>
              <a:gd name="connsiteY4" fmla="*/ 6858000 h 6858000"/>
              <a:gd name="connsiteX5" fmla="*/ 0 w 8853056"/>
              <a:gd name="connsiteY5" fmla="*/ 6858000 h 6858000"/>
              <a:gd name="connsiteX6" fmla="*/ 0 w 8853056"/>
              <a:gd name="connsiteY6" fmla="*/ 0 h 6858000"/>
              <a:gd name="connsiteX0" fmla="*/ 0 w 8853056"/>
              <a:gd name="connsiteY0" fmla="*/ 0 h 6858000"/>
              <a:gd name="connsiteX1" fmla="*/ 7807904 w 8853056"/>
              <a:gd name="connsiteY1" fmla="*/ 28575 h 6858000"/>
              <a:gd name="connsiteX2" fmla="*/ 8172451 w 8853056"/>
              <a:gd name="connsiteY2" fmla="*/ 1214438 h 6858000"/>
              <a:gd name="connsiteX3" fmla="*/ 6041449 w 8853056"/>
              <a:gd name="connsiteY3" fmla="*/ 3848100 h 6858000"/>
              <a:gd name="connsiteX4" fmla="*/ 8853056 w 8853056"/>
              <a:gd name="connsiteY4" fmla="*/ 6858000 h 6858000"/>
              <a:gd name="connsiteX5" fmla="*/ 0 w 8853056"/>
              <a:gd name="connsiteY5" fmla="*/ 6858000 h 6858000"/>
              <a:gd name="connsiteX6" fmla="*/ 0 w 88530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53056" h="6858000">
                <a:moveTo>
                  <a:pt x="0" y="0"/>
                </a:moveTo>
                <a:lnTo>
                  <a:pt x="7807904" y="28575"/>
                </a:lnTo>
                <a:cubicBezTo>
                  <a:pt x="8686585" y="45244"/>
                  <a:pt x="8042998" y="573088"/>
                  <a:pt x="8172451" y="1214438"/>
                </a:cubicBezTo>
                <a:cubicBezTo>
                  <a:pt x="8301904" y="1855788"/>
                  <a:pt x="5444621" y="2721769"/>
                  <a:pt x="6041449" y="3848100"/>
                </a:cubicBezTo>
                <a:cubicBezTo>
                  <a:pt x="4166467" y="5769264"/>
                  <a:pt x="7998692" y="6169891"/>
                  <a:pt x="8853056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224" y="323012"/>
            <a:ext cx="2453020" cy="83919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49411" y="3281752"/>
            <a:ext cx="4193753" cy="1815882"/>
            <a:chOff x="5896141" y="1985977"/>
            <a:chExt cx="6618024" cy="2947433"/>
          </a:xfrm>
        </p:grpSpPr>
        <p:sp>
          <p:nvSpPr>
            <p:cNvPr id="6" name="TextBox 5"/>
            <p:cNvSpPr txBox="1"/>
            <p:nvPr/>
          </p:nvSpPr>
          <p:spPr>
            <a:xfrm>
              <a:off x="5896141" y="1985977"/>
              <a:ext cx="5743576" cy="2947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oppins" panose="00000500000000000000" pitchFamily="2" charset="0"/>
                  <a:cs typeface="Poppins" panose="00000500000000000000" pitchFamily="2" charset="0"/>
                </a:rPr>
                <a:t>SIMPLE ATTENDANCE</a:t>
              </a:r>
            </a:p>
            <a:p>
              <a:endPara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96141" y="3501145"/>
              <a:ext cx="6618024" cy="849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oppins" panose="00000500000000000000" pitchFamily="2" charset="0"/>
                  <a:cs typeface="Poppins" panose="00000500000000000000" pitchFamily="2" charset="0"/>
                </a:rPr>
                <a:t>RECORD SYSTEM</a:t>
              </a:r>
              <a:endParaRPr lang="en-US" sz="48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536360" y="83128"/>
            <a:ext cx="5883363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OBJECTIVES:</a:t>
            </a:r>
          </a:p>
          <a:p>
            <a:endParaRPr lang="en-US" sz="1600" b="1" dirty="0">
              <a:solidFill>
                <a:schemeClr val="accent3">
                  <a:lumMod val="20000"/>
                  <a:lumOff val="8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objectives of the Simple Attendance Record System (SARS) are to:</a:t>
            </a:r>
          </a:p>
          <a:p>
            <a:pPr algn="just"/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Here are some key objectives for a simple attendance record system: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1. Accurate Attendance Tracking : Ensure precise recording of attendance data for all individuals, minimizing errors and discrepancies.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2. User-Friendly Interface : Provide a simple and intuitive user interface for easy attendance entry and management by all users, including administrators and attendees.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3. Real-Time Monitoring : Enable real-time monitoring of attendance to facilitate timely interventions and decision-making by administrators.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4. Security and Privacy : Ensure secure login and authentication mechanisms to protect user data and maintain privacy.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5. Scalability and Customization : Design the system to be scalable and customizable to meet the specific needs of different organizations.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6. Data Integration : Enable seamless integration with other systems, such as payroll or academic management systems, to ensure cohesive data management.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9411" y="3112475"/>
            <a:ext cx="3500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INFORMATION MANAGEMENT 1</a:t>
            </a:r>
          </a:p>
        </p:txBody>
      </p:sp>
    </p:spTree>
    <p:extLst>
      <p:ext uri="{BB962C8B-B14F-4D97-AF65-F5344CB8AC3E}">
        <p14:creationId xmlns:p14="http://schemas.microsoft.com/office/powerpoint/2010/main" val="24392912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88000">
              <a:srgbClr val="002060"/>
            </a:gs>
            <a:gs pos="96000">
              <a:schemeClr val="accent5">
                <a:lumMod val="75000"/>
              </a:schemeClr>
            </a:gs>
            <a:gs pos="68000">
              <a:srgbClr val="00206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114300" y="0"/>
            <a:ext cx="12077699" cy="6858000"/>
          </a:xfrm>
          <a:custGeom>
            <a:avLst/>
            <a:gdLst>
              <a:gd name="connsiteX0" fmla="*/ 0 w 8853056"/>
              <a:gd name="connsiteY0" fmla="*/ 0 h 6858000"/>
              <a:gd name="connsiteX1" fmla="*/ 8853056 w 8853056"/>
              <a:gd name="connsiteY1" fmla="*/ 0 h 6858000"/>
              <a:gd name="connsiteX2" fmla="*/ 8853056 w 8853056"/>
              <a:gd name="connsiteY2" fmla="*/ 6858000 h 6858000"/>
              <a:gd name="connsiteX3" fmla="*/ 0 w 8853056"/>
              <a:gd name="connsiteY3" fmla="*/ 6858000 h 6858000"/>
              <a:gd name="connsiteX4" fmla="*/ 0 w 8853056"/>
              <a:gd name="connsiteY4" fmla="*/ 0 h 6858000"/>
              <a:gd name="connsiteX0" fmla="*/ 0 w 8853056"/>
              <a:gd name="connsiteY0" fmla="*/ 0 h 6858000"/>
              <a:gd name="connsiteX1" fmla="*/ 8853056 w 8853056"/>
              <a:gd name="connsiteY1" fmla="*/ 0 h 6858000"/>
              <a:gd name="connsiteX2" fmla="*/ 6289965 w 8853056"/>
              <a:gd name="connsiteY2" fmla="*/ 4793673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8853056 w 8853056"/>
              <a:gd name="connsiteY1" fmla="*/ 0 h 6858000"/>
              <a:gd name="connsiteX2" fmla="*/ 6289965 w 8853056"/>
              <a:gd name="connsiteY2" fmla="*/ 4793673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8853056 w 8853056"/>
              <a:gd name="connsiteY1" fmla="*/ 0 h 6858000"/>
              <a:gd name="connsiteX2" fmla="*/ 3726874 w 8853056"/>
              <a:gd name="connsiteY2" fmla="*/ 3962400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8853056 w 8853056"/>
              <a:gd name="connsiteY1" fmla="*/ 0 h 6858000"/>
              <a:gd name="connsiteX2" fmla="*/ 3726874 w 8853056"/>
              <a:gd name="connsiteY2" fmla="*/ 3962400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5264729 w 8853056"/>
              <a:gd name="connsiteY1" fmla="*/ 0 h 6858000"/>
              <a:gd name="connsiteX2" fmla="*/ 3726874 w 8853056"/>
              <a:gd name="connsiteY2" fmla="*/ 3962400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5264729 w 8853056"/>
              <a:gd name="connsiteY1" fmla="*/ 0 h 6858000"/>
              <a:gd name="connsiteX2" fmla="*/ 3726874 w 8853056"/>
              <a:gd name="connsiteY2" fmla="*/ 3962400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5264729 w 8853056"/>
              <a:gd name="connsiteY1" fmla="*/ 0 h 6858000"/>
              <a:gd name="connsiteX2" fmla="*/ 6041449 w 8853056"/>
              <a:gd name="connsiteY2" fmla="*/ 3848100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5264729 w 8853056"/>
              <a:gd name="connsiteY1" fmla="*/ 0 h 6858000"/>
              <a:gd name="connsiteX2" fmla="*/ 8172451 w 8853056"/>
              <a:gd name="connsiteY2" fmla="*/ 1214438 h 6858000"/>
              <a:gd name="connsiteX3" fmla="*/ 6041449 w 8853056"/>
              <a:gd name="connsiteY3" fmla="*/ 3848100 h 6858000"/>
              <a:gd name="connsiteX4" fmla="*/ 8853056 w 8853056"/>
              <a:gd name="connsiteY4" fmla="*/ 6858000 h 6858000"/>
              <a:gd name="connsiteX5" fmla="*/ 0 w 8853056"/>
              <a:gd name="connsiteY5" fmla="*/ 6858000 h 6858000"/>
              <a:gd name="connsiteX6" fmla="*/ 0 w 8853056"/>
              <a:gd name="connsiteY6" fmla="*/ 0 h 6858000"/>
              <a:gd name="connsiteX0" fmla="*/ 0 w 8853056"/>
              <a:gd name="connsiteY0" fmla="*/ 0 h 6858000"/>
              <a:gd name="connsiteX1" fmla="*/ 7807904 w 8853056"/>
              <a:gd name="connsiteY1" fmla="*/ 28575 h 6858000"/>
              <a:gd name="connsiteX2" fmla="*/ 8172451 w 8853056"/>
              <a:gd name="connsiteY2" fmla="*/ 1214438 h 6858000"/>
              <a:gd name="connsiteX3" fmla="*/ 6041449 w 8853056"/>
              <a:gd name="connsiteY3" fmla="*/ 3848100 h 6858000"/>
              <a:gd name="connsiteX4" fmla="*/ 8853056 w 8853056"/>
              <a:gd name="connsiteY4" fmla="*/ 6858000 h 6858000"/>
              <a:gd name="connsiteX5" fmla="*/ 0 w 8853056"/>
              <a:gd name="connsiteY5" fmla="*/ 6858000 h 6858000"/>
              <a:gd name="connsiteX6" fmla="*/ 0 w 88530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53056" h="6858000">
                <a:moveTo>
                  <a:pt x="0" y="0"/>
                </a:moveTo>
                <a:lnTo>
                  <a:pt x="7807904" y="28575"/>
                </a:lnTo>
                <a:cubicBezTo>
                  <a:pt x="8686585" y="45244"/>
                  <a:pt x="8042998" y="573088"/>
                  <a:pt x="8172451" y="1214438"/>
                </a:cubicBezTo>
                <a:cubicBezTo>
                  <a:pt x="8301904" y="1855788"/>
                  <a:pt x="5444621" y="2721769"/>
                  <a:pt x="6041449" y="3848100"/>
                </a:cubicBezTo>
                <a:cubicBezTo>
                  <a:pt x="4166467" y="5769264"/>
                  <a:pt x="7998692" y="6169891"/>
                  <a:pt x="8853056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764" y="252074"/>
            <a:ext cx="2453020" cy="83919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63490" y="2839364"/>
            <a:ext cx="4193753" cy="1923603"/>
            <a:chOff x="649411" y="3112475"/>
            <a:chExt cx="4193753" cy="1923603"/>
          </a:xfrm>
        </p:grpSpPr>
        <p:grpSp>
          <p:nvGrpSpPr>
            <p:cNvPr id="2" name="Group 1"/>
            <p:cNvGrpSpPr/>
            <p:nvPr/>
          </p:nvGrpSpPr>
          <p:grpSpPr>
            <a:xfrm>
              <a:off x="649411" y="3281752"/>
              <a:ext cx="4193753" cy="1754326"/>
              <a:chOff x="5896141" y="1985977"/>
              <a:chExt cx="6618024" cy="284751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896141" y="1985977"/>
                <a:ext cx="5743576" cy="2847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Poppins" panose="00000500000000000000" pitchFamily="2" charset="0"/>
                    <a:cs typeface="Poppins" panose="00000500000000000000" pitchFamily="2" charset="0"/>
                  </a:rPr>
                  <a:t>SIMPLE ATTENDANCE</a:t>
                </a:r>
              </a:p>
              <a:p>
                <a:endParaRPr lang="en-US" sz="36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896141" y="3559606"/>
                <a:ext cx="6618024" cy="849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Poppins" panose="00000500000000000000" pitchFamily="2" charset="0"/>
                    <a:cs typeface="Poppins" panose="00000500000000000000" pitchFamily="2" charset="0"/>
                  </a:rPr>
                  <a:t>RECORD SYSTEM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649411" y="3112475"/>
              <a:ext cx="35004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INFORMATION MANAGEMENT 1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363490" y="4288467"/>
            <a:ext cx="21563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b="1" dirty="0">
              <a:solidFill>
                <a:schemeClr val="accent3">
                  <a:lumMod val="20000"/>
                  <a:lumOff val="8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User’s Guide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016946" y="4312358"/>
            <a:ext cx="2153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Step 1: 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Logging 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23425" y="472062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ui-sans-serif"/>
              </a:rPr>
              <a:t>Open </a:t>
            </a:r>
            <a:r>
              <a:rPr lang="en-US" dirty="0">
                <a:solidFill>
                  <a:schemeClr val="bg1"/>
                </a:solidFill>
                <a:latin typeface="ui-sans-serif"/>
              </a:rPr>
              <a:t>your favorite browser</a:t>
            </a:r>
            <a:r>
              <a:rPr lang="en-US" b="0" i="0" dirty="0">
                <a:solidFill>
                  <a:schemeClr val="bg1"/>
                </a:solidFill>
                <a:effectLst/>
                <a:latin typeface="ui-sans-serif"/>
              </a:rPr>
              <a:t> type </a:t>
            </a:r>
            <a:r>
              <a:rPr lang="en-US" b="1" i="0" dirty="0">
                <a:solidFill>
                  <a:srgbClr val="FFC000"/>
                </a:solidFill>
                <a:effectLst/>
                <a:latin typeface="ui-sans-serif"/>
              </a:rPr>
              <a:t>localhost/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ui-sans-serif"/>
              </a:rPr>
              <a:t>simpleattendancerecord</a:t>
            </a:r>
            <a:r>
              <a:rPr lang="en-US" b="1" i="0" dirty="0">
                <a:solidFill>
                  <a:srgbClr val="FFC000"/>
                </a:solidFill>
                <a:effectLst/>
                <a:latin typeface="ui-sans-serif"/>
              </a:rPr>
              <a:t>/admin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ui-sans-serif"/>
              </a:rPr>
              <a:t>Enter your username and password in the designated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i-sans-serif"/>
              </a:rPr>
              <a:t>Example – username =“lea” password =“admin”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i-sans-serif"/>
              </a:rPr>
              <a:t>S</a:t>
            </a:r>
            <a:r>
              <a:rPr lang="en-US" b="0" i="0" dirty="0">
                <a:solidFill>
                  <a:schemeClr val="bg1"/>
                </a:solidFill>
                <a:effectLst/>
                <a:latin typeface="ui-sans-serif"/>
              </a:rPr>
              <a:t>tudent may log in, in </a:t>
            </a:r>
            <a:r>
              <a:rPr lang="en-US" dirty="0" err="1">
                <a:solidFill>
                  <a:srgbClr val="FFC000"/>
                </a:solidFill>
              </a:rPr>
              <a:t>simpleattendacerecord.test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, type it in your favorite browser. </a:t>
            </a:r>
            <a:endParaRPr lang="en-US" b="0" i="0" dirty="0">
              <a:solidFill>
                <a:srgbClr val="FFC000"/>
              </a:solidFill>
              <a:effectLst/>
              <a:latin typeface="ui-sans-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ui-sans-serif"/>
              </a:rPr>
              <a:t>Click on the "Login" button to access the system.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13117" y="366764"/>
            <a:ext cx="4203604" cy="298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5078CE-1C92-2E04-7D68-48101F52B6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960" y="366764"/>
            <a:ext cx="3710799" cy="298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49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88000">
              <a:srgbClr val="002060"/>
            </a:gs>
            <a:gs pos="96000">
              <a:schemeClr val="accent5">
                <a:lumMod val="75000"/>
              </a:schemeClr>
            </a:gs>
            <a:gs pos="68000">
              <a:srgbClr val="00206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114301" y="0"/>
            <a:ext cx="12077699" cy="6858000"/>
          </a:xfrm>
          <a:custGeom>
            <a:avLst/>
            <a:gdLst>
              <a:gd name="connsiteX0" fmla="*/ 0 w 8853056"/>
              <a:gd name="connsiteY0" fmla="*/ 0 h 6858000"/>
              <a:gd name="connsiteX1" fmla="*/ 8853056 w 8853056"/>
              <a:gd name="connsiteY1" fmla="*/ 0 h 6858000"/>
              <a:gd name="connsiteX2" fmla="*/ 8853056 w 8853056"/>
              <a:gd name="connsiteY2" fmla="*/ 6858000 h 6858000"/>
              <a:gd name="connsiteX3" fmla="*/ 0 w 8853056"/>
              <a:gd name="connsiteY3" fmla="*/ 6858000 h 6858000"/>
              <a:gd name="connsiteX4" fmla="*/ 0 w 8853056"/>
              <a:gd name="connsiteY4" fmla="*/ 0 h 6858000"/>
              <a:gd name="connsiteX0" fmla="*/ 0 w 8853056"/>
              <a:gd name="connsiteY0" fmla="*/ 0 h 6858000"/>
              <a:gd name="connsiteX1" fmla="*/ 8853056 w 8853056"/>
              <a:gd name="connsiteY1" fmla="*/ 0 h 6858000"/>
              <a:gd name="connsiteX2" fmla="*/ 6289965 w 8853056"/>
              <a:gd name="connsiteY2" fmla="*/ 4793673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8853056 w 8853056"/>
              <a:gd name="connsiteY1" fmla="*/ 0 h 6858000"/>
              <a:gd name="connsiteX2" fmla="*/ 6289965 w 8853056"/>
              <a:gd name="connsiteY2" fmla="*/ 4793673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8853056 w 8853056"/>
              <a:gd name="connsiteY1" fmla="*/ 0 h 6858000"/>
              <a:gd name="connsiteX2" fmla="*/ 3726874 w 8853056"/>
              <a:gd name="connsiteY2" fmla="*/ 3962400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8853056 w 8853056"/>
              <a:gd name="connsiteY1" fmla="*/ 0 h 6858000"/>
              <a:gd name="connsiteX2" fmla="*/ 3726874 w 8853056"/>
              <a:gd name="connsiteY2" fmla="*/ 3962400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5264729 w 8853056"/>
              <a:gd name="connsiteY1" fmla="*/ 0 h 6858000"/>
              <a:gd name="connsiteX2" fmla="*/ 3726874 w 8853056"/>
              <a:gd name="connsiteY2" fmla="*/ 3962400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5264729 w 8853056"/>
              <a:gd name="connsiteY1" fmla="*/ 0 h 6858000"/>
              <a:gd name="connsiteX2" fmla="*/ 3726874 w 8853056"/>
              <a:gd name="connsiteY2" fmla="*/ 3962400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5264729 w 8853056"/>
              <a:gd name="connsiteY1" fmla="*/ 0 h 6858000"/>
              <a:gd name="connsiteX2" fmla="*/ 6041449 w 8853056"/>
              <a:gd name="connsiteY2" fmla="*/ 3848100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5264729 w 8853056"/>
              <a:gd name="connsiteY1" fmla="*/ 0 h 6858000"/>
              <a:gd name="connsiteX2" fmla="*/ 8172451 w 8853056"/>
              <a:gd name="connsiteY2" fmla="*/ 1214438 h 6858000"/>
              <a:gd name="connsiteX3" fmla="*/ 6041449 w 8853056"/>
              <a:gd name="connsiteY3" fmla="*/ 3848100 h 6858000"/>
              <a:gd name="connsiteX4" fmla="*/ 8853056 w 8853056"/>
              <a:gd name="connsiteY4" fmla="*/ 6858000 h 6858000"/>
              <a:gd name="connsiteX5" fmla="*/ 0 w 8853056"/>
              <a:gd name="connsiteY5" fmla="*/ 6858000 h 6858000"/>
              <a:gd name="connsiteX6" fmla="*/ 0 w 8853056"/>
              <a:gd name="connsiteY6" fmla="*/ 0 h 6858000"/>
              <a:gd name="connsiteX0" fmla="*/ 0 w 8853056"/>
              <a:gd name="connsiteY0" fmla="*/ 0 h 6858000"/>
              <a:gd name="connsiteX1" fmla="*/ 7807904 w 8853056"/>
              <a:gd name="connsiteY1" fmla="*/ 28575 h 6858000"/>
              <a:gd name="connsiteX2" fmla="*/ 8172451 w 8853056"/>
              <a:gd name="connsiteY2" fmla="*/ 1214438 h 6858000"/>
              <a:gd name="connsiteX3" fmla="*/ 6041449 w 8853056"/>
              <a:gd name="connsiteY3" fmla="*/ 3848100 h 6858000"/>
              <a:gd name="connsiteX4" fmla="*/ 8853056 w 8853056"/>
              <a:gd name="connsiteY4" fmla="*/ 6858000 h 6858000"/>
              <a:gd name="connsiteX5" fmla="*/ 0 w 8853056"/>
              <a:gd name="connsiteY5" fmla="*/ 6858000 h 6858000"/>
              <a:gd name="connsiteX6" fmla="*/ 0 w 88530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53056" h="6858000">
                <a:moveTo>
                  <a:pt x="0" y="0"/>
                </a:moveTo>
                <a:lnTo>
                  <a:pt x="7807904" y="28575"/>
                </a:lnTo>
                <a:cubicBezTo>
                  <a:pt x="8686585" y="45244"/>
                  <a:pt x="8042998" y="573088"/>
                  <a:pt x="8172451" y="1214438"/>
                </a:cubicBezTo>
                <a:cubicBezTo>
                  <a:pt x="8301904" y="1855788"/>
                  <a:pt x="5444621" y="2721769"/>
                  <a:pt x="6041449" y="3848100"/>
                </a:cubicBezTo>
                <a:cubicBezTo>
                  <a:pt x="4166467" y="5769264"/>
                  <a:pt x="7998692" y="6169891"/>
                  <a:pt x="8853056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764" y="252074"/>
            <a:ext cx="2453020" cy="83919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63490" y="2839364"/>
            <a:ext cx="4193753" cy="1923603"/>
            <a:chOff x="649411" y="3112475"/>
            <a:chExt cx="4193753" cy="1923603"/>
          </a:xfrm>
        </p:grpSpPr>
        <p:grpSp>
          <p:nvGrpSpPr>
            <p:cNvPr id="2" name="Group 1"/>
            <p:cNvGrpSpPr/>
            <p:nvPr/>
          </p:nvGrpSpPr>
          <p:grpSpPr>
            <a:xfrm>
              <a:off x="649411" y="3281752"/>
              <a:ext cx="4193753" cy="1754326"/>
              <a:chOff x="5896141" y="1985977"/>
              <a:chExt cx="6618024" cy="284751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896141" y="1985977"/>
                <a:ext cx="5743576" cy="2847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Poppins" panose="00000500000000000000" pitchFamily="2" charset="0"/>
                    <a:cs typeface="Poppins" panose="00000500000000000000" pitchFamily="2" charset="0"/>
                  </a:rPr>
                  <a:t>SIMPLE ATTENDANCE</a:t>
                </a:r>
              </a:p>
              <a:p>
                <a:endParaRPr lang="en-US" sz="36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896141" y="3598113"/>
                <a:ext cx="6618024" cy="849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Poppins" panose="00000500000000000000" pitchFamily="2" charset="0"/>
                    <a:cs typeface="Poppins" panose="00000500000000000000" pitchFamily="2" charset="0"/>
                  </a:rPr>
                  <a:t>RECORD SYSTEM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649411" y="3112475"/>
              <a:ext cx="35004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INFORMATION MANAGEMENT 1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363490" y="4288467"/>
            <a:ext cx="21563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b="1" dirty="0">
              <a:solidFill>
                <a:schemeClr val="accent3">
                  <a:lumMod val="20000"/>
                  <a:lumOff val="8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User’s Guide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108935" y="4053809"/>
            <a:ext cx="4140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Step 2: </a:t>
            </a:r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Accessing the Attendance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77712" y="4401971"/>
            <a:ext cx="6401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ui-sans-serif"/>
              </a:rPr>
              <a:t>From the</a:t>
            </a:r>
            <a:r>
              <a:rPr lang="en-US" dirty="0">
                <a:solidFill>
                  <a:schemeClr val="bg1"/>
                </a:solidFill>
                <a:latin typeface="ui-sans-serif"/>
              </a:rPr>
              <a:t> admin dashboard</a:t>
            </a:r>
            <a:r>
              <a:rPr lang="en-US" b="0" i="0" dirty="0">
                <a:solidFill>
                  <a:schemeClr val="bg1"/>
                </a:solidFill>
                <a:effectLst/>
                <a:latin typeface="ui-sans-serif"/>
              </a:rPr>
              <a:t>, select the “</a:t>
            </a:r>
            <a:r>
              <a:rPr lang="en-US" dirty="0">
                <a:solidFill>
                  <a:schemeClr val="bg1"/>
                </a:solidFill>
                <a:latin typeface="ui-sans-serif"/>
              </a:rPr>
              <a:t>Accounts</a:t>
            </a:r>
            <a:r>
              <a:rPr lang="en-US" b="0" i="0" dirty="0">
                <a:solidFill>
                  <a:schemeClr val="bg1"/>
                </a:solidFill>
                <a:effectLst/>
                <a:latin typeface="ui-sans-serif"/>
              </a:rPr>
              <a:t>" option. Then, you can see two options the admin and students.</a:t>
            </a: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50112" y="87715"/>
            <a:ext cx="4013233" cy="326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861271" y="5080071"/>
            <a:ext cx="4317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Step 3: </a:t>
            </a:r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Checking the Students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77712" y="55142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ui-sans-serif"/>
              </a:rPr>
              <a:t>Choose the Student option to see the students who attended</a:t>
            </a:r>
            <a:r>
              <a:rPr lang="en-US" dirty="0">
                <a:solidFill>
                  <a:schemeClr val="bg1"/>
                </a:solidFill>
                <a:latin typeface="ui-sans-serif"/>
              </a:rPr>
              <a:t>. </a:t>
            </a:r>
            <a:r>
              <a:rPr lang="en-US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5DCD10-E1C3-03A3-0800-252FBA03EB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40" y="87715"/>
            <a:ext cx="3967359" cy="326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3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88000">
              <a:srgbClr val="002060"/>
            </a:gs>
            <a:gs pos="96000">
              <a:schemeClr val="accent5">
                <a:lumMod val="75000"/>
              </a:schemeClr>
            </a:gs>
            <a:gs pos="68000">
              <a:srgbClr val="00206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1400175" y="0"/>
            <a:ext cx="10791824" cy="6858000"/>
          </a:xfrm>
          <a:custGeom>
            <a:avLst/>
            <a:gdLst>
              <a:gd name="connsiteX0" fmla="*/ 0 w 8853056"/>
              <a:gd name="connsiteY0" fmla="*/ 0 h 6858000"/>
              <a:gd name="connsiteX1" fmla="*/ 8853056 w 8853056"/>
              <a:gd name="connsiteY1" fmla="*/ 0 h 6858000"/>
              <a:gd name="connsiteX2" fmla="*/ 8853056 w 8853056"/>
              <a:gd name="connsiteY2" fmla="*/ 6858000 h 6858000"/>
              <a:gd name="connsiteX3" fmla="*/ 0 w 8853056"/>
              <a:gd name="connsiteY3" fmla="*/ 6858000 h 6858000"/>
              <a:gd name="connsiteX4" fmla="*/ 0 w 8853056"/>
              <a:gd name="connsiteY4" fmla="*/ 0 h 6858000"/>
              <a:gd name="connsiteX0" fmla="*/ 0 w 8853056"/>
              <a:gd name="connsiteY0" fmla="*/ 0 h 6858000"/>
              <a:gd name="connsiteX1" fmla="*/ 8853056 w 8853056"/>
              <a:gd name="connsiteY1" fmla="*/ 0 h 6858000"/>
              <a:gd name="connsiteX2" fmla="*/ 6289965 w 8853056"/>
              <a:gd name="connsiteY2" fmla="*/ 4793673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8853056 w 8853056"/>
              <a:gd name="connsiteY1" fmla="*/ 0 h 6858000"/>
              <a:gd name="connsiteX2" fmla="*/ 6289965 w 8853056"/>
              <a:gd name="connsiteY2" fmla="*/ 4793673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8853056 w 8853056"/>
              <a:gd name="connsiteY1" fmla="*/ 0 h 6858000"/>
              <a:gd name="connsiteX2" fmla="*/ 3726874 w 8853056"/>
              <a:gd name="connsiteY2" fmla="*/ 3962400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8853056 w 8853056"/>
              <a:gd name="connsiteY1" fmla="*/ 0 h 6858000"/>
              <a:gd name="connsiteX2" fmla="*/ 3726874 w 8853056"/>
              <a:gd name="connsiteY2" fmla="*/ 3962400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5264729 w 8853056"/>
              <a:gd name="connsiteY1" fmla="*/ 0 h 6858000"/>
              <a:gd name="connsiteX2" fmla="*/ 3726874 w 8853056"/>
              <a:gd name="connsiteY2" fmla="*/ 3962400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5264729 w 8853056"/>
              <a:gd name="connsiteY1" fmla="*/ 0 h 6858000"/>
              <a:gd name="connsiteX2" fmla="*/ 3726874 w 8853056"/>
              <a:gd name="connsiteY2" fmla="*/ 3962400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5264729 w 8853056"/>
              <a:gd name="connsiteY1" fmla="*/ 0 h 6858000"/>
              <a:gd name="connsiteX2" fmla="*/ 6041449 w 8853056"/>
              <a:gd name="connsiteY2" fmla="*/ 3848100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5264729 w 8853056"/>
              <a:gd name="connsiteY1" fmla="*/ 0 h 6858000"/>
              <a:gd name="connsiteX2" fmla="*/ 8172451 w 8853056"/>
              <a:gd name="connsiteY2" fmla="*/ 1214438 h 6858000"/>
              <a:gd name="connsiteX3" fmla="*/ 6041449 w 8853056"/>
              <a:gd name="connsiteY3" fmla="*/ 3848100 h 6858000"/>
              <a:gd name="connsiteX4" fmla="*/ 8853056 w 8853056"/>
              <a:gd name="connsiteY4" fmla="*/ 6858000 h 6858000"/>
              <a:gd name="connsiteX5" fmla="*/ 0 w 8853056"/>
              <a:gd name="connsiteY5" fmla="*/ 6858000 h 6858000"/>
              <a:gd name="connsiteX6" fmla="*/ 0 w 8853056"/>
              <a:gd name="connsiteY6" fmla="*/ 0 h 6858000"/>
              <a:gd name="connsiteX0" fmla="*/ 0 w 8853056"/>
              <a:gd name="connsiteY0" fmla="*/ 0 h 6858000"/>
              <a:gd name="connsiteX1" fmla="*/ 7807904 w 8853056"/>
              <a:gd name="connsiteY1" fmla="*/ 28575 h 6858000"/>
              <a:gd name="connsiteX2" fmla="*/ 8172451 w 8853056"/>
              <a:gd name="connsiteY2" fmla="*/ 1214438 h 6858000"/>
              <a:gd name="connsiteX3" fmla="*/ 6041449 w 8853056"/>
              <a:gd name="connsiteY3" fmla="*/ 3848100 h 6858000"/>
              <a:gd name="connsiteX4" fmla="*/ 8853056 w 8853056"/>
              <a:gd name="connsiteY4" fmla="*/ 6858000 h 6858000"/>
              <a:gd name="connsiteX5" fmla="*/ 0 w 8853056"/>
              <a:gd name="connsiteY5" fmla="*/ 6858000 h 6858000"/>
              <a:gd name="connsiteX6" fmla="*/ 0 w 88530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53056" h="6858000">
                <a:moveTo>
                  <a:pt x="0" y="0"/>
                </a:moveTo>
                <a:lnTo>
                  <a:pt x="7807904" y="28575"/>
                </a:lnTo>
                <a:cubicBezTo>
                  <a:pt x="8686585" y="45244"/>
                  <a:pt x="8042998" y="573088"/>
                  <a:pt x="8172451" y="1214438"/>
                </a:cubicBezTo>
                <a:cubicBezTo>
                  <a:pt x="8301904" y="1855788"/>
                  <a:pt x="5444621" y="2721769"/>
                  <a:pt x="6041449" y="3848100"/>
                </a:cubicBezTo>
                <a:cubicBezTo>
                  <a:pt x="4166467" y="5769264"/>
                  <a:pt x="7998692" y="6169891"/>
                  <a:pt x="8853056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224" y="323012"/>
            <a:ext cx="2453020" cy="83919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28491" y="3429000"/>
            <a:ext cx="4193753" cy="1923603"/>
            <a:chOff x="649411" y="3112475"/>
            <a:chExt cx="4193753" cy="1923603"/>
          </a:xfrm>
        </p:grpSpPr>
        <p:grpSp>
          <p:nvGrpSpPr>
            <p:cNvPr id="2" name="Group 1"/>
            <p:cNvGrpSpPr/>
            <p:nvPr/>
          </p:nvGrpSpPr>
          <p:grpSpPr>
            <a:xfrm>
              <a:off x="649411" y="3281752"/>
              <a:ext cx="4193753" cy="1754326"/>
              <a:chOff x="5896141" y="1985977"/>
              <a:chExt cx="6618024" cy="284751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896141" y="1985977"/>
                <a:ext cx="5743576" cy="2847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Poppins" panose="00000500000000000000" pitchFamily="2" charset="0"/>
                    <a:cs typeface="Poppins" panose="00000500000000000000" pitchFamily="2" charset="0"/>
                  </a:rPr>
                  <a:t>SIMPLE ATTENDANCE</a:t>
                </a:r>
              </a:p>
              <a:p>
                <a:endParaRPr lang="en-US" sz="36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896141" y="3501145"/>
                <a:ext cx="6618024" cy="849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Poppins" panose="00000500000000000000" pitchFamily="2" charset="0"/>
                    <a:cs typeface="Poppins" panose="00000500000000000000" pitchFamily="2" charset="0"/>
                  </a:rPr>
                  <a:t>RECORD SYSTEM</a:t>
                </a:r>
                <a:endParaRPr lang="en-US" sz="48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649411" y="3112475"/>
              <a:ext cx="35004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INFORMATION MANAGEMENT 1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9485874" y="480997"/>
            <a:ext cx="2175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Repository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6578446" y="3067286"/>
            <a:ext cx="3264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GitHub link here!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468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88000">
              <a:srgbClr val="002060"/>
            </a:gs>
            <a:gs pos="96000">
              <a:schemeClr val="accent5">
                <a:lumMod val="75000"/>
              </a:schemeClr>
            </a:gs>
            <a:gs pos="68000">
              <a:srgbClr val="00206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1400176" y="0"/>
            <a:ext cx="10791824" cy="6858000"/>
          </a:xfrm>
          <a:custGeom>
            <a:avLst/>
            <a:gdLst>
              <a:gd name="connsiteX0" fmla="*/ 0 w 8853056"/>
              <a:gd name="connsiteY0" fmla="*/ 0 h 6858000"/>
              <a:gd name="connsiteX1" fmla="*/ 8853056 w 8853056"/>
              <a:gd name="connsiteY1" fmla="*/ 0 h 6858000"/>
              <a:gd name="connsiteX2" fmla="*/ 8853056 w 8853056"/>
              <a:gd name="connsiteY2" fmla="*/ 6858000 h 6858000"/>
              <a:gd name="connsiteX3" fmla="*/ 0 w 8853056"/>
              <a:gd name="connsiteY3" fmla="*/ 6858000 h 6858000"/>
              <a:gd name="connsiteX4" fmla="*/ 0 w 8853056"/>
              <a:gd name="connsiteY4" fmla="*/ 0 h 6858000"/>
              <a:gd name="connsiteX0" fmla="*/ 0 w 8853056"/>
              <a:gd name="connsiteY0" fmla="*/ 0 h 6858000"/>
              <a:gd name="connsiteX1" fmla="*/ 8853056 w 8853056"/>
              <a:gd name="connsiteY1" fmla="*/ 0 h 6858000"/>
              <a:gd name="connsiteX2" fmla="*/ 6289965 w 8853056"/>
              <a:gd name="connsiteY2" fmla="*/ 4793673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8853056 w 8853056"/>
              <a:gd name="connsiteY1" fmla="*/ 0 h 6858000"/>
              <a:gd name="connsiteX2" fmla="*/ 6289965 w 8853056"/>
              <a:gd name="connsiteY2" fmla="*/ 4793673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8853056 w 8853056"/>
              <a:gd name="connsiteY1" fmla="*/ 0 h 6858000"/>
              <a:gd name="connsiteX2" fmla="*/ 3726874 w 8853056"/>
              <a:gd name="connsiteY2" fmla="*/ 3962400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8853056 w 8853056"/>
              <a:gd name="connsiteY1" fmla="*/ 0 h 6858000"/>
              <a:gd name="connsiteX2" fmla="*/ 3726874 w 8853056"/>
              <a:gd name="connsiteY2" fmla="*/ 3962400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5264729 w 8853056"/>
              <a:gd name="connsiteY1" fmla="*/ 0 h 6858000"/>
              <a:gd name="connsiteX2" fmla="*/ 3726874 w 8853056"/>
              <a:gd name="connsiteY2" fmla="*/ 3962400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5264729 w 8853056"/>
              <a:gd name="connsiteY1" fmla="*/ 0 h 6858000"/>
              <a:gd name="connsiteX2" fmla="*/ 3726874 w 8853056"/>
              <a:gd name="connsiteY2" fmla="*/ 3962400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5264729 w 8853056"/>
              <a:gd name="connsiteY1" fmla="*/ 0 h 6858000"/>
              <a:gd name="connsiteX2" fmla="*/ 6041449 w 8853056"/>
              <a:gd name="connsiteY2" fmla="*/ 3848100 h 6858000"/>
              <a:gd name="connsiteX3" fmla="*/ 8853056 w 8853056"/>
              <a:gd name="connsiteY3" fmla="*/ 6858000 h 6858000"/>
              <a:gd name="connsiteX4" fmla="*/ 0 w 8853056"/>
              <a:gd name="connsiteY4" fmla="*/ 6858000 h 6858000"/>
              <a:gd name="connsiteX5" fmla="*/ 0 w 8853056"/>
              <a:gd name="connsiteY5" fmla="*/ 0 h 6858000"/>
              <a:gd name="connsiteX0" fmla="*/ 0 w 8853056"/>
              <a:gd name="connsiteY0" fmla="*/ 0 h 6858000"/>
              <a:gd name="connsiteX1" fmla="*/ 5264729 w 8853056"/>
              <a:gd name="connsiteY1" fmla="*/ 0 h 6858000"/>
              <a:gd name="connsiteX2" fmla="*/ 8172451 w 8853056"/>
              <a:gd name="connsiteY2" fmla="*/ 1214438 h 6858000"/>
              <a:gd name="connsiteX3" fmla="*/ 6041449 w 8853056"/>
              <a:gd name="connsiteY3" fmla="*/ 3848100 h 6858000"/>
              <a:gd name="connsiteX4" fmla="*/ 8853056 w 8853056"/>
              <a:gd name="connsiteY4" fmla="*/ 6858000 h 6858000"/>
              <a:gd name="connsiteX5" fmla="*/ 0 w 8853056"/>
              <a:gd name="connsiteY5" fmla="*/ 6858000 h 6858000"/>
              <a:gd name="connsiteX6" fmla="*/ 0 w 8853056"/>
              <a:gd name="connsiteY6" fmla="*/ 0 h 6858000"/>
              <a:gd name="connsiteX0" fmla="*/ 0 w 8853056"/>
              <a:gd name="connsiteY0" fmla="*/ 0 h 6858000"/>
              <a:gd name="connsiteX1" fmla="*/ 7807904 w 8853056"/>
              <a:gd name="connsiteY1" fmla="*/ 28575 h 6858000"/>
              <a:gd name="connsiteX2" fmla="*/ 8172451 w 8853056"/>
              <a:gd name="connsiteY2" fmla="*/ 1214438 h 6858000"/>
              <a:gd name="connsiteX3" fmla="*/ 6041449 w 8853056"/>
              <a:gd name="connsiteY3" fmla="*/ 3848100 h 6858000"/>
              <a:gd name="connsiteX4" fmla="*/ 8853056 w 8853056"/>
              <a:gd name="connsiteY4" fmla="*/ 6858000 h 6858000"/>
              <a:gd name="connsiteX5" fmla="*/ 0 w 8853056"/>
              <a:gd name="connsiteY5" fmla="*/ 6858000 h 6858000"/>
              <a:gd name="connsiteX6" fmla="*/ 0 w 88530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53056" h="6858000">
                <a:moveTo>
                  <a:pt x="0" y="0"/>
                </a:moveTo>
                <a:lnTo>
                  <a:pt x="7807904" y="28575"/>
                </a:lnTo>
                <a:cubicBezTo>
                  <a:pt x="8686585" y="45244"/>
                  <a:pt x="8042998" y="573088"/>
                  <a:pt x="8172451" y="1214438"/>
                </a:cubicBezTo>
                <a:cubicBezTo>
                  <a:pt x="8301904" y="1855788"/>
                  <a:pt x="5444621" y="2721769"/>
                  <a:pt x="6041449" y="3848100"/>
                </a:cubicBezTo>
                <a:cubicBezTo>
                  <a:pt x="4166467" y="5769264"/>
                  <a:pt x="7998692" y="6169891"/>
                  <a:pt x="8853056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224" y="323012"/>
            <a:ext cx="2453020" cy="83919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28491" y="3429000"/>
            <a:ext cx="4193753" cy="1685423"/>
            <a:chOff x="649411" y="3112475"/>
            <a:chExt cx="4193753" cy="1685423"/>
          </a:xfrm>
        </p:grpSpPr>
        <p:grpSp>
          <p:nvGrpSpPr>
            <p:cNvPr id="2" name="Group 1"/>
            <p:cNvGrpSpPr/>
            <p:nvPr/>
          </p:nvGrpSpPr>
          <p:grpSpPr>
            <a:xfrm>
              <a:off x="649411" y="3281752"/>
              <a:ext cx="4193753" cy="1516146"/>
              <a:chOff x="5896141" y="1985977"/>
              <a:chExt cx="6618024" cy="246091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896141" y="1985977"/>
                <a:ext cx="5743576" cy="194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Poppins" panose="00000500000000000000" pitchFamily="2" charset="0"/>
                    <a:cs typeface="Poppins" panose="00000500000000000000" pitchFamily="2" charset="0"/>
                  </a:rPr>
                  <a:t>SIMPLE </a:t>
                </a:r>
              </a:p>
              <a:p>
                <a:r>
                  <a:rPr lang="en-US" sz="36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Poppins" panose="00000500000000000000" pitchFamily="2" charset="0"/>
                    <a:cs typeface="Poppins" panose="00000500000000000000" pitchFamily="2" charset="0"/>
                  </a:rPr>
                  <a:t>ATTENDANCE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896141" y="3597636"/>
                <a:ext cx="6618024" cy="849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Poppins" panose="00000500000000000000" pitchFamily="2" charset="0"/>
                    <a:cs typeface="Poppins" panose="00000500000000000000" pitchFamily="2" charset="0"/>
                  </a:rPr>
                  <a:t>RECORD </a:t>
                </a:r>
                <a:r>
                  <a:rPr lang="en-US" sz="2800" b="1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Poppins" panose="00000500000000000000" pitchFamily="2" charset="0"/>
                    <a:cs typeface="Poppins" panose="00000500000000000000" pitchFamily="2" charset="0"/>
                  </a:rPr>
                  <a:t>SYSTEM</a:t>
                </a:r>
                <a:endParaRPr lang="en-US" sz="48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649411" y="3112475"/>
              <a:ext cx="35004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INFORMATION MANAGEMENT 1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6974888" y="219387"/>
            <a:ext cx="3615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DOCUMENTATIONS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E799E7-1B2D-9227-F6F3-0785D5505B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354" y="1162203"/>
            <a:ext cx="3841470" cy="512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9231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468</Words>
  <Application>Microsoft Office PowerPoint</Application>
  <PresentationFormat>Widescreen</PresentationFormat>
  <Paragraphs>66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Poppins</vt:lpstr>
      <vt:lpstr>ui-sans-serif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Laptop 2</dc:creator>
  <cp:lastModifiedBy>Lea Peña</cp:lastModifiedBy>
  <cp:revision>23</cp:revision>
  <dcterms:created xsi:type="dcterms:W3CDTF">2024-05-27T06:47:08Z</dcterms:created>
  <dcterms:modified xsi:type="dcterms:W3CDTF">2024-06-14T20:39:11Z</dcterms:modified>
</cp:coreProperties>
</file>