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91D6CF-AD31-4295-90F3-E6FBDBD656FD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C88F3A5-1BE5-4BE2-A6CA-7C442927E5E8}">
      <dgm:prSet/>
      <dgm:spPr/>
      <dgm:t>
        <a:bodyPr/>
        <a:lstStyle/>
        <a:p>
          <a:r>
            <a:rPr lang="en-US"/>
            <a:t>Kesley Richards</a:t>
          </a:r>
        </a:p>
      </dgm:t>
    </dgm:pt>
    <dgm:pt modelId="{1D8FBCFC-DDC8-4CC0-BE3D-02FFEF7C5BC3}" type="parTrans" cxnId="{33538E65-327B-49A1-ACFC-0FCC827C1336}">
      <dgm:prSet/>
      <dgm:spPr/>
      <dgm:t>
        <a:bodyPr/>
        <a:lstStyle/>
        <a:p>
          <a:endParaRPr lang="en-US"/>
        </a:p>
      </dgm:t>
    </dgm:pt>
    <dgm:pt modelId="{B689BAD8-AC3A-4374-9890-5A8062B0F9A0}" type="sibTrans" cxnId="{33538E65-327B-49A1-ACFC-0FCC827C1336}">
      <dgm:prSet/>
      <dgm:spPr/>
      <dgm:t>
        <a:bodyPr/>
        <a:lstStyle/>
        <a:p>
          <a:endParaRPr lang="en-US"/>
        </a:p>
      </dgm:t>
    </dgm:pt>
    <dgm:pt modelId="{27B52962-0807-4947-B681-2761B6976818}">
      <dgm:prSet/>
      <dgm:spPr/>
      <dgm:t>
        <a:bodyPr/>
        <a:lstStyle/>
        <a:p>
          <a:r>
            <a:rPr lang="en-US"/>
            <a:t>Nigan Martin</a:t>
          </a:r>
        </a:p>
      </dgm:t>
    </dgm:pt>
    <dgm:pt modelId="{87B56398-E9B4-4D03-A075-8502D8F7ADCA}" type="parTrans" cxnId="{8A0C5A58-191F-447C-A434-3F19DCF9C2CB}">
      <dgm:prSet/>
      <dgm:spPr/>
      <dgm:t>
        <a:bodyPr/>
        <a:lstStyle/>
        <a:p>
          <a:endParaRPr lang="en-US"/>
        </a:p>
      </dgm:t>
    </dgm:pt>
    <dgm:pt modelId="{B801449B-F691-464B-8015-3071DFA0629F}" type="sibTrans" cxnId="{8A0C5A58-191F-447C-A434-3F19DCF9C2CB}">
      <dgm:prSet/>
      <dgm:spPr/>
      <dgm:t>
        <a:bodyPr/>
        <a:lstStyle/>
        <a:p>
          <a:endParaRPr lang="en-US"/>
        </a:p>
      </dgm:t>
    </dgm:pt>
    <dgm:pt modelId="{E4CAB053-EDEA-4B05-A43F-993322DBE985}">
      <dgm:prSet/>
      <dgm:spPr/>
      <dgm:t>
        <a:bodyPr/>
        <a:lstStyle/>
        <a:p>
          <a:r>
            <a:rPr lang="en-US"/>
            <a:t>Patrycja Pekala</a:t>
          </a:r>
        </a:p>
      </dgm:t>
    </dgm:pt>
    <dgm:pt modelId="{63DB6A13-0424-4C37-8451-3C12BD27E10E}" type="parTrans" cxnId="{274410E1-6959-45A6-B5DD-4E7446D23B84}">
      <dgm:prSet/>
      <dgm:spPr/>
      <dgm:t>
        <a:bodyPr/>
        <a:lstStyle/>
        <a:p>
          <a:endParaRPr lang="en-US"/>
        </a:p>
      </dgm:t>
    </dgm:pt>
    <dgm:pt modelId="{D9C331BC-7127-49AE-B473-654D10DDBA7A}" type="sibTrans" cxnId="{274410E1-6959-45A6-B5DD-4E7446D23B84}">
      <dgm:prSet/>
      <dgm:spPr/>
      <dgm:t>
        <a:bodyPr/>
        <a:lstStyle/>
        <a:p>
          <a:endParaRPr lang="en-US"/>
        </a:p>
      </dgm:t>
    </dgm:pt>
    <dgm:pt modelId="{D3781ECF-A0AD-4145-9AB3-3C7C2DCB1B3C}">
      <dgm:prSet/>
      <dgm:spPr/>
      <dgm:t>
        <a:bodyPr/>
        <a:lstStyle/>
        <a:p>
          <a:r>
            <a:rPr lang="en-US"/>
            <a:t>Yanqiu (Doris) Yang</a:t>
          </a:r>
        </a:p>
      </dgm:t>
    </dgm:pt>
    <dgm:pt modelId="{AA8159EF-D6E3-4300-BB59-B29A56953706}" type="parTrans" cxnId="{8DDFFFE8-9833-40D2-941C-5FF8A13F1CB7}">
      <dgm:prSet/>
      <dgm:spPr/>
      <dgm:t>
        <a:bodyPr/>
        <a:lstStyle/>
        <a:p>
          <a:endParaRPr lang="en-US"/>
        </a:p>
      </dgm:t>
    </dgm:pt>
    <dgm:pt modelId="{F26F5F34-3346-449E-A131-7C0C1DBEEC8F}" type="sibTrans" cxnId="{8DDFFFE8-9833-40D2-941C-5FF8A13F1CB7}">
      <dgm:prSet/>
      <dgm:spPr/>
      <dgm:t>
        <a:bodyPr/>
        <a:lstStyle/>
        <a:p>
          <a:endParaRPr lang="en-US"/>
        </a:p>
      </dgm:t>
    </dgm:pt>
    <dgm:pt modelId="{FC164BDC-6BFA-42ED-8516-83C292616C74}">
      <dgm:prSet/>
      <dgm:spPr/>
      <dgm:t>
        <a:bodyPr/>
        <a:lstStyle/>
        <a:p>
          <a:r>
            <a:rPr lang="en-US"/>
            <a:t>Jessica Ferraro</a:t>
          </a:r>
        </a:p>
      </dgm:t>
    </dgm:pt>
    <dgm:pt modelId="{FD78EBD5-4991-4DC9-9B33-85E9948EEA5A}" type="parTrans" cxnId="{763F91ED-514D-4C65-A302-A6ECE3D9631A}">
      <dgm:prSet/>
      <dgm:spPr/>
      <dgm:t>
        <a:bodyPr/>
        <a:lstStyle/>
        <a:p>
          <a:endParaRPr lang="en-US"/>
        </a:p>
      </dgm:t>
    </dgm:pt>
    <dgm:pt modelId="{7A4E3487-E8CB-417E-9504-43E72E5761A1}" type="sibTrans" cxnId="{763F91ED-514D-4C65-A302-A6ECE3D9631A}">
      <dgm:prSet/>
      <dgm:spPr/>
      <dgm:t>
        <a:bodyPr/>
        <a:lstStyle/>
        <a:p>
          <a:endParaRPr lang="en-US"/>
        </a:p>
      </dgm:t>
    </dgm:pt>
    <dgm:pt modelId="{33ACEB29-3A29-42E2-949B-558F3917E57B}" type="pres">
      <dgm:prSet presAssocID="{0D91D6CF-AD31-4295-90F3-E6FBDBD656FD}" presName="linear" presStyleCnt="0">
        <dgm:presLayoutVars>
          <dgm:animLvl val="lvl"/>
          <dgm:resizeHandles val="exact"/>
        </dgm:presLayoutVars>
      </dgm:prSet>
      <dgm:spPr/>
    </dgm:pt>
    <dgm:pt modelId="{3138060E-9A48-4960-9F27-DF931701C972}" type="pres">
      <dgm:prSet presAssocID="{2C88F3A5-1BE5-4BE2-A6CA-7C442927E5E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236C2E-A866-490E-8CFE-66D2A1F46C36}" type="pres">
      <dgm:prSet presAssocID="{B689BAD8-AC3A-4374-9890-5A8062B0F9A0}" presName="spacer" presStyleCnt="0"/>
      <dgm:spPr/>
    </dgm:pt>
    <dgm:pt modelId="{51CC6CCC-5EB1-408A-9B3A-6305E7B6A9CF}" type="pres">
      <dgm:prSet presAssocID="{27B52962-0807-4947-B681-2761B697681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F7EB8A-14A9-4E81-8DE9-473890DC980D}" type="pres">
      <dgm:prSet presAssocID="{B801449B-F691-464B-8015-3071DFA0629F}" presName="spacer" presStyleCnt="0"/>
      <dgm:spPr/>
    </dgm:pt>
    <dgm:pt modelId="{20B6C8DE-2F97-41EE-977B-A34C3E73CEE3}" type="pres">
      <dgm:prSet presAssocID="{E4CAB053-EDEA-4B05-A43F-993322DBE98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B6585C-CB22-4895-8445-0CD94EE602C9}" type="pres">
      <dgm:prSet presAssocID="{D9C331BC-7127-49AE-B473-654D10DDBA7A}" presName="spacer" presStyleCnt="0"/>
      <dgm:spPr/>
    </dgm:pt>
    <dgm:pt modelId="{540C3670-F4A8-4B11-BFD5-78B6978330DB}" type="pres">
      <dgm:prSet presAssocID="{D3781ECF-A0AD-4145-9AB3-3C7C2DCB1B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472ACF-3812-42D0-8651-192BD35CB090}" type="pres">
      <dgm:prSet presAssocID="{F26F5F34-3346-449E-A131-7C0C1DBEEC8F}" presName="spacer" presStyleCnt="0"/>
      <dgm:spPr/>
    </dgm:pt>
    <dgm:pt modelId="{8C124CE1-D5FB-48E5-BC6B-D361B2816472}" type="pres">
      <dgm:prSet presAssocID="{FC164BDC-6BFA-42ED-8516-83C292616C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3538E65-327B-49A1-ACFC-0FCC827C1336}" srcId="{0D91D6CF-AD31-4295-90F3-E6FBDBD656FD}" destId="{2C88F3A5-1BE5-4BE2-A6CA-7C442927E5E8}" srcOrd="0" destOrd="0" parTransId="{1D8FBCFC-DDC8-4CC0-BE3D-02FFEF7C5BC3}" sibTransId="{B689BAD8-AC3A-4374-9890-5A8062B0F9A0}"/>
    <dgm:cxn modelId="{8A0C5A58-191F-447C-A434-3F19DCF9C2CB}" srcId="{0D91D6CF-AD31-4295-90F3-E6FBDBD656FD}" destId="{27B52962-0807-4947-B681-2761B6976818}" srcOrd="1" destOrd="0" parTransId="{87B56398-E9B4-4D03-A075-8502D8F7ADCA}" sibTransId="{B801449B-F691-464B-8015-3071DFA0629F}"/>
    <dgm:cxn modelId="{3309DFA4-201F-4795-BC52-7E26F28B2A96}" type="presOf" srcId="{E4CAB053-EDEA-4B05-A43F-993322DBE985}" destId="{20B6C8DE-2F97-41EE-977B-A34C3E73CEE3}" srcOrd="0" destOrd="0" presId="urn:microsoft.com/office/officeart/2005/8/layout/vList2"/>
    <dgm:cxn modelId="{49590EB4-C129-4886-A123-1084D1AEFEC6}" type="presOf" srcId="{2C88F3A5-1BE5-4BE2-A6CA-7C442927E5E8}" destId="{3138060E-9A48-4960-9F27-DF931701C972}" srcOrd="0" destOrd="0" presId="urn:microsoft.com/office/officeart/2005/8/layout/vList2"/>
    <dgm:cxn modelId="{AAA9CDB7-A48D-44D5-976F-8019ECB0C8DC}" type="presOf" srcId="{D3781ECF-A0AD-4145-9AB3-3C7C2DCB1B3C}" destId="{540C3670-F4A8-4B11-BFD5-78B6978330DB}" srcOrd="0" destOrd="0" presId="urn:microsoft.com/office/officeart/2005/8/layout/vList2"/>
    <dgm:cxn modelId="{01E693BC-6FA7-4F1C-BE4D-D0AA607E48CC}" type="presOf" srcId="{FC164BDC-6BFA-42ED-8516-83C292616C74}" destId="{8C124CE1-D5FB-48E5-BC6B-D361B2816472}" srcOrd="0" destOrd="0" presId="urn:microsoft.com/office/officeart/2005/8/layout/vList2"/>
    <dgm:cxn modelId="{2220A3C0-2F2D-43DA-80F8-287F09FDCA50}" type="presOf" srcId="{27B52962-0807-4947-B681-2761B6976818}" destId="{51CC6CCC-5EB1-408A-9B3A-6305E7B6A9CF}" srcOrd="0" destOrd="0" presId="urn:microsoft.com/office/officeart/2005/8/layout/vList2"/>
    <dgm:cxn modelId="{32189ED0-A786-4D9F-8495-F6BCE0FE534D}" type="presOf" srcId="{0D91D6CF-AD31-4295-90F3-E6FBDBD656FD}" destId="{33ACEB29-3A29-42E2-949B-558F3917E57B}" srcOrd="0" destOrd="0" presId="urn:microsoft.com/office/officeart/2005/8/layout/vList2"/>
    <dgm:cxn modelId="{274410E1-6959-45A6-B5DD-4E7446D23B84}" srcId="{0D91D6CF-AD31-4295-90F3-E6FBDBD656FD}" destId="{E4CAB053-EDEA-4B05-A43F-993322DBE985}" srcOrd="2" destOrd="0" parTransId="{63DB6A13-0424-4C37-8451-3C12BD27E10E}" sibTransId="{D9C331BC-7127-49AE-B473-654D10DDBA7A}"/>
    <dgm:cxn modelId="{8DDFFFE8-9833-40D2-941C-5FF8A13F1CB7}" srcId="{0D91D6CF-AD31-4295-90F3-E6FBDBD656FD}" destId="{D3781ECF-A0AD-4145-9AB3-3C7C2DCB1B3C}" srcOrd="3" destOrd="0" parTransId="{AA8159EF-D6E3-4300-BB59-B29A56953706}" sibTransId="{F26F5F34-3346-449E-A131-7C0C1DBEEC8F}"/>
    <dgm:cxn modelId="{763F91ED-514D-4C65-A302-A6ECE3D9631A}" srcId="{0D91D6CF-AD31-4295-90F3-E6FBDBD656FD}" destId="{FC164BDC-6BFA-42ED-8516-83C292616C74}" srcOrd="4" destOrd="0" parTransId="{FD78EBD5-4991-4DC9-9B33-85E9948EEA5A}" sibTransId="{7A4E3487-E8CB-417E-9504-43E72E5761A1}"/>
    <dgm:cxn modelId="{7A522272-4DA3-463F-9B22-FF758CD804FC}" type="presParOf" srcId="{33ACEB29-3A29-42E2-949B-558F3917E57B}" destId="{3138060E-9A48-4960-9F27-DF931701C972}" srcOrd="0" destOrd="0" presId="urn:microsoft.com/office/officeart/2005/8/layout/vList2"/>
    <dgm:cxn modelId="{74AE26EE-9EAC-45DB-9FB7-6AF7194266E2}" type="presParOf" srcId="{33ACEB29-3A29-42E2-949B-558F3917E57B}" destId="{BA236C2E-A866-490E-8CFE-66D2A1F46C36}" srcOrd="1" destOrd="0" presId="urn:microsoft.com/office/officeart/2005/8/layout/vList2"/>
    <dgm:cxn modelId="{544D09AA-F836-4415-914E-A54D47260197}" type="presParOf" srcId="{33ACEB29-3A29-42E2-949B-558F3917E57B}" destId="{51CC6CCC-5EB1-408A-9B3A-6305E7B6A9CF}" srcOrd="2" destOrd="0" presId="urn:microsoft.com/office/officeart/2005/8/layout/vList2"/>
    <dgm:cxn modelId="{847DEF27-98F6-4640-B4FF-9C63C42AA9E7}" type="presParOf" srcId="{33ACEB29-3A29-42E2-949B-558F3917E57B}" destId="{C0F7EB8A-14A9-4E81-8DE9-473890DC980D}" srcOrd="3" destOrd="0" presId="urn:microsoft.com/office/officeart/2005/8/layout/vList2"/>
    <dgm:cxn modelId="{575A9D15-1C53-42DC-8163-4A5EE3621CAF}" type="presParOf" srcId="{33ACEB29-3A29-42E2-949B-558F3917E57B}" destId="{20B6C8DE-2F97-41EE-977B-A34C3E73CEE3}" srcOrd="4" destOrd="0" presId="urn:microsoft.com/office/officeart/2005/8/layout/vList2"/>
    <dgm:cxn modelId="{B8A7BF49-303F-4DF0-9451-6D14DFF3688D}" type="presParOf" srcId="{33ACEB29-3A29-42E2-949B-558F3917E57B}" destId="{5EB6585C-CB22-4895-8445-0CD94EE602C9}" srcOrd="5" destOrd="0" presId="urn:microsoft.com/office/officeart/2005/8/layout/vList2"/>
    <dgm:cxn modelId="{D966BF89-B634-4C05-A58B-428317459797}" type="presParOf" srcId="{33ACEB29-3A29-42E2-949B-558F3917E57B}" destId="{540C3670-F4A8-4B11-BFD5-78B6978330DB}" srcOrd="6" destOrd="0" presId="urn:microsoft.com/office/officeart/2005/8/layout/vList2"/>
    <dgm:cxn modelId="{9DF19BC5-D438-4F85-849D-BB6B56B11290}" type="presParOf" srcId="{33ACEB29-3A29-42E2-949B-558F3917E57B}" destId="{E8472ACF-3812-42D0-8651-192BD35CB090}" srcOrd="7" destOrd="0" presId="urn:microsoft.com/office/officeart/2005/8/layout/vList2"/>
    <dgm:cxn modelId="{7CF47F0E-B3BC-498E-8D4A-0AE48C417A51}" type="presParOf" srcId="{33ACEB29-3A29-42E2-949B-558F3917E57B}" destId="{8C124CE1-D5FB-48E5-BC6B-D361B28164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8060E-9A48-4960-9F27-DF931701C972}">
      <dsp:nvSpPr>
        <dsp:cNvPr id="0" name=""/>
        <dsp:cNvSpPr/>
      </dsp:nvSpPr>
      <dsp:spPr>
        <a:xfrm>
          <a:off x="0" y="40387"/>
          <a:ext cx="6770802" cy="7195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Kesley Richards</a:t>
          </a:r>
        </a:p>
      </dsp:txBody>
      <dsp:txXfrm>
        <a:off x="35125" y="75512"/>
        <a:ext cx="6700552" cy="649299"/>
      </dsp:txXfrm>
    </dsp:sp>
    <dsp:sp modelId="{51CC6CCC-5EB1-408A-9B3A-6305E7B6A9CF}">
      <dsp:nvSpPr>
        <dsp:cNvPr id="0" name=""/>
        <dsp:cNvSpPr/>
      </dsp:nvSpPr>
      <dsp:spPr>
        <a:xfrm>
          <a:off x="0" y="846337"/>
          <a:ext cx="6770802" cy="7195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Nigan Martin</a:t>
          </a:r>
        </a:p>
      </dsp:txBody>
      <dsp:txXfrm>
        <a:off x="35125" y="881462"/>
        <a:ext cx="6700552" cy="649299"/>
      </dsp:txXfrm>
    </dsp:sp>
    <dsp:sp modelId="{20B6C8DE-2F97-41EE-977B-A34C3E73CEE3}">
      <dsp:nvSpPr>
        <dsp:cNvPr id="0" name=""/>
        <dsp:cNvSpPr/>
      </dsp:nvSpPr>
      <dsp:spPr>
        <a:xfrm>
          <a:off x="0" y="1652287"/>
          <a:ext cx="6770802" cy="7195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Patrycja Pekala</a:t>
          </a:r>
        </a:p>
      </dsp:txBody>
      <dsp:txXfrm>
        <a:off x="35125" y="1687412"/>
        <a:ext cx="6700552" cy="649299"/>
      </dsp:txXfrm>
    </dsp:sp>
    <dsp:sp modelId="{540C3670-F4A8-4B11-BFD5-78B6978330DB}">
      <dsp:nvSpPr>
        <dsp:cNvPr id="0" name=""/>
        <dsp:cNvSpPr/>
      </dsp:nvSpPr>
      <dsp:spPr>
        <a:xfrm>
          <a:off x="0" y="2458237"/>
          <a:ext cx="6770802" cy="71954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Yanqiu (Doris) Yang</a:t>
          </a:r>
        </a:p>
      </dsp:txBody>
      <dsp:txXfrm>
        <a:off x="35125" y="2493362"/>
        <a:ext cx="6700552" cy="649299"/>
      </dsp:txXfrm>
    </dsp:sp>
    <dsp:sp modelId="{8C124CE1-D5FB-48E5-BC6B-D361B2816472}">
      <dsp:nvSpPr>
        <dsp:cNvPr id="0" name=""/>
        <dsp:cNvSpPr/>
      </dsp:nvSpPr>
      <dsp:spPr>
        <a:xfrm>
          <a:off x="0" y="3264187"/>
          <a:ext cx="6770802" cy="71954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Jessica Ferraro</a:t>
          </a:r>
        </a:p>
      </dsp:txBody>
      <dsp:txXfrm>
        <a:off x="35125" y="3299312"/>
        <a:ext cx="6700552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759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3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33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9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0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7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9662-C4B2-4D7B-ABB2-AA2A702AE10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7E5C-1806-4909-B2BB-3A98C77A8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Wine glasses under bright lights">
            <a:extLst>
              <a:ext uri="{FF2B5EF4-FFF2-40B4-BE49-F238E27FC236}">
                <a16:creationId xmlns:a16="http://schemas.microsoft.com/office/drawing/2014/main" id="{DC8909B2-D895-A93A-04A2-2DD082859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" b="729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22AB4A-2065-43A9-CF09-A6E5E453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Wine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7822C-0F4C-51DC-8E5A-4AC85B039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/>
          </a:bodyPr>
          <a:lstStyle/>
          <a:p>
            <a:r>
              <a:rPr lang="en-US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64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D05433-A964-4476-AA9A-2CDC3CD1D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A8EEB8-32C7-4AB2-B2C3-E6397EAE8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769B18-8776-3DD2-BEE4-256F1541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/>
              <a:t>Our Team</a:t>
            </a: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41DC3805-988F-48BC-AF68-B9F978C7F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66164"/>
            <a:ext cx="3303482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EFACB-FF26-95CA-9292-31EF34D43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017445"/>
              </p:ext>
            </p:extLst>
          </p:nvPr>
        </p:nvGraphicFramePr>
        <p:xfrm>
          <a:off x="685800" y="2194560"/>
          <a:ext cx="6770802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ottle of wine next to a glass of wine&#10;&#10;Description automatically generated">
            <a:extLst>
              <a:ext uri="{FF2B5EF4-FFF2-40B4-BE49-F238E27FC236}">
                <a16:creationId xmlns:a16="http://schemas.microsoft.com/office/drawing/2014/main" id="{49EFE630-8E0B-1C92-696D-0EB72A7C54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75" y="1066164"/>
            <a:ext cx="3303482" cy="514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38A2-B294-856C-2E79-7AE12DD5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4F7C-AC8B-68AA-8141-3F16F37B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0AA8-DE15-181D-A469-DF5F14AA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97C2-10E5-1DA5-CEB7-DB053459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DDAC2478-E6D4-314C-4688-5EDC33727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5" r="3434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0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01FE172-F2A5-2EC4-8876-AA229D5C8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BAF95E-F741-21E2-7E61-77808D83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Potential Further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CBF2-0EAE-CB83-9C93-B1875012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45989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</TotalTime>
  <Words>25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Wine Data</vt:lpstr>
      <vt:lpstr>Our Team</vt:lpstr>
      <vt:lpstr>Rationale</vt:lpstr>
      <vt:lpstr>The data</vt:lpstr>
      <vt:lpstr>Potential Further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OKCupid and Astrology Signs</dc:title>
  <dc:creator>Jessica Ferraro</dc:creator>
  <cp:lastModifiedBy>Jessica Ferraro</cp:lastModifiedBy>
  <cp:revision>6</cp:revision>
  <dcterms:created xsi:type="dcterms:W3CDTF">2023-08-10T23:28:25Z</dcterms:created>
  <dcterms:modified xsi:type="dcterms:W3CDTF">2023-08-11T02:27:32Z</dcterms:modified>
</cp:coreProperties>
</file>