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91D6CF-AD31-4295-90F3-E6FBDBD656FD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C88F3A5-1BE5-4BE2-A6CA-7C442927E5E8}">
      <dgm:prSet/>
      <dgm:spPr/>
      <dgm:t>
        <a:bodyPr/>
        <a:lstStyle/>
        <a:p>
          <a:r>
            <a:rPr lang="en-US"/>
            <a:t>Kesley Richards</a:t>
          </a:r>
        </a:p>
      </dgm:t>
    </dgm:pt>
    <dgm:pt modelId="{1D8FBCFC-DDC8-4CC0-BE3D-02FFEF7C5BC3}" type="parTrans" cxnId="{33538E65-327B-49A1-ACFC-0FCC827C1336}">
      <dgm:prSet/>
      <dgm:spPr/>
      <dgm:t>
        <a:bodyPr/>
        <a:lstStyle/>
        <a:p>
          <a:endParaRPr lang="en-US"/>
        </a:p>
      </dgm:t>
    </dgm:pt>
    <dgm:pt modelId="{B689BAD8-AC3A-4374-9890-5A8062B0F9A0}" type="sibTrans" cxnId="{33538E65-327B-49A1-ACFC-0FCC827C1336}">
      <dgm:prSet/>
      <dgm:spPr/>
      <dgm:t>
        <a:bodyPr/>
        <a:lstStyle/>
        <a:p>
          <a:endParaRPr lang="en-US"/>
        </a:p>
      </dgm:t>
    </dgm:pt>
    <dgm:pt modelId="{27B52962-0807-4947-B681-2761B6976818}">
      <dgm:prSet/>
      <dgm:spPr/>
      <dgm:t>
        <a:bodyPr/>
        <a:lstStyle/>
        <a:p>
          <a:r>
            <a:rPr lang="en-US"/>
            <a:t>Nigan Martin</a:t>
          </a:r>
        </a:p>
      </dgm:t>
    </dgm:pt>
    <dgm:pt modelId="{87B56398-E9B4-4D03-A075-8502D8F7ADCA}" type="parTrans" cxnId="{8A0C5A58-191F-447C-A434-3F19DCF9C2CB}">
      <dgm:prSet/>
      <dgm:spPr/>
      <dgm:t>
        <a:bodyPr/>
        <a:lstStyle/>
        <a:p>
          <a:endParaRPr lang="en-US"/>
        </a:p>
      </dgm:t>
    </dgm:pt>
    <dgm:pt modelId="{B801449B-F691-464B-8015-3071DFA0629F}" type="sibTrans" cxnId="{8A0C5A58-191F-447C-A434-3F19DCF9C2CB}">
      <dgm:prSet/>
      <dgm:spPr/>
      <dgm:t>
        <a:bodyPr/>
        <a:lstStyle/>
        <a:p>
          <a:endParaRPr lang="en-US"/>
        </a:p>
      </dgm:t>
    </dgm:pt>
    <dgm:pt modelId="{E4CAB053-EDEA-4B05-A43F-993322DBE985}">
      <dgm:prSet/>
      <dgm:spPr/>
      <dgm:t>
        <a:bodyPr/>
        <a:lstStyle/>
        <a:p>
          <a:r>
            <a:rPr lang="en-US"/>
            <a:t>Patrycja Pekala</a:t>
          </a:r>
        </a:p>
      </dgm:t>
    </dgm:pt>
    <dgm:pt modelId="{63DB6A13-0424-4C37-8451-3C12BD27E10E}" type="parTrans" cxnId="{274410E1-6959-45A6-B5DD-4E7446D23B84}">
      <dgm:prSet/>
      <dgm:spPr/>
      <dgm:t>
        <a:bodyPr/>
        <a:lstStyle/>
        <a:p>
          <a:endParaRPr lang="en-US"/>
        </a:p>
      </dgm:t>
    </dgm:pt>
    <dgm:pt modelId="{D9C331BC-7127-49AE-B473-654D10DDBA7A}" type="sibTrans" cxnId="{274410E1-6959-45A6-B5DD-4E7446D23B84}">
      <dgm:prSet/>
      <dgm:spPr/>
      <dgm:t>
        <a:bodyPr/>
        <a:lstStyle/>
        <a:p>
          <a:endParaRPr lang="en-US"/>
        </a:p>
      </dgm:t>
    </dgm:pt>
    <dgm:pt modelId="{D3781ECF-A0AD-4145-9AB3-3C7C2DCB1B3C}">
      <dgm:prSet/>
      <dgm:spPr/>
      <dgm:t>
        <a:bodyPr/>
        <a:lstStyle/>
        <a:p>
          <a:r>
            <a:rPr lang="en-US"/>
            <a:t>Yanqiu (Doris) Yang</a:t>
          </a:r>
        </a:p>
      </dgm:t>
    </dgm:pt>
    <dgm:pt modelId="{AA8159EF-D6E3-4300-BB59-B29A56953706}" type="parTrans" cxnId="{8DDFFFE8-9833-40D2-941C-5FF8A13F1CB7}">
      <dgm:prSet/>
      <dgm:spPr/>
      <dgm:t>
        <a:bodyPr/>
        <a:lstStyle/>
        <a:p>
          <a:endParaRPr lang="en-US"/>
        </a:p>
      </dgm:t>
    </dgm:pt>
    <dgm:pt modelId="{F26F5F34-3346-449E-A131-7C0C1DBEEC8F}" type="sibTrans" cxnId="{8DDFFFE8-9833-40D2-941C-5FF8A13F1CB7}">
      <dgm:prSet/>
      <dgm:spPr/>
      <dgm:t>
        <a:bodyPr/>
        <a:lstStyle/>
        <a:p>
          <a:endParaRPr lang="en-US"/>
        </a:p>
      </dgm:t>
    </dgm:pt>
    <dgm:pt modelId="{FC164BDC-6BFA-42ED-8516-83C292616C74}">
      <dgm:prSet/>
      <dgm:spPr/>
      <dgm:t>
        <a:bodyPr/>
        <a:lstStyle/>
        <a:p>
          <a:r>
            <a:rPr lang="en-US"/>
            <a:t>Jessica Ferraro</a:t>
          </a:r>
        </a:p>
      </dgm:t>
    </dgm:pt>
    <dgm:pt modelId="{FD78EBD5-4991-4DC9-9B33-85E9948EEA5A}" type="parTrans" cxnId="{763F91ED-514D-4C65-A302-A6ECE3D9631A}">
      <dgm:prSet/>
      <dgm:spPr/>
      <dgm:t>
        <a:bodyPr/>
        <a:lstStyle/>
        <a:p>
          <a:endParaRPr lang="en-US"/>
        </a:p>
      </dgm:t>
    </dgm:pt>
    <dgm:pt modelId="{7A4E3487-E8CB-417E-9504-43E72E5761A1}" type="sibTrans" cxnId="{763F91ED-514D-4C65-A302-A6ECE3D9631A}">
      <dgm:prSet/>
      <dgm:spPr/>
      <dgm:t>
        <a:bodyPr/>
        <a:lstStyle/>
        <a:p>
          <a:endParaRPr lang="en-US"/>
        </a:p>
      </dgm:t>
    </dgm:pt>
    <dgm:pt modelId="{83C5B896-28C9-44CC-B17E-361525D49466}" type="pres">
      <dgm:prSet presAssocID="{0D91D6CF-AD31-4295-90F3-E6FBDBD656FD}" presName="linear" presStyleCnt="0">
        <dgm:presLayoutVars>
          <dgm:animLvl val="lvl"/>
          <dgm:resizeHandles val="exact"/>
        </dgm:presLayoutVars>
      </dgm:prSet>
      <dgm:spPr/>
    </dgm:pt>
    <dgm:pt modelId="{1F532930-1D17-4E67-B60B-BD1339040F86}" type="pres">
      <dgm:prSet presAssocID="{2C88F3A5-1BE5-4BE2-A6CA-7C442927E5E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484309C-EAA4-42E2-93B5-D2C585396E4A}" type="pres">
      <dgm:prSet presAssocID="{B689BAD8-AC3A-4374-9890-5A8062B0F9A0}" presName="spacer" presStyleCnt="0"/>
      <dgm:spPr/>
    </dgm:pt>
    <dgm:pt modelId="{14380112-94C6-428A-A904-44AC4044385D}" type="pres">
      <dgm:prSet presAssocID="{27B52962-0807-4947-B681-2761B697681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D16CF3F-E8F8-4206-B058-BC538F5FB9C2}" type="pres">
      <dgm:prSet presAssocID="{B801449B-F691-464B-8015-3071DFA0629F}" presName="spacer" presStyleCnt="0"/>
      <dgm:spPr/>
    </dgm:pt>
    <dgm:pt modelId="{A363C7C2-E00E-46F0-9DBC-A87E7182A406}" type="pres">
      <dgm:prSet presAssocID="{E4CAB053-EDEA-4B05-A43F-993322DBE98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805B5D9-AB39-4120-907E-A10E8D82DBA8}" type="pres">
      <dgm:prSet presAssocID="{D9C331BC-7127-49AE-B473-654D10DDBA7A}" presName="spacer" presStyleCnt="0"/>
      <dgm:spPr/>
    </dgm:pt>
    <dgm:pt modelId="{31A470F5-CC1F-44CA-B3BF-D9790B3BDCC5}" type="pres">
      <dgm:prSet presAssocID="{D3781ECF-A0AD-4145-9AB3-3C7C2DCB1B3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FE1B6B3-5CDF-4A82-93E1-E5F9C6753A39}" type="pres">
      <dgm:prSet presAssocID="{F26F5F34-3346-449E-A131-7C0C1DBEEC8F}" presName="spacer" presStyleCnt="0"/>
      <dgm:spPr/>
    </dgm:pt>
    <dgm:pt modelId="{6F2C9B26-6EAD-4AFA-A6F6-7F85E1FD60F4}" type="pres">
      <dgm:prSet presAssocID="{FC164BDC-6BFA-42ED-8516-83C292616C7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3538E65-327B-49A1-ACFC-0FCC827C1336}" srcId="{0D91D6CF-AD31-4295-90F3-E6FBDBD656FD}" destId="{2C88F3A5-1BE5-4BE2-A6CA-7C442927E5E8}" srcOrd="0" destOrd="0" parTransId="{1D8FBCFC-DDC8-4CC0-BE3D-02FFEF7C5BC3}" sibTransId="{B689BAD8-AC3A-4374-9890-5A8062B0F9A0}"/>
    <dgm:cxn modelId="{C6036453-C8C6-4BC1-9A2E-8C4494E88A37}" type="presOf" srcId="{0D91D6CF-AD31-4295-90F3-E6FBDBD656FD}" destId="{83C5B896-28C9-44CC-B17E-361525D49466}" srcOrd="0" destOrd="0" presId="urn:microsoft.com/office/officeart/2005/8/layout/vList2"/>
    <dgm:cxn modelId="{AC5BB457-6B33-424F-870C-C8091CE6021D}" type="presOf" srcId="{FC164BDC-6BFA-42ED-8516-83C292616C74}" destId="{6F2C9B26-6EAD-4AFA-A6F6-7F85E1FD60F4}" srcOrd="0" destOrd="0" presId="urn:microsoft.com/office/officeart/2005/8/layout/vList2"/>
    <dgm:cxn modelId="{8A0C5A58-191F-447C-A434-3F19DCF9C2CB}" srcId="{0D91D6CF-AD31-4295-90F3-E6FBDBD656FD}" destId="{27B52962-0807-4947-B681-2761B6976818}" srcOrd="1" destOrd="0" parTransId="{87B56398-E9B4-4D03-A075-8502D8F7ADCA}" sibTransId="{B801449B-F691-464B-8015-3071DFA0629F}"/>
    <dgm:cxn modelId="{05F13C9B-3786-4197-958A-67165B323D87}" type="presOf" srcId="{27B52962-0807-4947-B681-2761B6976818}" destId="{14380112-94C6-428A-A904-44AC4044385D}" srcOrd="0" destOrd="0" presId="urn:microsoft.com/office/officeart/2005/8/layout/vList2"/>
    <dgm:cxn modelId="{73C0A2D1-99F3-4D40-8B38-7E18D98F9962}" type="presOf" srcId="{2C88F3A5-1BE5-4BE2-A6CA-7C442927E5E8}" destId="{1F532930-1D17-4E67-B60B-BD1339040F86}" srcOrd="0" destOrd="0" presId="urn:microsoft.com/office/officeart/2005/8/layout/vList2"/>
    <dgm:cxn modelId="{08EBA1DE-37B0-4540-9CAA-01D1B3A32B6F}" type="presOf" srcId="{E4CAB053-EDEA-4B05-A43F-993322DBE985}" destId="{A363C7C2-E00E-46F0-9DBC-A87E7182A406}" srcOrd="0" destOrd="0" presId="urn:microsoft.com/office/officeart/2005/8/layout/vList2"/>
    <dgm:cxn modelId="{283DE3DF-1F28-44CE-AAA7-0F7F3E0C84F9}" type="presOf" srcId="{D3781ECF-A0AD-4145-9AB3-3C7C2DCB1B3C}" destId="{31A470F5-CC1F-44CA-B3BF-D9790B3BDCC5}" srcOrd="0" destOrd="0" presId="urn:microsoft.com/office/officeart/2005/8/layout/vList2"/>
    <dgm:cxn modelId="{274410E1-6959-45A6-B5DD-4E7446D23B84}" srcId="{0D91D6CF-AD31-4295-90F3-E6FBDBD656FD}" destId="{E4CAB053-EDEA-4B05-A43F-993322DBE985}" srcOrd="2" destOrd="0" parTransId="{63DB6A13-0424-4C37-8451-3C12BD27E10E}" sibTransId="{D9C331BC-7127-49AE-B473-654D10DDBA7A}"/>
    <dgm:cxn modelId="{8DDFFFE8-9833-40D2-941C-5FF8A13F1CB7}" srcId="{0D91D6CF-AD31-4295-90F3-E6FBDBD656FD}" destId="{D3781ECF-A0AD-4145-9AB3-3C7C2DCB1B3C}" srcOrd="3" destOrd="0" parTransId="{AA8159EF-D6E3-4300-BB59-B29A56953706}" sibTransId="{F26F5F34-3346-449E-A131-7C0C1DBEEC8F}"/>
    <dgm:cxn modelId="{763F91ED-514D-4C65-A302-A6ECE3D9631A}" srcId="{0D91D6CF-AD31-4295-90F3-E6FBDBD656FD}" destId="{FC164BDC-6BFA-42ED-8516-83C292616C74}" srcOrd="4" destOrd="0" parTransId="{FD78EBD5-4991-4DC9-9B33-85E9948EEA5A}" sibTransId="{7A4E3487-E8CB-417E-9504-43E72E5761A1}"/>
    <dgm:cxn modelId="{E2ABE44A-4C75-4034-84EC-7126562B252F}" type="presParOf" srcId="{83C5B896-28C9-44CC-B17E-361525D49466}" destId="{1F532930-1D17-4E67-B60B-BD1339040F86}" srcOrd="0" destOrd="0" presId="urn:microsoft.com/office/officeart/2005/8/layout/vList2"/>
    <dgm:cxn modelId="{5183C615-E1AA-448A-B342-4BD695647FDB}" type="presParOf" srcId="{83C5B896-28C9-44CC-B17E-361525D49466}" destId="{D484309C-EAA4-42E2-93B5-D2C585396E4A}" srcOrd="1" destOrd="0" presId="urn:microsoft.com/office/officeart/2005/8/layout/vList2"/>
    <dgm:cxn modelId="{DDE08626-17B3-4C92-8A4A-2C02EE12CCC8}" type="presParOf" srcId="{83C5B896-28C9-44CC-B17E-361525D49466}" destId="{14380112-94C6-428A-A904-44AC4044385D}" srcOrd="2" destOrd="0" presId="urn:microsoft.com/office/officeart/2005/8/layout/vList2"/>
    <dgm:cxn modelId="{A7F432A0-E9DB-4803-B459-723A2817B942}" type="presParOf" srcId="{83C5B896-28C9-44CC-B17E-361525D49466}" destId="{ED16CF3F-E8F8-4206-B058-BC538F5FB9C2}" srcOrd="3" destOrd="0" presId="urn:microsoft.com/office/officeart/2005/8/layout/vList2"/>
    <dgm:cxn modelId="{03507F89-029F-4C69-BC4C-DB6E7950AF40}" type="presParOf" srcId="{83C5B896-28C9-44CC-B17E-361525D49466}" destId="{A363C7C2-E00E-46F0-9DBC-A87E7182A406}" srcOrd="4" destOrd="0" presId="urn:microsoft.com/office/officeart/2005/8/layout/vList2"/>
    <dgm:cxn modelId="{9B371DD9-B1DC-44FC-9E74-9AE6840E3E85}" type="presParOf" srcId="{83C5B896-28C9-44CC-B17E-361525D49466}" destId="{A805B5D9-AB39-4120-907E-A10E8D82DBA8}" srcOrd="5" destOrd="0" presId="urn:microsoft.com/office/officeart/2005/8/layout/vList2"/>
    <dgm:cxn modelId="{EBCCF3E1-FBD0-465A-AB2E-79DBEF096B63}" type="presParOf" srcId="{83C5B896-28C9-44CC-B17E-361525D49466}" destId="{31A470F5-CC1F-44CA-B3BF-D9790B3BDCC5}" srcOrd="6" destOrd="0" presId="urn:microsoft.com/office/officeart/2005/8/layout/vList2"/>
    <dgm:cxn modelId="{83658458-14A6-45FE-8703-F21F3B5B5398}" type="presParOf" srcId="{83C5B896-28C9-44CC-B17E-361525D49466}" destId="{DFE1B6B3-5CDF-4A82-93E1-E5F9C6753A39}" srcOrd="7" destOrd="0" presId="urn:microsoft.com/office/officeart/2005/8/layout/vList2"/>
    <dgm:cxn modelId="{9220A221-F128-489D-A919-57E52D3CB87A}" type="presParOf" srcId="{83C5B896-28C9-44CC-B17E-361525D49466}" destId="{6F2C9B26-6EAD-4AFA-A6F6-7F85E1FD60F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32930-1D17-4E67-B60B-BD1339040F86}">
      <dsp:nvSpPr>
        <dsp:cNvPr id="0" name=""/>
        <dsp:cNvSpPr/>
      </dsp:nvSpPr>
      <dsp:spPr>
        <a:xfrm>
          <a:off x="0" y="46249"/>
          <a:ext cx="6403994" cy="91143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Kesley Richards</a:t>
          </a:r>
        </a:p>
      </dsp:txBody>
      <dsp:txXfrm>
        <a:off x="44492" y="90741"/>
        <a:ext cx="6315010" cy="822446"/>
      </dsp:txXfrm>
    </dsp:sp>
    <dsp:sp modelId="{14380112-94C6-428A-A904-44AC4044385D}">
      <dsp:nvSpPr>
        <dsp:cNvPr id="0" name=""/>
        <dsp:cNvSpPr/>
      </dsp:nvSpPr>
      <dsp:spPr>
        <a:xfrm>
          <a:off x="0" y="1067119"/>
          <a:ext cx="6403994" cy="911430"/>
        </a:xfrm>
        <a:prstGeom prst="roundRect">
          <a:avLst/>
        </a:prstGeom>
        <a:gradFill rotWithShape="0">
          <a:gsLst>
            <a:gs pos="0">
              <a:schemeClr val="accent5">
                <a:hueOff val="-294728"/>
                <a:satOff val="2453"/>
                <a:lumOff val="-647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294728"/>
                <a:satOff val="2453"/>
                <a:lumOff val="-647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Nigan Martin</a:t>
          </a:r>
        </a:p>
      </dsp:txBody>
      <dsp:txXfrm>
        <a:off x="44492" y="1111611"/>
        <a:ext cx="6315010" cy="822446"/>
      </dsp:txXfrm>
    </dsp:sp>
    <dsp:sp modelId="{A363C7C2-E00E-46F0-9DBC-A87E7182A406}">
      <dsp:nvSpPr>
        <dsp:cNvPr id="0" name=""/>
        <dsp:cNvSpPr/>
      </dsp:nvSpPr>
      <dsp:spPr>
        <a:xfrm>
          <a:off x="0" y="2087989"/>
          <a:ext cx="6403994" cy="911430"/>
        </a:xfrm>
        <a:prstGeom prst="roundRect">
          <a:avLst/>
        </a:prstGeom>
        <a:gradFill rotWithShape="0">
          <a:gsLst>
            <a:gs pos="0">
              <a:schemeClr val="accent5">
                <a:hueOff val="-589455"/>
                <a:satOff val="4905"/>
                <a:lumOff val="-12941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589455"/>
                <a:satOff val="4905"/>
                <a:lumOff val="-12941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Patrycja Pekala</a:t>
          </a:r>
        </a:p>
      </dsp:txBody>
      <dsp:txXfrm>
        <a:off x="44492" y="2132481"/>
        <a:ext cx="6315010" cy="822446"/>
      </dsp:txXfrm>
    </dsp:sp>
    <dsp:sp modelId="{31A470F5-CC1F-44CA-B3BF-D9790B3BDCC5}">
      <dsp:nvSpPr>
        <dsp:cNvPr id="0" name=""/>
        <dsp:cNvSpPr/>
      </dsp:nvSpPr>
      <dsp:spPr>
        <a:xfrm>
          <a:off x="0" y="3108859"/>
          <a:ext cx="6403994" cy="911430"/>
        </a:xfrm>
        <a:prstGeom prst="roundRect">
          <a:avLst/>
        </a:prstGeom>
        <a:gradFill rotWithShape="0">
          <a:gsLst>
            <a:gs pos="0">
              <a:schemeClr val="accent5">
                <a:hueOff val="-884183"/>
                <a:satOff val="7358"/>
                <a:lumOff val="-19411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884183"/>
                <a:satOff val="7358"/>
                <a:lumOff val="-19411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Yanqiu (Doris) Yang</a:t>
          </a:r>
        </a:p>
      </dsp:txBody>
      <dsp:txXfrm>
        <a:off x="44492" y="3153351"/>
        <a:ext cx="6315010" cy="822446"/>
      </dsp:txXfrm>
    </dsp:sp>
    <dsp:sp modelId="{6F2C9B26-6EAD-4AFA-A6F6-7F85E1FD60F4}">
      <dsp:nvSpPr>
        <dsp:cNvPr id="0" name=""/>
        <dsp:cNvSpPr/>
      </dsp:nvSpPr>
      <dsp:spPr>
        <a:xfrm>
          <a:off x="0" y="4129729"/>
          <a:ext cx="6403994" cy="911430"/>
        </a:xfrm>
        <a:prstGeom prst="roundRect">
          <a:avLst/>
        </a:prstGeom>
        <a:gradFill rotWithShape="0">
          <a:gsLst>
            <a:gs pos="0">
              <a:schemeClr val="accent5">
                <a:hueOff val="-1178911"/>
                <a:satOff val="9810"/>
                <a:lumOff val="-2588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1178911"/>
                <a:satOff val="9810"/>
                <a:lumOff val="-2588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Jessica Ferraro</a:t>
          </a:r>
        </a:p>
      </dsp:txBody>
      <dsp:txXfrm>
        <a:off x="44492" y="4174221"/>
        <a:ext cx="6315010" cy="822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0B09662-C4B2-4D7B-ABB2-AA2A702AE10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9D47E5C-1806-4909-B2BB-3A98C77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3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9662-C4B2-4D7B-ABB2-AA2A702AE10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7E5C-1806-4909-B2BB-3A98C77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3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B09662-C4B2-4D7B-ABB2-AA2A702AE10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9D47E5C-1806-4909-B2BB-3A98C77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54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B09662-C4B2-4D7B-ABB2-AA2A702AE10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9D47E5C-1806-4909-B2BB-3A98C77A88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6358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B09662-C4B2-4D7B-ABB2-AA2A702AE10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9D47E5C-1806-4909-B2BB-3A98C77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37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9662-C4B2-4D7B-ABB2-AA2A702AE10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7E5C-1806-4909-B2BB-3A98C77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62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9662-C4B2-4D7B-ABB2-AA2A702AE10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7E5C-1806-4909-B2BB-3A98C77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25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9662-C4B2-4D7B-ABB2-AA2A702AE10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7E5C-1806-4909-B2BB-3A98C77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24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B09662-C4B2-4D7B-ABB2-AA2A702AE10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9D47E5C-1806-4909-B2BB-3A98C77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9662-C4B2-4D7B-ABB2-AA2A702AE10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7E5C-1806-4909-B2BB-3A98C77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5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B09662-C4B2-4D7B-ABB2-AA2A702AE10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9D47E5C-1806-4909-B2BB-3A98C77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4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9662-C4B2-4D7B-ABB2-AA2A702AE10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7E5C-1806-4909-B2BB-3A98C77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2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9662-C4B2-4D7B-ABB2-AA2A702AE10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7E5C-1806-4909-B2BB-3A98C77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1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9662-C4B2-4D7B-ABB2-AA2A702AE10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7E5C-1806-4909-B2BB-3A98C77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0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9662-C4B2-4D7B-ABB2-AA2A702AE10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7E5C-1806-4909-B2BB-3A98C77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0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9662-C4B2-4D7B-ABB2-AA2A702AE10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7E5C-1806-4909-B2BB-3A98C77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5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9662-C4B2-4D7B-ABB2-AA2A702AE10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7E5C-1806-4909-B2BB-3A98C77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2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09662-C4B2-4D7B-ABB2-AA2A702AE10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47E5C-1806-4909-B2BB-3A98C77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8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Metal tic-tac-toe game pieces">
            <a:extLst>
              <a:ext uri="{FF2B5EF4-FFF2-40B4-BE49-F238E27FC236}">
                <a16:creationId xmlns:a16="http://schemas.microsoft.com/office/drawing/2014/main" id="{DC8909B2-D895-A93A-04A2-2DD0828593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9239" b="57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22AB4A-2065-43A9-CF09-A6E5E453B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478118"/>
            <a:ext cx="9448800" cy="2361117"/>
          </a:xfrm>
        </p:spPr>
        <p:txBody>
          <a:bodyPr>
            <a:normAutofit/>
          </a:bodyPr>
          <a:lstStyle/>
          <a:p>
            <a:r>
              <a:rPr lang="en-US" dirty="0" err="1"/>
              <a:t>OKCupid</a:t>
            </a:r>
            <a:r>
              <a:rPr lang="en-US" dirty="0"/>
              <a:t> and Astrology Signs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7822C-0F4C-51DC-8E5A-4AC85B039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94646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9B18-8776-3DD2-BEE4-256F1541E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Our Team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8EFACB-FF26-95CA-9292-31EF34D43B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799434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771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38A2-B294-856C-2E79-7AE12DD5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54F7C-AC8B-68AA-8141-3F16F37BE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8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90AA8-DE15-181D-A469-DF5F14AA8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A97C2-10E5-1DA5-CEB7-DB0534592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>
            <a:normAutofit/>
          </a:bodyPr>
          <a:lstStyle/>
          <a:p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DDAC2478-E6D4-314C-4688-5EDC337275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75" r="34341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0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701FE172-F2A5-2EC4-8876-AA229D5C8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4" r="43557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BAF95E-F741-21E2-7E61-77808D83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Potential Further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7CBF2-0EAE-CB83-9C93-B1875012F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Can machine learning predict how many dates a user will get?</a:t>
            </a:r>
          </a:p>
          <a:p>
            <a:r>
              <a:rPr lang="en-US" sz="2000" dirty="0"/>
              <a:t>Can machine learning predict if a user will meet their “soulmate”?</a:t>
            </a:r>
          </a:p>
        </p:txBody>
      </p:sp>
    </p:spTree>
    <p:extLst>
      <p:ext uri="{BB962C8B-B14F-4D97-AF65-F5344CB8AC3E}">
        <p14:creationId xmlns:p14="http://schemas.microsoft.com/office/powerpoint/2010/main" val="421459893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22</TotalTime>
  <Words>52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OKCupid and Astrology Signs</vt:lpstr>
      <vt:lpstr>Our Team</vt:lpstr>
      <vt:lpstr>Rationale</vt:lpstr>
      <vt:lpstr>The data</vt:lpstr>
      <vt:lpstr>Potential Further 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OKCupid and Astrology Signs</dc:title>
  <dc:creator>Jessica Ferraro</dc:creator>
  <cp:lastModifiedBy>Jessica Ferraro</cp:lastModifiedBy>
  <cp:revision>3</cp:revision>
  <dcterms:created xsi:type="dcterms:W3CDTF">2023-08-10T23:28:25Z</dcterms:created>
  <dcterms:modified xsi:type="dcterms:W3CDTF">2023-08-10T23:50:47Z</dcterms:modified>
</cp:coreProperties>
</file>