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137D-9FC4-2C7B-2DD9-B58DC413B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E6A7F-4FC3-BB9E-6819-704CE5822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4C18D-EAF8-5F1C-FF2F-56A47E70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EC-8E79-401A-A227-7314B795366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E4466-6FB1-B9AC-87C4-152373D70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4178E-CAA1-9BFF-B6BC-86A61516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3291-DDA0-40D3-BB5B-99D7020E5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5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1194-4C57-C628-2657-DDC28B7A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A90F6-B080-D381-B040-E30682541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B3B2F-14F9-1B29-4C5C-163106E1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EC-8E79-401A-A227-7314B795366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E9F7A-B429-6F3A-6699-B9535D92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D829F-4257-03EF-7B06-819C18E3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3291-DDA0-40D3-BB5B-99D7020E5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9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C1BDF-6292-0CFB-0E2E-E1AC48001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4797B-A773-46B0-753C-013CA24B2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967DD-1D91-3484-0B4B-95CE63AA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EC-8E79-401A-A227-7314B795366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C732B-4A39-C63A-CB2E-0706A51B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CE06-CA16-E7CE-08A9-C53A549B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3291-DDA0-40D3-BB5B-99D7020E5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6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5B4E-90EE-CE7D-9C93-2C596758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F8BCA-7E78-39BB-0C23-E230D039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16FCD-F1E9-6C86-6F17-0E73C303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EC-8E79-401A-A227-7314B795366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0DCC9-E8E7-38DA-290F-85C2F4AD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968AD-590B-B767-F3C8-713FD6AD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3291-DDA0-40D3-BB5B-99D7020E5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3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2730-C0A1-3318-235C-55E66A4C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0D45-C8F7-A3C8-736D-B4CBE54F6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C0CE-1E0F-2E1B-6DF0-AA7E6AC2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EC-8E79-401A-A227-7314B795366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AAD5F-D9DA-2A04-7EB6-66B5005A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B0F8C-38BF-39B8-8647-AF769440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3291-DDA0-40D3-BB5B-99D7020E5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9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C0D7-C5F3-24FE-787F-9F61DADE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D6F7F-EDD8-6954-63C5-F962462A2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6ACD1-6B09-E417-9A2C-2B8B341DA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214C4-8E2F-83B0-FC63-595DB37C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EC-8E79-401A-A227-7314B795366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78453-45F2-E431-F1A7-79246C35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DFDC4-B863-89BB-63FE-447A229B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3291-DDA0-40D3-BB5B-99D7020E5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6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4D1D-148A-C262-3F50-8F9F9CA7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61C67-6A1F-69EB-05EA-38AC54C6E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2618C-DB5A-6657-0EDD-FC17BD49B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0773D-0A09-801E-D8EA-971844B1C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AE424-FC71-7D53-1B11-B4B2AD536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45FDD-0715-4873-E8D6-511C1C06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EC-8E79-401A-A227-7314B795366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86385-2228-0779-31A9-4C152FBC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96163-13D0-E9E6-78D3-2D7EDE9C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3291-DDA0-40D3-BB5B-99D7020E5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6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E0A1-6204-1526-DB30-30876520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9FDDD-21B4-C72D-D50E-9216B2A9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EC-8E79-401A-A227-7314B795366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ABE9E-C8A0-FB18-6066-D4223C0F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C034C-AE28-9E69-22E7-D6B2D65E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3291-DDA0-40D3-BB5B-99D7020E5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0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BD942-2BFF-F40D-74B3-37A76BEF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EC-8E79-401A-A227-7314B795366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9022-37D0-AA6D-402C-9AFF1EFB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FC4D9-5607-3787-1014-C0C97664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3291-DDA0-40D3-BB5B-99D7020E5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3F75-523C-3A27-B6B1-8BBAB08A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14613-F1B2-EFEB-5D2C-102DD3957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4CA2A-6C4C-67CF-9C19-DBA4EFD22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6B2D8-9EBF-667F-7722-5B87C585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EC-8E79-401A-A227-7314B795366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8DB6D-6201-9A03-8B6C-7CF0D605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6EB8C-1A3F-A607-777C-4BD47CF9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3291-DDA0-40D3-BB5B-99D7020E5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2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AD0F-8BF6-110D-177B-D2865D4F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A1243-C9A2-218C-419B-719D4EB9E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91975-2459-4FF1-EAC1-2A93A03DB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C4D38-9722-7BF9-B46B-66BEAB9B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EC-8E79-401A-A227-7314B795366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CB121-1D8F-088F-7784-78535241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62F74-09A2-0B70-882C-00E83DAA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3291-DDA0-40D3-BB5B-99D7020E5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9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E588-F512-A2E1-3DAF-9B5C0D8F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BA131-E6E1-A947-E73C-BA1AB561C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09E4F-827B-B935-34BD-1AAAE903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C46EC-8E79-401A-A227-7314B795366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07A5-FB31-FED3-006B-BF103A6DD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FFFD-9A30-E787-C681-9479EED65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73291-DDA0-40D3-BB5B-99D7020E5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99A0A-253B-F622-A7B2-AF76A5097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B480DC-06C3-AFB7-553E-20DDC69B6D50}"/>
              </a:ext>
            </a:extLst>
          </p:cNvPr>
          <p:cNvSpPr/>
          <p:nvPr/>
        </p:nvSpPr>
        <p:spPr>
          <a:xfrm>
            <a:off x="818509" y="449494"/>
            <a:ext cx="10767317" cy="618504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BFF000-86AF-CB32-0931-E336D2519790}"/>
              </a:ext>
            </a:extLst>
          </p:cNvPr>
          <p:cNvSpPr/>
          <p:nvPr/>
        </p:nvSpPr>
        <p:spPr>
          <a:xfrm>
            <a:off x="2551416" y="604891"/>
            <a:ext cx="7089168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Live Auction #001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CD19CE-A9C9-2212-8D9A-676701CE30ED}"/>
              </a:ext>
            </a:extLst>
          </p:cNvPr>
          <p:cNvSpPr/>
          <p:nvPr/>
        </p:nvSpPr>
        <p:spPr>
          <a:xfrm>
            <a:off x="1623317" y="1674688"/>
            <a:ext cx="5106256" cy="36267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0EA38B-58D5-BBA1-4B72-1761ACAAF2B6}"/>
              </a:ext>
            </a:extLst>
          </p:cNvPr>
          <p:cNvSpPr/>
          <p:nvPr/>
        </p:nvSpPr>
        <p:spPr>
          <a:xfrm>
            <a:off x="1623317" y="5671335"/>
            <a:ext cx="5106256" cy="4726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Starting Bid $10,000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881B78-1CDD-1FCF-1E21-6771469C7EFB}"/>
              </a:ext>
            </a:extLst>
          </p:cNvPr>
          <p:cNvSpPr/>
          <p:nvPr/>
        </p:nvSpPr>
        <p:spPr>
          <a:xfrm>
            <a:off x="7263828" y="1674687"/>
            <a:ext cx="3616503" cy="45784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54886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1FD1CE-DF73-C702-4CD8-E213AFF836DA}"/>
              </a:ext>
            </a:extLst>
          </p:cNvPr>
          <p:cNvSpPr/>
          <p:nvPr/>
        </p:nvSpPr>
        <p:spPr>
          <a:xfrm>
            <a:off x="818509" y="449494"/>
            <a:ext cx="10767317" cy="61850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DCCAF-438C-CEDC-8A41-D060D47C4FB3}"/>
              </a:ext>
            </a:extLst>
          </p:cNvPr>
          <p:cNvSpPr/>
          <p:nvPr/>
        </p:nvSpPr>
        <p:spPr>
          <a:xfrm>
            <a:off x="2551416" y="604891"/>
            <a:ext cx="7089168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Silent Auction #001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0CFB98-907B-D3E6-FD19-7C903DE59411}"/>
              </a:ext>
            </a:extLst>
          </p:cNvPr>
          <p:cNvSpPr/>
          <p:nvPr/>
        </p:nvSpPr>
        <p:spPr>
          <a:xfrm>
            <a:off x="1623317" y="1674688"/>
            <a:ext cx="4578851" cy="3626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D22A3-0C85-4C70-B5FB-A51BCDF2DC6F}"/>
              </a:ext>
            </a:extLst>
          </p:cNvPr>
          <p:cNvSpPr/>
          <p:nvPr/>
        </p:nvSpPr>
        <p:spPr>
          <a:xfrm>
            <a:off x="1623317" y="5671335"/>
            <a:ext cx="4578851" cy="4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line description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6D6EA-4E72-2CCF-F0D5-0EFEB7F5F6EF}"/>
              </a:ext>
            </a:extLst>
          </p:cNvPr>
          <p:cNvSpPr/>
          <p:nvPr/>
        </p:nvSpPr>
        <p:spPr>
          <a:xfrm>
            <a:off x="6626833" y="2876764"/>
            <a:ext cx="4294596" cy="1222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$50,000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CBB6DD-AE61-BA3F-2D82-8CBC128776EE}"/>
              </a:ext>
            </a:extLst>
          </p:cNvPr>
          <p:cNvSpPr/>
          <p:nvPr/>
        </p:nvSpPr>
        <p:spPr>
          <a:xfrm>
            <a:off x="9102904" y="1674688"/>
            <a:ext cx="1684961" cy="8758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Paddle# 141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DDB0B-529D-B975-365B-DAA84EF46D3C}"/>
              </a:ext>
            </a:extLst>
          </p:cNvPr>
          <p:cNvSpPr/>
          <p:nvPr/>
        </p:nvSpPr>
        <p:spPr>
          <a:xfrm>
            <a:off x="6626833" y="5030485"/>
            <a:ext cx="4294596" cy="1222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00:00:00</a:t>
            </a:r>
          </a:p>
        </p:txBody>
      </p:sp>
    </p:spTree>
    <p:extLst>
      <p:ext uri="{BB962C8B-B14F-4D97-AF65-F5344CB8AC3E}">
        <p14:creationId xmlns:p14="http://schemas.microsoft.com/office/powerpoint/2010/main" val="237121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7594CE-8B62-A8EB-F6EE-EE5FAD38750A}"/>
              </a:ext>
            </a:extLst>
          </p:cNvPr>
          <p:cNvSpPr/>
          <p:nvPr/>
        </p:nvSpPr>
        <p:spPr>
          <a:xfrm>
            <a:off x="2551416" y="132280"/>
            <a:ext cx="718506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Give to Win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505A3-E44D-203A-5FC6-87550B324403}"/>
              </a:ext>
            </a:extLst>
          </p:cNvPr>
          <p:cNvSpPr/>
          <p:nvPr/>
        </p:nvSpPr>
        <p:spPr>
          <a:xfrm>
            <a:off x="2503470" y="2126750"/>
            <a:ext cx="7185060" cy="4274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Big Prize Photo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68F2F-A894-6653-B0F6-7B50742D5971}"/>
              </a:ext>
            </a:extLst>
          </p:cNvPr>
          <p:cNvSpPr/>
          <p:nvPr/>
        </p:nvSpPr>
        <p:spPr>
          <a:xfrm>
            <a:off x="2503470" y="1654139"/>
            <a:ext cx="7185060" cy="4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line description</a:t>
            </a:r>
          </a:p>
        </p:txBody>
      </p:sp>
    </p:spTree>
    <p:extLst>
      <p:ext uri="{BB962C8B-B14F-4D97-AF65-F5344CB8AC3E}">
        <p14:creationId xmlns:p14="http://schemas.microsoft.com/office/powerpoint/2010/main" val="79500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1FEE9-6C42-AB20-1177-681BFBE87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57A668-876C-190D-E1CF-9B17C107C6D3}"/>
              </a:ext>
            </a:extLst>
          </p:cNvPr>
          <p:cNvSpPr/>
          <p:nvPr/>
        </p:nvSpPr>
        <p:spPr>
          <a:xfrm>
            <a:off x="2551416" y="132280"/>
            <a:ext cx="718506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Give to Win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037A35-08F6-DC63-A34D-DA8E5485A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71" y="2304536"/>
            <a:ext cx="4981798" cy="316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2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A288C-02A2-AFDC-0BCD-46B3A711B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A37CC7-86EC-F48E-D788-76925C026629}"/>
              </a:ext>
            </a:extLst>
          </p:cNvPr>
          <p:cNvSpPr/>
          <p:nvPr/>
        </p:nvSpPr>
        <p:spPr>
          <a:xfrm>
            <a:off x="2551416" y="132280"/>
            <a:ext cx="718506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Raffle Draw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85ED5D-EE99-688D-B20A-B24413D5DC50}"/>
              </a:ext>
            </a:extLst>
          </p:cNvPr>
          <p:cNvSpPr/>
          <p:nvPr/>
        </p:nvSpPr>
        <p:spPr>
          <a:xfrm>
            <a:off x="304800" y="3805453"/>
            <a:ext cx="2859641" cy="30525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Big Prize Photo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BE55F6-2967-C1BC-0E8C-031E47C058E3}"/>
              </a:ext>
            </a:extLst>
          </p:cNvPr>
          <p:cNvSpPr/>
          <p:nvPr/>
        </p:nvSpPr>
        <p:spPr>
          <a:xfrm>
            <a:off x="304800" y="3332842"/>
            <a:ext cx="2859641" cy="337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line description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C7B1D-6558-2401-45C2-30885CE69683}"/>
              </a:ext>
            </a:extLst>
          </p:cNvPr>
          <p:cNvSpPr txBox="1"/>
          <p:nvPr/>
        </p:nvSpPr>
        <p:spPr>
          <a:xfrm>
            <a:off x="130139" y="869411"/>
            <a:ext cx="3347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 Winner 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554540-58E3-E845-D6E9-D0A97688D2DD}"/>
              </a:ext>
            </a:extLst>
          </p:cNvPr>
          <p:cNvSpPr/>
          <p:nvPr/>
        </p:nvSpPr>
        <p:spPr>
          <a:xfrm>
            <a:off x="304800" y="1570742"/>
            <a:ext cx="3421294" cy="1347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Paddle  Number</a:t>
            </a:r>
          </a:p>
          <a:p>
            <a:pPr algn="ctr"/>
            <a:r>
              <a:rPr lang="en-US" sz="2400" dirty="0"/>
              <a:t>123 (rolling)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B471C1-7503-E0A3-FE5C-53ED41E4F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228" y="705830"/>
            <a:ext cx="1133633" cy="14003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52695D-FCFD-ACFC-2DA4-A7EF89A9F221}"/>
              </a:ext>
            </a:extLst>
          </p:cNvPr>
          <p:cNvSpPr/>
          <p:nvPr/>
        </p:nvSpPr>
        <p:spPr>
          <a:xfrm>
            <a:off x="3900755" y="3805453"/>
            <a:ext cx="2859641" cy="30525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Big Prize Photo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2D1001-FC05-78F9-5781-D2559B7052C6}"/>
              </a:ext>
            </a:extLst>
          </p:cNvPr>
          <p:cNvSpPr/>
          <p:nvPr/>
        </p:nvSpPr>
        <p:spPr>
          <a:xfrm>
            <a:off x="3900755" y="3332842"/>
            <a:ext cx="2859641" cy="337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line description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EE65DC-D2A1-3232-70BA-346403F58646}"/>
              </a:ext>
            </a:extLst>
          </p:cNvPr>
          <p:cNvSpPr txBox="1"/>
          <p:nvPr/>
        </p:nvSpPr>
        <p:spPr>
          <a:xfrm>
            <a:off x="3726094" y="869411"/>
            <a:ext cx="3347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 Winner 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25DDEF-B6B3-9934-04AA-3AF36CFFBA79}"/>
              </a:ext>
            </a:extLst>
          </p:cNvPr>
          <p:cNvSpPr/>
          <p:nvPr/>
        </p:nvSpPr>
        <p:spPr>
          <a:xfrm>
            <a:off x="3900755" y="1570742"/>
            <a:ext cx="3421294" cy="1347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Paddle  Number</a:t>
            </a:r>
          </a:p>
          <a:p>
            <a:pPr algn="ctr"/>
            <a:r>
              <a:rPr lang="en-US" sz="2400" dirty="0"/>
              <a:t>123 (rolling)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A97664-8C9A-2DA5-7122-D52B6983DE86}"/>
              </a:ext>
            </a:extLst>
          </p:cNvPr>
          <p:cNvSpPr/>
          <p:nvPr/>
        </p:nvSpPr>
        <p:spPr>
          <a:xfrm>
            <a:off x="7580837" y="3805453"/>
            <a:ext cx="2859641" cy="30525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Big Prize Photo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1B3026-0218-8DF5-6A9D-79499BBDEEFB}"/>
              </a:ext>
            </a:extLst>
          </p:cNvPr>
          <p:cNvSpPr/>
          <p:nvPr/>
        </p:nvSpPr>
        <p:spPr>
          <a:xfrm>
            <a:off x="7580837" y="3332842"/>
            <a:ext cx="2859641" cy="337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line description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781FDE-3C80-8F30-141A-F3E2B6E684E7}"/>
              </a:ext>
            </a:extLst>
          </p:cNvPr>
          <p:cNvSpPr txBox="1"/>
          <p:nvPr/>
        </p:nvSpPr>
        <p:spPr>
          <a:xfrm>
            <a:off x="7406176" y="869411"/>
            <a:ext cx="3347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 Winner 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80EFBA-247E-26C6-9588-19D0678315A9}"/>
              </a:ext>
            </a:extLst>
          </p:cNvPr>
          <p:cNvSpPr/>
          <p:nvPr/>
        </p:nvSpPr>
        <p:spPr>
          <a:xfrm>
            <a:off x="7580837" y="1570742"/>
            <a:ext cx="3421294" cy="1347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Paddle  Number</a:t>
            </a:r>
          </a:p>
          <a:p>
            <a:pPr algn="ctr"/>
            <a:r>
              <a:rPr lang="en-US" sz="2400" dirty="0"/>
              <a:t>123 (rolling)</a:t>
            </a:r>
          </a:p>
        </p:txBody>
      </p:sp>
    </p:spTree>
    <p:extLst>
      <p:ext uri="{BB962C8B-B14F-4D97-AF65-F5344CB8AC3E}">
        <p14:creationId xmlns:p14="http://schemas.microsoft.com/office/powerpoint/2010/main" val="225631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E9CE1-F19F-4ABE-F303-66D9046E7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15D966-C0B4-4BE8-E794-525D8E9FB80B}"/>
              </a:ext>
            </a:extLst>
          </p:cNvPr>
          <p:cNvSpPr/>
          <p:nvPr/>
        </p:nvSpPr>
        <p:spPr>
          <a:xfrm>
            <a:off x="2551416" y="132280"/>
            <a:ext cx="718506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Raffle Draw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F160B7-212E-BAD5-5128-A6E40FD32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362309"/>
              </p:ext>
            </p:extLst>
          </p:nvPr>
        </p:nvGraphicFramePr>
        <p:xfrm>
          <a:off x="472611" y="1597289"/>
          <a:ext cx="104796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689">
                  <a:extLst>
                    <a:ext uri="{9D8B030D-6E8A-4147-A177-3AD203B41FA5}">
                      <a16:colId xmlns:a16="http://schemas.microsoft.com/office/drawing/2014/main" val="3248092557"/>
                    </a:ext>
                  </a:extLst>
                </a:gridCol>
                <a:gridCol w="5948737">
                  <a:extLst>
                    <a:ext uri="{9D8B030D-6E8A-4147-A177-3AD203B41FA5}">
                      <a16:colId xmlns:a16="http://schemas.microsoft.com/office/drawing/2014/main" val="4204626603"/>
                    </a:ext>
                  </a:extLst>
                </a:gridCol>
                <a:gridCol w="3493213">
                  <a:extLst>
                    <a:ext uri="{9D8B030D-6E8A-4147-A177-3AD203B41FA5}">
                      <a16:colId xmlns:a16="http://schemas.microsoft.com/office/drawing/2014/main" val="2051035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Winner Paddle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2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347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74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7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782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CE461F-D2E9-C615-D80E-5EE0342D54DB}"/>
              </a:ext>
            </a:extLst>
          </p:cNvPr>
          <p:cNvSpPr txBox="1"/>
          <p:nvPr/>
        </p:nvSpPr>
        <p:spPr>
          <a:xfrm>
            <a:off x="3472665" y="6073170"/>
            <a:ext cx="79744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Please collect your prize at the pick-up counter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90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2AD04-441F-8128-0BD0-F5F8099AC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F90BBB-7F5E-8644-66D0-113E445D3486}"/>
              </a:ext>
            </a:extLst>
          </p:cNvPr>
          <p:cNvSpPr/>
          <p:nvPr/>
        </p:nvSpPr>
        <p:spPr>
          <a:xfrm>
            <a:off x="869880" y="408397"/>
            <a:ext cx="10767317" cy="61850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4690D6-265F-2C31-099A-8199785BB88D}"/>
              </a:ext>
            </a:extLst>
          </p:cNvPr>
          <p:cNvSpPr/>
          <p:nvPr/>
        </p:nvSpPr>
        <p:spPr>
          <a:xfrm>
            <a:off x="2551416" y="532651"/>
            <a:ext cx="7089168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Open Ask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E9A6AF-0658-24B8-6E51-82E3F3405889}"/>
              </a:ext>
            </a:extLst>
          </p:cNvPr>
          <p:cNvSpPr/>
          <p:nvPr/>
        </p:nvSpPr>
        <p:spPr>
          <a:xfrm>
            <a:off x="2411004" y="2965702"/>
            <a:ext cx="8664538" cy="1222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$50,000 (rolling)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59C05D-1C29-9BFE-40D6-F50B51160AC4}"/>
              </a:ext>
            </a:extLst>
          </p:cNvPr>
          <p:cNvSpPr/>
          <p:nvPr/>
        </p:nvSpPr>
        <p:spPr>
          <a:xfrm>
            <a:off x="869880" y="1447051"/>
            <a:ext cx="4294596" cy="1222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$5,000 (change)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294CDF8-0C62-F619-754A-1BFF0F8AB2B1}"/>
              </a:ext>
            </a:extLst>
          </p:cNvPr>
          <p:cNvSpPr/>
          <p:nvPr/>
        </p:nvSpPr>
        <p:spPr>
          <a:xfrm>
            <a:off x="8246723" y="1474021"/>
            <a:ext cx="1613043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#151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C39D1C-9C24-D3A5-5778-F8715171F4D9}"/>
              </a:ext>
            </a:extLst>
          </p:cNvPr>
          <p:cNvSpPr/>
          <p:nvPr/>
        </p:nvSpPr>
        <p:spPr>
          <a:xfrm>
            <a:off x="9743326" y="3802724"/>
            <a:ext cx="1613043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#134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39E399-1F80-0273-9F1A-7AB74668DDD1}"/>
              </a:ext>
            </a:extLst>
          </p:cNvPr>
          <p:cNvSpPr/>
          <p:nvPr/>
        </p:nvSpPr>
        <p:spPr>
          <a:xfrm>
            <a:off x="9859766" y="2558265"/>
            <a:ext cx="1613043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#121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E5F58B-0596-7861-2557-344AA608EA72}"/>
              </a:ext>
            </a:extLst>
          </p:cNvPr>
          <p:cNvSpPr/>
          <p:nvPr/>
        </p:nvSpPr>
        <p:spPr>
          <a:xfrm>
            <a:off x="9053244" y="5235325"/>
            <a:ext cx="1613043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711414-B1D7-E90B-FFAB-A722A4C89E4A}"/>
              </a:ext>
            </a:extLst>
          </p:cNvPr>
          <p:cNvSpPr/>
          <p:nvPr/>
        </p:nvSpPr>
        <p:spPr>
          <a:xfrm>
            <a:off x="2157573" y="4541178"/>
            <a:ext cx="1613043" cy="4857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C2A20C-5094-D0C0-B81B-E332C8AB98E7}"/>
              </a:ext>
            </a:extLst>
          </p:cNvPr>
          <p:cNvSpPr/>
          <p:nvPr/>
        </p:nvSpPr>
        <p:spPr>
          <a:xfrm>
            <a:off x="3770616" y="4541178"/>
            <a:ext cx="7428215" cy="4857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2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Cammi Chih</dc:creator>
  <cp:lastModifiedBy>Cammi Chih</cp:lastModifiedBy>
  <cp:revision>1</cp:revision>
  <dcterms:created xsi:type="dcterms:W3CDTF">2025-09-24T02:27:27Z</dcterms:created>
  <dcterms:modified xsi:type="dcterms:W3CDTF">2025-09-24T02:28:02Z</dcterms:modified>
</cp:coreProperties>
</file>