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75093-C3C9-4208-92F4-E90A857B6A15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A6753-042E-4CB9-8D2A-108EAE12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1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A6753-042E-4CB9-8D2A-108EAE126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2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F182-2F6D-4D81-8A7C-48C57DD76AA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6217-558B-4AA4-B9D0-DB28E32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0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F182-2F6D-4D81-8A7C-48C57DD76AA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6217-558B-4AA4-B9D0-DB28E32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2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F182-2F6D-4D81-8A7C-48C57DD76AA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6217-558B-4AA4-B9D0-DB28E32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4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F182-2F6D-4D81-8A7C-48C57DD76AA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6217-558B-4AA4-B9D0-DB28E32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3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F182-2F6D-4D81-8A7C-48C57DD76AA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6217-558B-4AA4-B9D0-DB28E32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F182-2F6D-4D81-8A7C-48C57DD76AA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6217-558B-4AA4-B9D0-DB28E32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2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F182-2F6D-4D81-8A7C-48C57DD76AA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6217-558B-4AA4-B9D0-DB28E32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9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F182-2F6D-4D81-8A7C-48C57DD76AA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6217-558B-4AA4-B9D0-DB28E32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9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F182-2F6D-4D81-8A7C-48C57DD76AA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6217-558B-4AA4-B9D0-DB28E32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2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F182-2F6D-4D81-8A7C-48C57DD76AA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6217-558B-4AA4-B9D0-DB28E32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2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F182-2F6D-4D81-8A7C-48C57DD76AA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6217-558B-4AA4-B9D0-DB28E32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1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CF182-2F6D-4D81-8A7C-48C57DD76AA7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C6217-558B-4AA4-B9D0-DB28E32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54616" y="377079"/>
            <a:ext cx="5654351" cy="38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All Data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3643" y="2258249"/>
            <a:ext cx="3480422" cy="3825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681634" y="1608999"/>
            <a:ext cx="7359" cy="2689971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9282" y="1668709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Experiment</a:t>
            </a:r>
            <a:endParaRPr lang="en-US" sz="3200" dirty="0"/>
          </a:p>
        </p:txBody>
      </p:sp>
      <p:sp>
        <p:nvSpPr>
          <p:cNvPr id="14" name="Left Arrow 13"/>
          <p:cNvSpPr/>
          <p:nvPr/>
        </p:nvSpPr>
        <p:spPr>
          <a:xfrm rot="16200000">
            <a:off x="2824225" y="1318475"/>
            <a:ext cx="1348519" cy="4296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 rot="16200000">
            <a:off x="6775493" y="1335301"/>
            <a:ext cx="1345724" cy="4183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10086" y="2292974"/>
            <a:ext cx="3842795" cy="3825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2189186" y="2789496"/>
            <a:ext cx="358815" cy="740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46769" y="2920837"/>
            <a:ext cx="113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K-Fold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3643" y="3577760"/>
            <a:ext cx="1055709" cy="3825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08644" y="3577760"/>
            <a:ext cx="944273" cy="3825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99315" y="3577760"/>
            <a:ext cx="1402912" cy="3825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56673" y="3586218"/>
            <a:ext cx="64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29025" y="3590522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10086" y="3647212"/>
            <a:ext cx="2882096" cy="3825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Train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8542116" y="2720047"/>
            <a:ext cx="381965" cy="8102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119410" y="2973815"/>
            <a:ext cx="153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Test Split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884780" y="3642805"/>
            <a:ext cx="833378" cy="3825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8324844" y="4272689"/>
            <a:ext cx="283946" cy="977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793537" y="4285008"/>
            <a:ext cx="113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K-Fold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900798" y="5352269"/>
            <a:ext cx="1055709" cy="3825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657527" y="5352269"/>
            <a:ext cx="1009313" cy="3825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713236" y="5352269"/>
            <a:ext cx="1078946" cy="3825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239183" y="5361910"/>
            <a:ext cx="106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Sub-Train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71322" y="5350335"/>
            <a:ext cx="97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Sub-Test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683862" y="4224675"/>
            <a:ext cx="3422665" cy="2025653"/>
          </a:xfrm>
          <a:prstGeom prst="roundRect">
            <a:avLst/>
          </a:prstGeom>
          <a:noFill/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153232" y="5791117"/>
            <a:ext cx="254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Hyper-Parameters Tuning</a:t>
            </a:r>
            <a:endParaRPr lang="en-US" dirty="0"/>
          </a:p>
        </p:txBody>
      </p:sp>
      <p:sp>
        <p:nvSpPr>
          <p:cNvPr id="55" name="Down Arrow 54"/>
          <p:cNvSpPr/>
          <p:nvPr/>
        </p:nvSpPr>
        <p:spPr>
          <a:xfrm>
            <a:off x="1595572" y="4972968"/>
            <a:ext cx="218764" cy="277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1595572" y="5778479"/>
            <a:ext cx="221656" cy="296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351681" y="4398374"/>
            <a:ext cx="2361624" cy="58825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Standardization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01577" y="5253137"/>
            <a:ext cx="1439370" cy="56006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Resample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3439" y="6111290"/>
            <a:ext cx="3480422" cy="28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64" name="Down Arrow 63"/>
          <p:cNvSpPr/>
          <p:nvPr/>
        </p:nvSpPr>
        <p:spPr>
          <a:xfrm>
            <a:off x="3335081" y="4930812"/>
            <a:ext cx="215148" cy="114415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348148" y="4298970"/>
            <a:ext cx="4151005" cy="2460645"/>
          </a:xfrm>
          <a:prstGeom prst="round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 rot="5400000">
            <a:off x="5070167" y="3154231"/>
            <a:ext cx="178659" cy="2730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 rot="5400000">
            <a:off x="5084318" y="3379888"/>
            <a:ext cx="186522" cy="2730144"/>
          </a:xfrm>
          <a:prstGeom prst="downArrow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>
            <a:off x="1587112" y="3996227"/>
            <a:ext cx="227224" cy="4568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3311931" y="4004836"/>
            <a:ext cx="215147" cy="44828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054127" y="642660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10262361" y="4208869"/>
            <a:ext cx="1619109" cy="2041459"/>
          </a:xfrm>
          <a:prstGeom prst="roundRect">
            <a:avLst>
              <a:gd name="adj" fmla="val 1023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0370228" y="4272689"/>
            <a:ext cx="145541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This stage is for evaluation.</a:t>
            </a:r>
          </a:p>
          <a:p>
            <a:r>
              <a:rPr lang="en-US" sz="1300" dirty="0" smtClean="0"/>
              <a:t>Afterward if we want to make a product or submit result file we can fine-tune the hyper-</a:t>
            </a:r>
            <a:r>
              <a:rPr lang="en-US" sz="1300" dirty="0" err="1" smtClean="0"/>
              <a:t>params</a:t>
            </a:r>
            <a:r>
              <a:rPr lang="en-US" sz="1300" dirty="0" smtClean="0"/>
              <a:t> on the whole data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51363" y="1815984"/>
            <a:ext cx="2769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Classification 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99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51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Zixuan Chen</dc:creator>
  <cp:lastModifiedBy>Zixuan Chen</cp:lastModifiedBy>
  <cp:revision>5</cp:revision>
  <dcterms:created xsi:type="dcterms:W3CDTF">2018-03-31T06:36:53Z</dcterms:created>
  <dcterms:modified xsi:type="dcterms:W3CDTF">2018-03-31T07:21:48Z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v-zixch@microsoft.com</vt:lpwstr>
  </property>
  <property fmtid="{D5CDD505-2E9C-101B-9397-08002B2CF9AE}" pid="5" name="MSIP_Label_f42aa342-8706-4288-bd11-ebb85995028c_SetDate">
    <vt:lpwstr>2018-03-31T07:21:11.2776242Z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