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92" r:id="rId8"/>
    <p:sldId id="284" r:id="rId9"/>
    <p:sldId id="298" r:id="rId10"/>
    <p:sldId id="285" r:id="rId11"/>
    <p:sldId id="301" r:id="rId12"/>
    <p:sldId id="263" r:id="rId13"/>
    <p:sldId id="294" r:id="rId14"/>
    <p:sldId id="264" r:id="rId15"/>
    <p:sldId id="265" r:id="rId16"/>
    <p:sldId id="290" r:id="rId17"/>
    <p:sldId id="291" r:id="rId18"/>
    <p:sldId id="266" r:id="rId19"/>
    <p:sldId id="267" r:id="rId20"/>
    <p:sldId id="270" r:id="rId21"/>
    <p:sldId id="271" r:id="rId22"/>
    <p:sldId id="273" r:id="rId23"/>
    <p:sldId id="275" r:id="rId24"/>
    <p:sldId id="281" r:id="rId25"/>
    <p:sldId id="280" r:id="rId26"/>
    <p:sldId id="279" r:id="rId27"/>
    <p:sldId id="277" r:id="rId28"/>
    <p:sldId id="289" r:id="rId29"/>
    <p:sldId id="299" r:id="rId30"/>
    <p:sldId id="288" r:id="rId31"/>
    <p:sldId id="282" r:id="rId32"/>
    <p:sldId id="296" r:id="rId33"/>
    <p:sldId id="300" r:id="rId34"/>
    <p:sldId id="287" r:id="rId35"/>
    <p:sldId id="28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108-ABA9-461E-9BF2-F2CCBBE58B5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F4E4F88-41C9-4E1B-ADFE-8C8D1FC7A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108-ABA9-461E-9BF2-F2CCBBE58B5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4E4F88-41C9-4E1B-ADFE-8C8D1FC7A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94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108-ABA9-461E-9BF2-F2CCBBE58B5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4E4F88-41C9-4E1B-ADFE-8C8D1FC7A99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34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108-ABA9-461E-9BF2-F2CCBBE58B5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4E4F88-41C9-4E1B-ADFE-8C8D1FC7A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65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108-ABA9-461E-9BF2-F2CCBBE58B5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4E4F88-41C9-4E1B-ADFE-8C8D1FC7A99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592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108-ABA9-461E-9BF2-F2CCBBE58B5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4E4F88-41C9-4E1B-ADFE-8C8D1FC7A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7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108-ABA9-461E-9BF2-F2CCBBE58B5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F88-41C9-4E1B-ADFE-8C8D1FC7A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0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108-ABA9-461E-9BF2-F2CCBBE58B5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F88-41C9-4E1B-ADFE-8C8D1FC7A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98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108-ABA9-461E-9BF2-F2CCBBE58B5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F88-41C9-4E1B-ADFE-8C8D1FC7A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80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108-ABA9-461E-9BF2-F2CCBBE58B5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4E4F88-41C9-4E1B-ADFE-8C8D1FC7A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92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108-ABA9-461E-9BF2-F2CCBBE58B5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4E4F88-41C9-4E1B-ADFE-8C8D1FC7A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0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108-ABA9-461E-9BF2-F2CCBBE58B5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4E4F88-41C9-4E1B-ADFE-8C8D1FC7A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5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108-ABA9-461E-9BF2-F2CCBBE58B5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F88-41C9-4E1B-ADFE-8C8D1FC7A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92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108-ABA9-461E-9BF2-F2CCBBE58B5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F88-41C9-4E1B-ADFE-8C8D1FC7A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94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108-ABA9-461E-9BF2-F2CCBBE58B5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F88-41C9-4E1B-ADFE-8C8D1FC7A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108-ABA9-461E-9BF2-F2CCBBE58B5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4E4F88-41C9-4E1B-ADFE-8C8D1FC7A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89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5108-ABA9-461E-9BF2-F2CCBBE58B57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F4E4F88-41C9-4E1B-ADFE-8C8D1FC7A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89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53CA-E729-44B5-9375-A757459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6600" dirty="0">
                <a:ln w="9525" cap="rnd" cmpd="sng" algn="ctr">
                  <a:solidFill>
                    <a:srgbClr val="000000"/>
                  </a:solidFill>
                  <a:prstDash val="solid"/>
                  <a:beve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ANALYSIS SCREENER_2 HEIKIN ASHI 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5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waterfall chart&#10;&#10;Description automatically generated">
            <a:extLst>
              <a:ext uri="{FF2B5EF4-FFF2-40B4-BE49-F238E27FC236}">
                <a16:creationId xmlns:a16="http://schemas.microsoft.com/office/drawing/2014/main" id="{B2EBAC53-EC65-415D-9664-943755804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6" t="22747" r="23230" b="28389"/>
          <a:stretch/>
        </p:blipFill>
        <p:spPr bwMode="auto">
          <a:xfrm>
            <a:off x="1876926" y="808524"/>
            <a:ext cx="8884118" cy="51302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836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AEA63-9801-4C74-A2C4-1E5C2AE3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FLOW CHART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461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07CB-31D7-4371-A064-E0045A4D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FBA2B-35A7-451B-AA7B-2F46D558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9036"/>
            <a:ext cx="8915400" cy="5409398"/>
          </a:xfrm>
        </p:spPr>
        <p:txBody>
          <a:bodyPr/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BCBB70-3F94-4D40-A9A9-CF195E9F9C34}"/>
              </a:ext>
            </a:extLst>
          </p:cNvPr>
          <p:cNvSpPr/>
          <p:nvPr/>
        </p:nvSpPr>
        <p:spPr>
          <a:xfrm>
            <a:off x="5967664" y="1395663"/>
            <a:ext cx="2069432" cy="596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6F1C70C-56E0-4536-8422-5A37FA0F8308}"/>
              </a:ext>
            </a:extLst>
          </p:cNvPr>
          <p:cNvSpPr/>
          <p:nvPr/>
        </p:nvSpPr>
        <p:spPr>
          <a:xfrm>
            <a:off x="4928135" y="2222632"/>
            <a:ext cx="4158113" cy="549444"/>
          </a:xfrm>
          <a:prstGeom prst="parallelogram">
            <a:avLst>
              <a:gd name="adj" fmla="val 2500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Enters into the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44556C-A468-49C0-8921-90681327B1FF}"/>
              </a:ext>
            </a:extLst>
          </p:cNvPr>
          <p:cNvSpPr/>
          <p:nvPr/>
        </p:nvSpPr>
        <p:spPr>
          <a:xfrm>
            <a:off x="5871411" y="3002280"/>
            <a:ext cx="2281187" cy="5494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Stocks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D2FE1-52CE-4936-8C9D-3AA17E9F21F3}"/>
              </a:ext>
            </a:extLst>
          </p:cNvPr>
          <p:cNvSpPr/>
          <p:nvPr/>
        </p:nvSpPr>
        <p:spPr>
          <a:xfrm>
            <a:off x="5871411" y="3781928"/>
            <a:ext cx="2281187" cy="549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Choose Stocks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3A51E-1E00-4156-B10B-1437934560FD}"/>
              </a:ext>
            </a:extLst>
          </p:cNvPr>
          <p:cNvSpPr/>
          <p:nvPr/>
        </p:nvSpPr>
        <p:spPr>
          <a:xfrm>
            <a:off x="5871411" y="4591988"/>
            <a:ext cx="2281187" cy="5494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Recommendation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523A6B-0AD2-47D9-B057-835153804434}"/>
              </a:ext>
            </a:extLst>
          </p:cNvPr>
          <p:cNvSpPr/>
          <p:nvPr/>
        </p:nvSpPr>
        <p:spPr>
          <a:xfrm>
            <a:off x="6343049" y="5911222"/>
            <a:ext cx="1312160" cy="4125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E19C56-BB9F-44FB-BD57-92E6769577CB}"/>
              </a:ext>
            </a:extLst>
          </p:cNvPr>
          <p:cNvSpPr/>
          <p:nvPr/>
        </p:nvSpPr>
        <p:spPr>
          <a:xfrm>
            <a:off x="9384632" y="5911222"/>
            <a:ext cx="1331282" cy="4125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849B14-83CC-4C7D-A1C1-D2E47E66B484}"/>
              </a:ext>
            </a:extLst>
          </p:cNvPr>
          <p:cNvSpPr/>
          <p:nvPr/>
        </p:nvSpPr>
        <p:spPr>
          <a:xfrm>
            <a:off x="3672115" y="5911222"/>
            <a:ext cx="1312160" cy="41257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DF6A3F-1713-4777-AEC4-A1A6F47EE3A4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7002380" y="1992428"/>
            <a:ext cx="4812" cy="23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C53504-78DD-407A-AEAF-C0F0E1635463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7007192" y="2772076"/>
            <a:ext cx="4813" cy="23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D02EDB-7B90-46B3-9B99-FB15DE6A639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7012005" y="3551724"/>
            <a:ext cx="0" cy="23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C42A91-D7A6-4E04-B0ED-50034BBC4D1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012005" y="4331372"/>
            <a:ext cx="0" cy="26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1C70A1-3E32-40D5-A50F-342DB9006DD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152598" y="4866710"/>
            <a:ext cx="1909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5FCB1A2A-12EA-49A2-B123-B2FBABCD6424}"/>
              </a:ext>
            </a:extLst>
          </p:cNvPr>
          <p:cNvSpPr/>
          <p:nvPr/>
        </p:nvSpPr>
        <p:spPr>
          <a:xfrm>
            <a:off x="9384632" y="5303530"/>
            <a:ext cx="1331282" cy="3329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G-R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8C9ED6AA-8F4B-4E5B-BA73-10115D9DD5BA}"/>
              </a:ext>
            </a:extLst>
          </p:cNvPr>
          <p:cNvSpPr/>
          <p:nvPr/>
        </p:nvSpPr>
        <p:spPr>
          <a:xfrm>
            <a:off x="3672115" y="5274644"/>
            <a:ext cx="1312160" cy="3618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R-G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C8C022-7638-40A2-BE21-FD91230724EF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0050273" y="4866711"/>
            <a:ext cx="11326" cy="43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16D036-D75F-46DF-8828-DC574092D25B}"/>
              </a:ext>
            </a:extLst>
          </p:cNvPr>
          <p:cNvCxnSpPr>
            <a:cxnSpLocks/>
            <a:stCxn id="38" idx="2"/>
            <a:endCxn id="14" idx="0"/>
          </p:cNvCxnSpPr>
          <p:nvPr/>
        </p:nvCxnSpPr>
        <p:spPr>
          <a:xfrm>
            <a:off x="10050273" y="5636497"/>
            <a:ext cx="0" cy="27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5355963-0366-409B-A305-F88F6BB41D59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6999129" y="5141432"/>
            <a:ext cx="12876" cy="76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C59421E-9C21-4CFE-935A-FB97CB354D6A}"/>
              </a:ext>
            </a:extLst>
          </p:cNvPr>
          <p:cNvCxnSpPr>
            <a:stCxn id="11" idx="1"/>
          </p:cNvCxnSpPr>
          <p:nvPr/>
        </p:nvCxnSpPr>
        <p:spPr>
          <a:xfrm flipH="1">
            <a:off x="4340994" y="4866710"/>
            <a:ext cx="1530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C0ED3E-091F-479F-9B36-A7637F70AF37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4328195" y="4866710"/>
            <a:ext cx="6371" cy="407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69AA202-B140-4F74-B055-7D00FD2F74EE}"/>
              </a:ext>
            </a:extLst>
          </p:cNvPr>
          <p:cNvCxnSpPr>
            <a:cxnSpLocks/>
            <a:stCxn id="39" idx="2"/>
            <a:endCxn id="15" idx="0"/>
          </p:cNvCxnSpPr>
          <p:nvPr/>
        </p:nvCxnSpPr>
        <p:spPr>
          <a:xfrm>
            <a:off x="4328195" y="5636498"/>
            <a:ext cx="0" cy="27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56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2F46-FB5C-42AE-87A1-E8C902EB6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HLD-LLD DIAGRAMS</a:t>
            </a:r>
          </a:p>
        </p:txBody>
      </p:sp>
    </p:spTree>
    <p:extLst>
      <p:ext uri="{BB962C8B-B14F-4D97-AF65-F5344CB8AC3E}">
        <p14:creationId xmlns:p14="http://schemas.microsoft.com/office/powerpoint/2010/main" val="224494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C19B-A7BE-44EB-8AF6-2450C40C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LEVEL DIAGRAM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45D975-63DD-4F9C-B54A-6DFA0E8CD8D4}"/>
              </a:ext>
            </a:extLst>
          </p:cNvPr>
          <p:cNvSpPr/>
          <p:nvPr/>
        </p:nvSpPr>
        <p:spPr>
          <a:xfrm>
            <a:off x="827773" y="2040556"/>
            <a:ext cx="1241659" cy="183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Stocks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0C50A6-2B51-42AA-A315-EE76315DE8AA}"/>
              </a:ext>
            </a:extLst>
          </p:cNvPr>
          <p:cNvSpPr/>
          <p:nvPr/>
        </p:nvSpPr>
        <p:spPr>
          <a:xfrm>
            <a:off x="3955983" y="2040556"/>
            <a:ext cx="1992430" cy="1838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Analysis Stock Screener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9B4CE-0127-465C-8D4D-0C86DFCC1F20}"/>
              </a:ext>
            </a:extLst>
          </p:cNvPr>
          <p:cNvSpPr/>
          <p:nvPr/>
        </p:nvSpPr>
        <p:spPr>
          <a:xfrm>
            <a:off x="6978316" y="2040557"/>
            <a:ext cx="750770" cy="5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R-G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8E86C-9BDB-454A-8BB6-2523ADCAB377}"/>
              </a:ext>
            </a:extLst>
          </p:cNvPr>
          <p:cNvSpPr/>
          <p:nvPr/>
        </p:nvSpPr>
        <p:spPr>
          <a:xfrm>
            <a:off x="6978316" y="2700414"/>
            <a:ext cx="750770" cy="50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G-R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32E988-F1E0-4D85-BCDF-0FA5546D4474}"/>
              </a:ext>
            </a:extLst>
          </p:cNvPr>
          <p:cNvSpPr/>
          <p:nvPr/>
        </p:nvSpPr>
        <p:spPr>
          <a:xfrm>
            <a:off x="8518357" y="2040556"/>
            <a:ext cx="1068405" cy="529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04ABE4-9D0A-45F9-97E4-64C33A63AF08}"/>
              </a:ext>
            </a:extLst>
          </p:cNvPr>
          <p:cNvSpPr/>
          <p:nvPr/>
        </p:nvSpPr>
        <p:spPr>
          <a:xfrm>
            <a:off x="8518357" y="2699883"/>
            <a:ext cx="1068405" cy="49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9C75ED-31EC-4E96-BA44-3B134D36944D}"/>
              </a:ext>
            </a:extLst>
          </p:cNvPr>
          <p:cNvSpPr/>
          <p:nvPr/>
        </p:nvSpPr>
        <p:spPr>
          <a:xfrm>
            <a:off x="8537608" y="3320717"/>
            <a:ext cx="1049154" cy="490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2B82BC-6141-4DA8-9F08-83BC38AA0AE4}"/>
              </a:ext>
            </a:extLst>
          </p:cNvPr>
          <p:cNvSpPr/>
          <p:nvPr/>
        </p:nvSpPr>
        <p:spPr>
          <a:xfrm>
            <a:off x="10510787" y="2040556"/>
            <a:ext cx="1241659" cy="183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Stocks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34AC22-B843-42C7-94D8-0C28E62EEE3B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2069432" y="2959769"/>
            <a:ext cx="1886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AF6CB9-6771-4DC0-88B2-65976BC8B5C8}"/>
              </a:ext>
            </a:extLst>
          </p:cNvPr>
          <p:cNvCxnSpPr>
            <a:cxnSpLocks/>
            <a:stCxn id="8" idx="7"/>
            <a:endCxn id="9" idx="1"/>
          </p:cNvCxnSpPr>
          <p:nvPr/>
        </p:nvCxnSpPr>
        <p:spPr>
          <a:xfrm flipV="1">
            <a:off x="5656628" y="2295626"/>
            <a:ext cx="1321688" cy="14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8E9247-8374-4299-814F-F68157A59ECE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 flipV="1">
            <a:off x="5948413" y="2952538"/>
            <a:ext cx="1029903" cy="7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23FA62-8F5F-4BE3-8526-416B47E0F497}"/>
              </a:ext>
            </a:extLst>
          </p:cNvPr>
          <p:cNvCxnSpPr>
            <a:cxnSpLocks/>
            <a:stCxn id="8" idx="5"/>
            <a:endCxn id="13" idx="2"/>
          </p:cNvCxnSpPr>
          <p:nvPr/>
        </p:nvCxnSpPr>
        <p:spPr>
          <a:xfrm flipV="1">
            <a:off x="5656628" y="3566161"/>
            <a:ext cx="2880980" cy="4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16B405-71DE-4EA0-B427-EA0E05E1F3F1}"/>
              </a:ext>
            </a:extLst>
          </p:cNvPr>
          <p:cNvCxnSpPr>
            <a:stCxn id="9" idx="3"/>
            <a:endCxn id="11" idx="2"/>
          </p:cNvCxnSpPr>
          <p:nvPr/>
        </p:nvCxnSpPr>
        <p:spPr>
          <a:xfrm>
            <a:off x="7729086" y="2295626"/>
            <a:ext cx="789271" cy="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901D31-18C3-4B97-9D01-B23091D50F4C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7729086" y="2945327"/>
            <a:ext cx="789271" cy="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D24B32-2300-4FCD-BBEF-0CBC8296A0FB}"/>
              </a:ext>
            </a:extLst>
          </p:cNvPr>
          <p:cNvCxnSpPr>
            <a:stCxn id="11" idx="6"/>
          </p:cNvCxnSpPr>
          <p:nvPr/>
        </p:nvCxnSpPr>
        <p:spPr>
          <a:xfrm flipV="1">
            <a:off x="9586762" y="2295626"/>
            <a:ext cx="924025" cy="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DF41A4-3C9F-4150-8685-63613327DB6E}"/>
              </a:ext>
            </a:extLst>
          </p:cNvPr>
          <p:cNvCxnSpPr>
            <a:stCxn id="12" idx="6"/>
            <a:endCxn id="14" idx="1"/>
          </p:cNvCxnSpPr>
          <p:nvPr/>
        </p:nvCxnSpPr>
        <p:spPr>
          <a:xfrm>
            <a:off x="9586762" y="2945327"/>
            <a:ext cx="924025" cy="1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B0DCE6-B13F-4048-A2CD-5D5672851735}"/>
              </a:ext>
            </a:extLst>
          </p:cNvPr>
          <p:cNvCxnSpPr>
            <a:stCxn id="13" idx="6"/>
          </p:cNvCxnSpPr>
          <p:nvPr/>
        </p:nvCxnSpPr>
        <p:spPr>
          <a:xfrm>
            <a:off x="9586762" y="3566161"/>
            <a:ext cx="924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B2F5072-8CC3-4350-9175-577CA7CB2321}"/>
              </a:ext>
            </a:extLst>
          </p:cNvPr>
          <p:cNvSpPr txBox="1"/>
          <p:nvPr/>
        </p:nvSpPr>
        <p:spPr>
          <a:xfrm flipH="1">
            <a:off x="2175309" y="2550694"/>
            <a:ext cx="156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List of Stocks</a:t>
            </a:r>
          </a:p>
        </p:txBody>
      </p:sp>
    </p:spTree>
    <p:extLst>
      <p:ext uri="{BB962C8B-B14F-4D97-AF65-F5344CB8AC3E}">
        <p14:creationId xmlns:p14="http://schemas.microsoft.com/office/powerpoint/2010/main" val="121007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E120-0E92-4FE6-8D1A-5C264B66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09FE0-1C0D-46EA-9CB5-4C96531B01ED}"/>
              </a:ext>
            </a:extLst>
          </p:cNvPr>
          <p:cNvSpPr/>
          <p:nvPr/>
        </p:nvSpPr>
        <p:spPr>
          <a:xfrm>
            <a:off x="423512" y="3060834"/>
            <a:ext cx="1116530" cy="885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1CC884-9B5C-4BE5-8DBD-C90D2430CCF5}"/>
              </a:ext>
            </a:extLst>
          </p:cNvPr>
          <p:cNvSpPr/>
          <p:nvPr/>
        </p:nvSpPr>
        <p:spPr>
          <a:xfrm>
            <a:off x="3164306" y="2435190"/>
            <a:ext cx="1823987" cy="2088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Analysis Stock</a:t>
            </a:r>
          </a:p>
          <a:p>
            <a:pPr algn="ctr"/>
            <a:r>
              <a:rPr lang="en-IN" dirty="0"/>
              <a:t>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690A82-86F0-4140-BBF5-39C33F94FDC1}"/>
              </a:ext>
            </a:extLst>
          </p:cNvPr>
          <p:cNvSpPr/>
          <p:nvPr/>
        </p:nvSpPr>
        <p:spPr>
          <a:xfrm>
            <a:off x="5881036" y="1578544"/>
            <a:ext cx="1212783" cy="138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of Stocks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0D04EF-CC46-418A-BF64-8E0663B4FF09}"/>
              </a:ext>
            </a:extLst>
          </p:cNvPr>
          <p:cNvSpPr/>
          <p:nvPr/>
        </p:nvSpPr>
        <p:spPr>
          <a:xfrm>
            <a:off x="7736290" y="1578544"/>
            <a:ext cx="1212783" cy="138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Choose Stock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A37CFF-B9E2-4A77-90CB-30A38995423C}"/>
              </a:ext>
            </a:extLst>
          </p:cNvPr>
          <p:cNvSpPr/>
          <p:nvPr/>
        </p:nvSpPr>
        <p:spPr>
          <a:xfrm>
            <a:off x="9596387" y="1578544"/>
            <a:ext cx="1299411" cy="138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Calculate using </a:t>
            </a:r>
            <a:r>
              <a:rPr lang="en-IN" dirty="0" err="1"/>
              <a:t>heikin</a:t>
            </a:r>
            <a:r>
              <a:rPr lang="en-IN" dirty="0"/>
              <a:t> </a:t>
            </a:r>
            <a:r>
              <a:rPr lang="en-IN" dirty="0" err="1"/>
              <a:t>ashi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9602E-CE29-43D1-B610-41D3C69EFCF7}"/>
              </a:ext>
            </a:extLst>
          </p:cNvPr>
          <p:cNvSpPr/>
          <p:nvPr/>
        </p:nvSpPr>
        <p:spPr>
          <a:xfrm>
            <a:off x="6333423" y="4292867"/>
            <a:ext cx="760396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R-G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01CAC9-A9AF-44BD-AFCE-09F1173FFDFD}"/>
              </a:ext>
            </a:extLst>
          </p:cNvPr>
          <p:cNvSpPr/>
          <p:nvPr/>
        </p:nvSpPr>
        <p:spPr>
          <a:xfrm>
            <a:off x="6333423" y="5236143"/>
            <a:ext cx="760396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G-R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29466D-E1C5-4136-AA97-7382CD8186CB}"/>
              </a:ext>
            </a:extLst>
          </p:cNvPr>
          <p:cNvSpPr/>
          <p:nvPr/>
        </p:nvSpPr>
        <p:spPr>
          <a:xfrm>
            <a:off x="7796463" y="4292866"/>
            <a:ext cx="1097280" cy="462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30A9F8-B586-43A3-8148-E80D162C0CFE}"/>
              </a:ext>
            </a:extLst>
          </p:cNvPr>
          <p:cNvSpPr/>
          <p:nvPr/>
        </p:nvSpPr>
        <p:spPr>
          <a:xfrm>
            <a:off x="7796463" y="5236143"/>
            <a:ext cx="1097280" cy="606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5BAA76-3C99-4710-A1C3-5D276B39570B}"/>
              </a:ext>
            </a:extLst>
          </p:cNvPr>
          <p:cNvSpPr/>
          <p:nvPr/>
        </p:nvSpPr>
        <p:spPr>
          <a:xfrm>
            <a:off x="7796463" y="6233889"/>
            <a:ext cx="1097280" cy="462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9EE540-B16F-4EFE-9947-A8ED99D4F1B4}"/>
              </a:ext>
            </a:extLst>
          </p:cNvPr>
          <p:cNvSpPr/>
          <p:nvPr/>
        </p:nvSpPr>
        <p:spPr>
          <a:xfrm>
            <a:off x="9843033" y="4292866"/>
            <a:ext cx="1405289" cy="232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Stocks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0CF194-3F3C-4CE6-9395-DA9392D7FE51}"/>
              </a:ext>
            </a:extLst>
          </p:cNvPr>
          <p:cNvCxnSpPr>
            <a:cxnSpLocks/>
          </p:cNvCxnSpPr>
          <p:nvPr/>
        </p:nvCxnSpPr>
        <p:spPr>
          <a:xfrm>
            <a:off x="1366786" y="3424689"/>
            <a:ext cx="1804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2DF8A9-C508-4ED9-8531-A5293B58A558}"/>
              </a:ext>
            </a:extLst>
          </p:cNvPr>
          <p:cNvCxnSpPr/>
          <p:nvPr/>
        </p:nvCxnSpPr>
        <p:spPr>
          <a:xfrm>
            <a:off x="6978316" y="1232034"/>
            <a:ext cx="38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E1E711-7DA0-47D9-A36B-C4D22EEBC80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988293" y="3479531"/>
            <a:ext cx="45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C54B1C-C791-49A6-9032-AA7799498845}"/>
              </a:ext>
            </a:extLst>
          </p:cNvPr>
          <p:cNvCxnSpPr/>
          <p:nvPr/>
        </p:nvCxnSpPr>
        <p:spPr>
          <a:xfrm flipV="1">
            <a:off x="5441883" y="2435190"/>
            <a:ext cx="0" cy="104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A594CA-457B-438E-8DDE-536ED5302169}"/>
              </a:ext>
            </a:extLst>
          </p:cNvPr>
          <p:cNvCxnSpPr/>
          <p:nvPr/>
        </p:nvCxnSpPr>
        <p:spPr>
          <a:xfrm>
            <a:off x="5441883" y="2435190"/>
            <a:ext cx="439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53EB6D5-1393-408E-8A66-A89A021D8124}"/>
              </a:ext>
            </a:extLst>
          </p:cNvPr>
          <p:cNvSpPr/>
          <p:nvPr/>
        </p:nvSpPr>
        <p:spPr>
          <a:xfrm>
            <a:off x="8959909" y="2296026"/>
            <a:ext cx="631635" cy="139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0BDAC45-083A-4BF8-B68C-379D3D815F82}"/>
              </a:ext>
            </a:extLst>
          </p:cNvPr>
          <p:cNvSpPr/>
          <p:nvPr/>
        </p:nvSpPr>
        <p:spPr>
          <a:xfrm>
            <a:off x="7093819" y="2296026"/>
            <a:ext cx="642471" cy="139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6493E8-D9DA-4A42-BAEC-3DC923350E36}"/>
              </a:ext>
            </a:extLst>
          </p:cNvPr>
          <p:cNvCxnSpPr/>
          <p:nvPr/>
        </p:nvCxnSpPr>
        <p:spPr>
          <a:xfrm>
            <a:off x="5441883" y="3479531"/>
            <a:ext cx="0" cy="2016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A784C4-C2A5-4CFD-B98D-CDD4946AD048}"/>
              </a:ext>
            </a:extLst>
          </p:cNvPr>
          <p:cNvCxnSpPr/>
          <p:nvPr/>
        </p:nvCxnSpPr>
        <p:spPr>
          <a:xfrm>
            <a:off x="4138863" y="538052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845B00-5B74-4BDD-921E-2D3BCD45D4F1}"/>
              </a:ext>
            </a:extLst>
          </p:cNvPr>
          <p:cNvCxnSpPr/>
          <p:nvPr/>
        </p:nvCxnSpPr>
        <p:spPr>
          <a:xfrm>
            <a:off x="5441883" y="5496025"/>
            <a:ext cx="35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68AF01-7D7D-4CB3-A0DC-02A050DDB420}"/>
              </a:ext>
            </a:extLst>
          </p:cNvPr>
          <p:cNvCxnSpPr/>
          <p:nvPr/>
        </p:nvCxnSpPr>
        <p:spPr>
          <a:xfrm flipV="1">
            <a:off x="5794408" y="4494996"/>
            <a:ext cx="0" cy="972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322AB7-BD27-4BCD-8BDF-BE164C34DD13}"/>
              </a:ext>
            </a:extLst>
          </p:cNvPr>
          <p:cNvCxnSpPr>
            <a:endCxn id="13" idx="1"/>
          </p:cNvCxnSpPr>
          <p:nvPr/>
        </p:nvCxnSpPr>
        <p:spPr>
          <a:xfrm>
            <a:off x="5794408" y="4523872"/>
            <a:ext cx="5390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D8114EB-FFD6-4DAE-806B-5F1570B20963}"/>
              </a:ext>
            </a:extLst>
          </p:cNvPr>
          <p:cNvCxnSpPr>
            <a:cxnSpLocks/>
          </p:cNvCxnSpPr>
          <p:nvPr/>
        </p:nvCxnSpPr>
        <p:spPr>
          <a:xfrm>
            <a:off x="5802529" y="5500837"/>
            <a:ext cx="539016" cy="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F644A6-B87D-4DC9-AB27-7EC9653DF01C}"/>
              </a:ext>
            </a:extLst>
          </p:cNvPr>
          <p:cNvCxnSpPr>
            <a:cxnSpLocks/>
          </p:cNvCxnSpPr>
          <p:nvPr/>
        </p:nvCxnSpPr>
        <p:spPr>
          <a:xfrm>
            <a:off x="5810649" y="5503244"/>
            <a:ext cx="0" cy="97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796377C-24DC-45C2-95F3-F155572F4637}"/>
              </a:ext>
            </a:extLst>
          </p:cNvPr>
          <p:cNvCxnSpPr>
            <a:stCxn id="13" idx="3"/>
            <a:endCxn id="16" idx="2"/>
          </p:cNvCxnSpPr>
          <p:nvPr/>
        </p:nvCxnSpPr>
        <p:spPr>
          <a:xfrm flipV="1">
            <a:off x="7093819" y="4523873"/>
            <a:ext cx="702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FA434C-A646-4C56-ADB9-F14F7D037FD7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7048767" y="5521619"/>
            <a:ext cx="747696" cy="1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F772D1B-3463-40F1-8089-B9166EC31F57}"/>
              </a:ext>
            </a:extLst>
          </p:cNvPr>
          <p:cNvCxnSpPr>
            <a:endCxn id="18" idx="2"/>
          </p:cNvCxnSpPr>
          <p:nvPr/>
        </p:nvCxnSpPr>
        <p:spPr>
          <a:xfrm flipV="1">
            <a:off x="5810649" y="6464896"/>
            <a:ext cx="1985814" cy="1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A6CEF8-A7B6-42DB-9CCD-6EFCEA8F83CF}"/>
              </a:ext>
            </a:extLst>
          </p:cNvPr>
          <p:cNvCxnSpPr>
            <a:stCxn id="16" idx="6"/>
          </p:cNvCxnSpPr>
          <p:nvPr/>
        </p:nvCxnSpPr>
        <p:spPr>
          <a:xfrm flipV="1">
            <a:off x="8893743" y="4523872"/>
            <a:ext cx="9492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99DBBBE-F88F-4A87-BEFE-7EF2F6FEF73F}"/>
              </a:ext>
            </a:extLst>
          </p:cNvPr>
          <p:cNvCxnSpPr>
            <a:stCxn id="17" idx="6"/>
          </p:cNvCxnSpPr>
          <p:nvPr/>
        </p:nvCxnSpPr>
        <p:spPr>
          <a:xfrm>
            <a:off x="8893743" y="5539339"/>
            <a:ext cx="949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EA0E30-04A0-4D0C-9934-612FCA9B054B}"/>
              </a:ext>
            </a:extLst>
          </p:cNvPr>
          <p:cNvCxnSpPr>
            <a:stCxn id="18" idx="6"/>
          </p:cNvCxnSpPr>
          <p:nvPr/>
        </p:nvCxnSpPr>
        <p:spPr>
          <a:xfrm>
            <a:off x="8893743" y="6464896"/>
            <a:ext cx="949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CF86B86-E959-444B-85BF-042D2B0A363B}"/>
              </a:ext>
            </a:extLst>
          </p:cNvPr>
          <p:cNvSpPr txBox="1"/>
          <p:nvPr/>
        </p:nvSpPr>
        <p:spPr>
          <a:xfrm>
            <a:off x="1771048" y="3055356"/>
            <a:ext cx="111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List of Stocks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599CF-E49B-4523-8F5C-3BBEB0B0BE69}"/>
              </a:ext>
            </a:extLst>
          </p:cNvPr>
          <p:cNvSpPr txBox="1"/>
          <p:nvPr/>
        </p:nvSpPr>
        <p:spPr>
          <a:xfrm>
            <a:off x="3301470" y="2011680"/>
            <a:ext cx="259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 in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ACBC6-C7AF-4B2D-BB56-5EAD97F10270}"/>
              </a:ext>
            </a:extLst>
          </p:cNvPr>
          <p:cNvSpPr txBox="1"/>
          <p:nvPr/>
        </p:nvSpPr>
        <p:spPr>
          <a:xfrm>
            <a:off x="3301470" y="5236143"/>
            <a:ext cx="241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Recommended</a:t>
            </a:r>
          </a:p>
        </p:txBody>
      </p:sp>
    </p:spTree>
    <p:extLst>
      <p:ext uri="{BB962C8B-B14F-4D97-AF65-F5344CB8AC3E}">
        <p14:creationId xmlns:p14="http://schemas.microsoft.com/office/powerpoint/2010/main" val="969058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62FAD-6846-4EF9-8088-2C9362F4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31032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4A15-6D28-498B-91CB-85EDEFB9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346510"/>
            <a:ext cx="8911687" cy="770022"/>
          </a:xfrm>
        </p:spPr>
        <p:txBody>
          <a:bodyPr/>
          <a:lstStyle/>
          <a:p>
            <a:pPr algn="ctr"/>
            <a:r>
              <a:rPr lang="en-IN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E734FC-BD12-4A9B-8454-889A36BBC3A1}"/>
              </a:ext>
            </a:extLst>
          </p:cNvPr>
          <p:cNvSpPr/>
          <p:nvPr/>
        </p:nvSpPr>
        <p:spPr>
          <a:xfrm>
            <a:off x="4899259" y="1049153"/>
            <a:ext cx="1790298" cy="952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618E62-29B8-45CD-99BA-6620C2BAA59A}"/>
              </a:ext>
            </a:extLst>
          </p:cNvPr>
          <p:cNvCxnSpPr>
            <a:stCxn id="3" idx="4"/>
          </p:cNvCxnSpPr>
          <p:nvPr/>
        </p:nvCxnSpPr>
        <p:spPr>
          <a:xfrm>
            <a:off x="5794408" y="2002055"/>
            <a:ext cx="0" cy="490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EE8F30E-BCFF-4AE6-8ABC-110F9EE73637}"/>
              </a:ext>
            </a:extLst>
          </p:cNvPr>
          <p:cNvSpPr/>
          <p:nvPr/>
        </p:nvSpPr>
        <p:spPr>
          <a:xfrm>
            <a:off x="4632960" y="2492944"/>
            <a:ext cx="2239478" cy="109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472038-6709-4DF6-9AEA-C3574C0DCE7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752699" y="3590223"/>
            <a:ext cx="0" cy="82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B72A8C-C28B-45E5-B04D-F72086E87D32}"/>
              </a:ext>
            </a:extLst>
          </p:cNvPr>
          <p:cNvCxnSpPr/>
          <p:nvPr/>
        </p:nvCxnSpPr>
        <p:spPr>
          <a:xfrm>
            <a:off x="5752699" y="4417996"/>
            <a:ext cx="439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F37CA8-67CF-4E90-8670-66865CDF37DC}"/>
              </a:ext>
            </a:extLst>
          </p:cNvPr>
          <p:cNvCxnSpPr/>
          <p:nvPr/>
        </p:nvCxnSpPr>
        <p:spPr>
          <a:xfrm flipH="1">
            <a:off x="1963554" y="4417996"/>
            <a:ext cx="378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7E0B7A7-F02A-434B-B345-F1CAF2A4109E}"/>
              </a:ext>
            </a:extLst>
          </p:cNvPr>
          <p:cNvSpPr/>
          <p:nvPr/>
        </p:nvSpPr>
        <p:spPr>
          <a:xfrm>
            <a:off x="952901" y="4754880"/>
            <a:ext cx="2136808" cy="1867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 </a:t>
            </a:r>
          </a:p>
          <a:p>
            <a:pPr algn="ctr"/>
            <a:r>
              <a:rPr lang="en-IN" dirty="0"/>
              <a:t>Stock details</a:t>
            </a:r>
          </a:p>
          <a:p>
            <a:pPr algn="ctr"/>
            <a:r>
              <a:rPr lang="en-IN" dirty="0"/>
              <a:t>Such as stock id, stock name,</a:t>
            </a:r>
          </a:p>
          <a:p>
            <a:pPr algn="ctr"/>
            <a:r>
              <a:rPr lang="en-IN" dirty="0"/>
              <a:t>Stock low,</a:t>
            </a:r>
          </a:p>
          <a:p>
            <a:pPr algn="ctr"/>
            <a:r>
              <a:rPr lang="en-IN" dirty="0"/>
              <a:t>Stock high, stock volume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C51AE8-2351-48C0-AF4C-F7DFBFF39DE9}"/>
              </a:ext>
            </a:extLst>
          </p:cNvPr>
          <p:cNvSpPr/>
          <p:nvPr/>
        </p:nvSpPr>
        <p:spPr>
          <a:xfrm>
            <a:off x="4632961" y="4754880"/>
            <a:ext cx="2239478" cy="186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Append and update stock details up to 20 stocks and display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09632B-3D68-4045-AFAC-0C41E91A115A}"/>
              </a:ext>
            </a:extLst>
          </p:cNvPr>
          <p:cNvSpPr/>
          <p:nvPr/>
        </p:nvSpPr>
        <p:spPr>
          <a:xfrm>
            <a:off x="9124750" y="4754874"/>
            <a:ext cx="2300436" cy="186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Recommend to buy or sell based on </a:t>
            </a:r>
            <a:r>
              <a:rPr lang="en-IN" dirty="0" err="1"/>
              <a:t>Heikin</a:t>
            </a:r>
            <a:r>
              <a:rPr lang="en-IN" dirty="0"/>
              <a:t> </a:t>
            </a:r>
            <a:r>
              <a:rPr lang="en-IN" dirty="0" err="1"/>
              <a:t>Ashi</a:t>
            </a:r>
            <a:r>
              <a:rPr lang="en-IN" dirty="0"/>
              <a:t> candle stick colour changing pattern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04C9E4-77D0-4607-A054-5F78A6AE1795}"/>
              </a:ext>
            </a:extLst>
          </p:cNvPr>
          <p:cNvCxnSpPr/>
          <p:nvPr/>
        </p:nvCxnSpPr>
        <p:spPr>
          <a:xfrm>
            <a:off x="10145027" y="4417996"/>
            <a:ext cx="0" cy="336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ED5F4E-0483-472F-8ECA-7D7894BD3398}"/>
              </a:ext>
            </a:extLst>
          </p:cNvPr>
          <p:cNvCxnSpPr/>
          <p:nvPr/>
        </p:nvCxnSpPr>
        <p:spPr>
          <a:xfrm>
            <a:off x="5752699" y="4417996"/>
            <a:ext cx="0" cy="40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225B2CD-07B4-4AC3-8A51-9699550E9931}"/>
              </a:ext>
            </a:extLst>
          </p:cNvPr>
          <p:cNvCxnSpPr/>
          <p:nvPr/>
        </p:nvCxnSpPr>
        <p:spPr>
          <a:xfrm>
            <a:off x="1963554" y="4417996"/>
            <a:ext cx="0" cy="490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35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379B-7B76-4031-BBF6-E4376C08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93A37-1449-42DF-BF7D-AE54CBC3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create():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the stock details as input like stock_Id,stock_name,stock_open,stock_prevclose,stock_low,stock_high,stock_volume.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display():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used to Display all the stock details which given as input.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append():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 to add extra stocks.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update():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used to update the stock values.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delete_rec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used to delete the stock values.</a:t>
            </a:r>
          </a:p>
        </p:txBody>
      </p:sp>
    </p:spTree>
    <p:extLst>
      <p:ext uri="{BB962C8B-B14F-4D97-AF65-F5344CB8AC3E}">
        <p14:creationId xmlns:p14="http://schemas.microsoft.com/office/powerpoint/2010/main" val="2548263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EF2C3-1776-4DC7-8ED5-BE042BDC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3" y="782782"/>
            <a:ext cx="9008254" cy="34104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/>
              <a:t>CODING AND EXECUTION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847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3DFD-5892-4CB0-B7B0-48CC731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A9CF5975-34A1-403C-B24D-E71EC83DE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Baradi Bindhu</a:t>
            </a:r>
          </a:p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Bana Vijaya Lakshmi</a:t>
            </a:r>
          </a:p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Uppu Nimeesha</a:t>
            </a:r>
          </a:p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Remala Venkata Laxmi Nikhila</a:t>
            </a:r>
          </a:p>
          <a:p>
            <a:r>
              <a:rPr lang="en-IN" sz="2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Rontala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Ruchitha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43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8FDC-6DBE-436D-97C8-62AAC27F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AND EXECUTION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CB494ACF-22F3-4EE7-9794-AD44D6224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99"/>
          <a:stretch/>
        </p:blipFill>
        <p:spPr>
          <a:xfrm>
            <a:off x="2251709" y="1485900"/>
            <a:ext cx="8470833" cy="4747990"/>
          </a:xfrm>
        </p:spPr>
      </p:pic>
    </p:spTree>
    <p:extLst>
      <p:ext uri="{BB962C8B-B14F-4D97-AF65-F5344CB8AC3E}">
        <p14:creationId xmlns:p14="http://schemas.microsoft.com/office/powerpoint/2010/main" val="2141611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B6DE-02FC-4763-A3C9-55A0832D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9353-B1C7-47C1-B662-5E3787DC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Stocks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Stocks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Stocks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Stocks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Stocks</a:t>
            </a:r>
          </a:p>
        </p:txBody>
      </p:sp>
    </p:spTree>
    <p:extLst>
      <p:ext uri="{BB962C8B-B14F-4D97-AF65-F5344CB8AC3E}">
        <p14:creationId xmlns:p14="http://schemas.microsoft.com/office/powerpoint/2010/main" val="1229256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D560D-6455-4277-921A-730813FF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3" y="782782"/>
            <a:ext cx="9008254" cy="34104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UNIT TESTING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68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C9A5-3DD6-475B-A49F-BD4E6ADD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STOCKS OUPUT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5FF9FAB-B188-449C-AB08-8D3718C11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" t="3428" r="41439" b="6118"/>
          <a:stretch/>
        </p:blipFill>
        <p:spPr>
          <a:xfrm>
            <a:off x="1668781" y="1280160"/>
            <a:ext cx="9338310" cy="4754880"/>
          </a:xfrm>
        </p:spPr>
      </p:pic>
    </p:spTree>
    <p:extLst>
      <p:ext uri="{BB962C8B-B14F-4D97-AF65-F5344CB8AC3E}">
        <p14:creationId xmlns:p14="http://schemas.microsoft.com/office/powerpoint/2010/main" val="2278590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34C3-0FE2-4F91-B3FE-B5F261A5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STOCKS OUTPUT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F9BE93D-6E7F-4903-BA3D-280A61020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" t="3429" r="33782" b="5814"/>
          <a:stretch/>
        </p:blipFill>
        <p:spPr>
          <a:xfrm>
            <a:off x="1409604" y="1417320"/>
            <a:ext cx="10095007" cy="4816570"/>
          </a:xfrm>
        </p:spPr>
      </p:pic>
    </p:spTree>
    <p:extLst>
      <p:ext uri="{BB962C8B-B14F-4D97-AF65-F5344CB8AC3E}">
        <p14:creationId xmlns:p14="http://schemas.microsoft.com/office/powerpoint/2010/main" val="124064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89E7-9D64-43D9-B444-B5A27B93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 STOCKS OUTPUT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29C29CE-9483-4630-9F7B-A4387F3F4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" r="33584" b="6723"/>
          <a:stretch/>
        </p:blipFill>
        <p:spPr>
          <a:xfrm>
            <a:off x="1657351" y="1364710"/>
            <a:ext cx="9738360" cy="4869180"/>
          </a:xfrm>
        </p:spPr>
      </p:pic>
    </p:spTree>
    <p:extLst>
      <p:ext uri="{BB962C8B-B14F-4D97-AF65-F5344CB8AC3E}">
        <p14:creationId xmlns:p14="http://schemas.microsoft.com/office/powerpoint/2010/main" val="3434504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474B-88AF-4806-A23B-84CB83B7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STOCKS OUTPUT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44FF67D-DB0B-4755-94C4-411EEE716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" r="37243" b="6117"/>
          <a:stretch/>
        </p:blipFill>
        <p:spPr>
          <a:xfrm>
            <a:off x="1245870" y="1360170"/>
            <a:ext cx="9921239" cy="5097780"/>
          </a:xfrm>
        </p:spPr>
      </p:pic>
    </p:spTree>
    <p:extLst>
      <p:ext uri="{BB962C8B-B14F-4D97-AF65-F5344CB8AC3E}">
        <p14:creationId xmlns:p14="http://schemas.microsoft.com/office/powerpoint/2010/main" val="3820706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8D60-2AB8-4C10-91B8-7D6A6A16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STOCKS OUTPUT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849106E-6BF6-48EA-B5ED-0385E15C2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" r="38859" b="5513"/>
          <a:stretch/>
        </p:blipFill>
        <p:spPr>
          <a:xfrm>
            <a:off x="1554480" y="1428750"/>
            <a:ext cx="9749789" cy="4805140"/>
          </a:xfrm>
        </p:spPr>
      </p:pic>
    </p:spTree>
    <p:extLst>
      <p:ext uri="{BB962C8B-B14F-4D97-AF65-F5344CB8AC3E}">
        <p14:creationId xmlns:p14="http://schemas.microsoft.com/office/powerpoint/2010/main" val="1362858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3012-9E15-4B0F-AA76-B0A168FC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HEIKIN ASHI </a:t>
            </a: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C43E579-4CCD-46CC-A140-BC57207F3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4" r="1748" b="6304"/>
          <a:stretch/>
        </p:blipFill>
        <p:spPr>
          <a:xfrm>
            <a:off x="1685581" y="1264555"/>
            <a:ext cx="9675811" cy="5166911"/>
          </a:xfrm>
        </p:spPr>
      </p:pic>
    </p:spTree>
    <p:extLst>
      <p:ext uri="{BB962C8B-B14F-4D97-AF65-F5344CB8AC3E}">
        <p14:creationId xmlns:p14="http://schemas.microsoft.com/office/powerpoint/2010/main" val="2347043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C33D6-0A25-476A-B728-5F58F103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TOOLS REPORT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3104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EFE9-5296-456C-911E-06099C38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6C06-EF78-49B8-A777-A9C516E84641}"/>
              </a:ext>
            </a:extLst>
          </p:cNvPr>
          <p:cNvSpPr txBox="1"/>
          <p:nvPr/>
        </p:nvSpPr>
        <p:spPr>
          <a:xfrm>
            <a:off x="2800953" y="4726004"/>
            <a:ext cx="1655544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032E7-AC78-47D0-84A8-1DF78586E3C1}"/>
              </a:ext>
            </a:extLst>
          </p:cNvPr>
          <p:cNvSpPr/>
          <p:nvPr/>
        </p:nvSpPr>
        <p:spPr>
          <a:xfrm>
            <a:off x="1162235" y="1790299"/>
            <a:ext cx="1780674" cy="8181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 Release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B01DFD-FFDA-44C9-BEA4-BE4CE49D9A2D}"/>
              </a:ext>
            </a:extLst>
          </p:cNvPr>
          <p:cNvSpPr/>
          <p:nvPr/>
        </p:nvSpPr>
        <p:spPr>
          <a:xfrm>
            <a:off x="4716379" y="1790299"/>
            <a:ext cx="2531444" cy="81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93FBA-1867-4A7C-A638-8D229FCDB471}"/>
              </a:ext>
            </a:extLst>
          </p:cNvPr>
          <p:cNvSpPr/>
          <p:nvPr/>
        </p:nvSpPr>
        <p:spPr>
          <a:xfrm>
            <a:off x="9192126" y="1790299"/>
            <a:ext cx="2444817" cy="81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 Planning and 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1AEB08-CCA7-4F35-B611-19C311790C14}"/>
              </a:ext>
            </a:extLst>
          </p:cNvPr>
          <p:cNvSpPr/>
          <p:nvPr/>
        </p:nvSpPr>
        <p:spPr>
          <a:xfrm>
            <a:off x="2592924" y="4880008"/>
            <a:ext cx="2402588" cy="991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A47633-9ACA-4AED-A127-088302913607}"/>
              </a:ext>
            </a:extLst>
          </p:cNvPr>
          <p:cNvSpPr/>
          <p:nvPr/>
        </p:nvSpPr>
        <p:spPr>
          <a:xfrm>
            <a:off x="7990832" y="4880009"/>
            <a:ext cx="2402588" cy="99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Planning and Implementation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6EBFAE-DA8F-483C-82BB-10C52FC254AF}"/>
              </a:ext>
            </a:extLst>
          </p:cNvPr>
          <p:cNvCxnSpPr>
            <a:cxnSpLocks/>
          </p:cNvCxnSpPr>
          <p:nvPr/>
        </p:nvCxnSpPr>
        <p:spPr>
          <a:xfrm>
            <a:off x="1946694" y="2608446"/>
            <a:ext cx="0" cy="114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9BF23F-0464-4856-A42B-24089CEEABB1}"/>
              </a:ext>
            </a:extLst>
          </p:cNvPr>
          <p:cNvCxnSpPr/>
          <p:nvPr/>
        </p:nvCxnSpPr>
        <p:spPr>
          <a:xfrm>
            <a:off x="6814686" y="119353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90085C-70C6-41B1-8EFE-CD872EB33252}"/>
              </a:ext>
            </a:extLst>
          </p:cNvPr>
          <p:cNvCxnSpPr>
            <a:cxnSpLocks/>
          </p:cNvCxnSpPr>
          <p:nvPr/>
        </p:nvCxnSpPr>
        <p:spPr>
          <a:xfrm>
            <a:off x="1927443" y="3782728"/>
            <a:ext cx="1191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B034F7-BE50-4213-95E6-BC45A7FCD1E3}"/>
              </a:ext>
            </a:extLst>
          </p:cNvPr>
          <p:cNvCxnSpPr/>
          <p:nvPr/>
        </p:nvCxnSpPr>
        <p:spPr>
          <a:xfrm>
            <a:off x="3118585" y="3753853"/>
            <a:ext cx="0" cy="112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02ABD8-D249-4835-890F-699A442A4078}"/>
              </a:ext>
            </a:extLst>
          </p:cNvPr>
          <p:cNvCxnSpPr/>
          <p:nvPr/>
        </p:nvCxnSpPr>
        <p:spPr>
          <a:xfrm flipV="1">
            <a:off x="4061861" y="3782728"/>
            <a:ext cx="0" cy="109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D3076B-18B7-43A3-93CE-EDDDFF72958C}"/>
              </a:ext>
            </a:extLst>
          </p:cNvPr>
          <p:cNvCxnSpPr/>
          <p:nvPr/>
        </p:nvCxnSpPr>
        <p:spPr>
          <a:xfrm>
            <a:off x="4057048" y="3782728"/>
            <a:ext cx="1318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4CA180-E189-4A02-BD38-6C3A7CE6F01D}"/>
              </a:ext>
            </a:extLst>
          </p:cNvPr>
          <p:cNvCxnSpPr/>
          <p:nvPr/>
        </p:nvCxnSpPr>
        <p:spPr>
          <a:xfrm flipV="1">
            <a:off x="5385334" y="2637321"/>
            <a:ext cx="0" cy="117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9216CF-EC8A-45F5-98EB-53A817D95AE3}"/>
              </a:ext>
            </a:extLst>
          </p:cNvPr>
          <p:cNvCxnSpPr>
            <a:cxnSpLocks/>
          </p:cNvCxnSpPr>
          <p:nvPr/>
        </p:nvCxnSpPr>
        <p:spPr>
          <a:xfrm>
            <a:off x="6525928" y="2608446"/>
            <a:ext cx="0" cy="120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E2793F-9EDE-4DFF-B4DF-7C3A784CB5DA}"/>
              </a:ext>
            </a:extLst>
          </p:cNvPr>
          <p:cNvCxnSpPr>
            <a:cxnSpLocks/>
          </p:cNvCxnSpPr>
          <p:nvPr/>
        </p:nvCxnSpPr>
        <p:spPr>
          <a:xfrm>
            <a:off x="6525928" y="3811603"/>
            <a:ext cx="2298046" cy="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20EDDE-C8E3-4F49-9A19-E0D5E3736207}"/>
              </a:ext>
            </a:extLst>
          </p:cNvPr>
          <p:cNvCxnSpPr>
            <a:cxnSpLocks/>
          </p:cNvCxnSpPr>
          <p:nvPr/>
        </p:nvCxnSpPr>
        <p:spPr>
          <a:xfrm>
            <a:off x="8814348" y="3811603"/>
            <a:ext cx="9626" cy="108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92C411-CF5D-4001-B662-C138A022D778}"/>
              </a:ext>
            </a:extLst>
          </p:cNvPr>
          <p:cNvCxnSpPr/>
          <p:nvPr/>
        </p:nvCxnSpPr>
        <p:spPr>
          <a:xfrm flipV="1">
            <a:off x="9683015" y="3821229"/>
            <a:ext cx="0" cy="105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2BFFDE-9974-4933-A2A5-8D8E0FAAB900}"/>
              </a:ext>
            </a:extLst>
          </p:cNvPr>
          <p:cNvCxnSpPr/>
          <p:nvPr/>
        </p:nvCxnSpPr>
        <p:spPr>
          <a:xfrm>
            <a:off x="9673389" y="3821229"/>
            <a:ext cx="1029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2FC4F-CF59-422C-B108-7E81CBE42F1F}"/>
              </a:ext>
            </a:extLst>
          </p:cNvPr>
          <p:cNvCxnSpPr>
            <a:cxnSpLocks/>
          </p:cNvCxnSpPr>
          <p:nvPr/>
        </p:nvCxnSpPr>
        <p:spPr>
          <a:xfrm flipV="1">
            <a:off x="10703293" y="2608445"/>
            <a:ext cx="0" cy="120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125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4604-2AE5-4E5D-931E-B162F090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0172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SPLINT REPORT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798E1FB-9303-473C-B816-D6351D056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" r="2443" b="18649"/>
          <a:stretch/>
        </p:blipFill>
        <p:spPr>
          <a:xfrm>
            <a:off x="1963554" y="1304373"/>
            <a:ext cx="9683014" cy="5343210"/>
          </a:xfrm>
        </p:spPr>
      </p:pic>
    </p:spTree>
    <p:extLst>
      <p:ext uri="{BB962C8B-B14F-4D97-AF65-F5344CB8AC3E}">
        <p14:creationId xmlns:p14="http://schemas.microsoft.com/office/powerpoint/2010/main" val="1662799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D0C4-390C-4C98-B972-C2F845E6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VALGRIND REPORT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0F1E572-9733-4F6F-8A77-8C6D97B75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" r="36548" b="8968"/>
          <a:stretch/>
        </p:blipFill>
        <p:spPr>
          <a:xfrm>
            <a:off x="1482290" y="1376414"/>
            <a:ext cx="9615637" cy="4857476"/>
          </a:xfrm>
        </p:spPr>
      </p:pic>
    </p:spTree>
    <p:extLst>
      <p:ext uri="{BB962C8B-B14F-4D97-AF65-F5344CB8AC3E}">
        <p14:creationId xmlns:p14="http://schemas.microsoft.com/office/powerpoint/2010/main" val="3681243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67383-09D8-4655-BB39-0BF1BD40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OBSTACLES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4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87" name="Group 5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22321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1A3A-29A8-4F0F-8B64-EC116251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F820-9FA0-4D3B-9A8B-45408C7A9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Splint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Valgrind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heikinashi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514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E3DC-172B-4C30-B058-0A90602A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17C7-1AB7-42D0-B56C-94DF9810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completed the coding and testing phases as per the given problem statement.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stock details are created and operations are performed.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technical analysis screener, people are recommended to  buy/sell stocks using algorithm of </a:t>
            </a:r>
            <a:r>
              <a:rPr lang="en-IN" sz="2000" spc="5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HeikinAshi</a:t>
            </a:r>
            <a:r>
              <a:rPr lang="en-IN" sz="20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Candle stick colour changing pattern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964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28 Thank You Slide Images, Stock Photos &amp; Vectors | Shutterstock">
            <a:extLst>
              <a:ext uri="{FF2B5EF4-FFF2-40B4-BE49-F238E27FC236}">
                <a16:creationId xmlns:a16="http://schemas.microsoft.com/office/drawing/2014/main" id="{DB3B48FF-4A89-4BAB-9B8D-0808D0C39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41"/>
          <a:stretch/>
        </p:blipFill>
        <p:spPr bwMode="auto">
          <a:xfrm>
            <a:off x="2329313" y="724301"/>
            <a:ext cx="8354729" cy="540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84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3F392-A2A8-4A5E-B973-7645A617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7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5AA9DF-FD16-4E81-83E6-BAA64A86E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and execution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and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Obstacles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25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7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8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2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1A8EA-748D-4817-B23F-E0DBC258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624" y="403709"/>
            <a:ext cx="9008254" cy="3410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PROBLEM STATEMENT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4338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0E9D-49CA-484A-8843-74021D56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76F2-AB8A-4053-9D58-5CA3E502D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288" y="2133600"/>
            <a:ext cx="10099324" cy="3777622"/>
          </a:xfrm>
        </p:spPr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IN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Analysis Based Stock Screener is a stock screen which processes daily stock data for last few days and generates recommendations for buy or sell based on </a:t>
            </a:r>
            <a:r>
              <a:rPr lang="en-IN" sz="20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HeikinAshi</a:t>
            </a:r>
            <a:r>
              <a:rPr lang="en-IN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Candle stick pattern on changing colours.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few stocks and Make few operations on the stocks like Create , Display and Delete.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Stocks.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Buy , Sell recommendation to the User Using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HeikinAshi</a:t>
            </a:r>
            <a:r>
              <a:rPr lang="en-IN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Candle stick pattern on changing colours. 	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0" indent="0" algn="just">
              <a:buNone/>
            </a:pPr>
            <a:endParaRPr lang="en-IN" sz="20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8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36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DDAA-2AF6-42E8-A34B-C21AD4CB8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HEIKIN-ASHI</a:t>
            </a:r>
          </a:p>
        </p:txBody>
      </p:sp>
    </p:spTree>
    <p:extLst>
      <p:ext uri="{BB962C8B-B14F-4D97-AF65-F5344CB8AC3E}">
        <p14:creationId xmlns:p14="http://schemas.microsoft.com/office/powerpoint/2010/main" val="246229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3D99-2385-4A4B-B6DB-2ED41157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HEIKIN-ASHI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1E65-1B00-42DB-B3FD-320A1055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038" y="1511166"/>
            <a:ext cx="10118574" cy="4400056"/>
          </a:xfrm>
        </p:spPr>
        <p:txBody>
          <a:bodyPr/>
          <a:lstStyle/>
          <a:p>
            <a:pPr marL="0" indent="0" algn="just">
              <a:buNone/>
            </a:pPr>
            <a:endParaRPr lang="en-IN" sz="2400" spc="5" dirty="0">
              <a:solidFill>
                <a:srgbClr val="11111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spc="5" dirty="0">
              <a:solidFill>
                <a:srgbClr val="11111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spc="5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Heikin</a:t>
            </a:r>
            <a:r>
              <a:rPr lang="en-IN" sz="24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5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Ashi</a:t>
            </a:r>
            <a:r>
              <a:rPr lang="en-IN" sz="24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technique is used by technical traders to identify a given trend more easily. Hollow white (or green) candles with no lower 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Shadows</a:t>
            </a:r>
            <a:r>
              <a:rPr lang="en-IN" sz="24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are used to signal a strong 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Uptrend</a:t>
            </a:r>
            <a:r>
              <a:rPr lang="en-IN" sz="2400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while filled black (or red) candles with no upper shadow are used to identify a strong downtrend.</a:t>
            </a:r>
          </a:p>
          <a:p>
            <a:pPr marL="0" indent="0" algn="just">
              <a:buNone/>
            </a:pPr>
            <a:r>
              <a:rPr lang="en-IN" sz="2400" spc="5" dirty="0">
                <a:solidFill>
                  <a:srgbClr val="11111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30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3AEC-F258-47DA-8DD7-E768A1B0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TECHINQUE: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A0FD-FE1D-4FBC-8D0E-0BD90B5EB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HeikinAshi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 =(open0+high0+low0+close0)/4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HeikinAshi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Open=(HA Open-1 + HA Close-1)/2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HeikinAshi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High=Max(High0,HA Open0,HA Close0)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HeikinAshi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Low=Min(Low0,HA Open0,HA Close0)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open0 etc.= values from current period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Open-1 etc.=values from the prior period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HeikinAshi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82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564</TotalTime>
  <Words>596</Words>
  <Application>Microsoft Office PowerPoint</Application>
  <PresentationFormat>Widescreen</PresentationFormat>
  <Paragraphs>128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Century Gothic</vt:lpstr>
      <vt:lpstr>Times New Roman</vt:lpstr>
      <vt:lpstr>Wingdings</vt:lpstr>
      <vt:lpstr>Wingdings 3</vt:lpstr>
      <vt:lpstr>Wisp</vt:lpstr>
      <vt:lpstr> TECHNICAL ANALYSIS SCREENER_2 HEIKIN ASHI </vt:lpstr>
      <vt:lpstr>GROUP MEMBERS</vt:lpstr>
      <vt:lpstr>PROJECT TIME LINE</vt:lpstr>
      <vt:lpstr>TABLE OF CONTENTS</vt:lpstr>
      <vt:lpstr>UNDERSTANDING PROBLEM STATEMENT</vt:lpstr>
      <vt:lpstr>INTRODUCTION TO PROBLEM STATEMENT</vt:lpstr>
      <vt:lpstr>HEIKIN-ASHI</vt:lpstr>
      <vt:lpstr>HEIKIN-ASHI</vt:lpstr>
      <vt:lpstr>TECHINQUE:</vt:lpstr>
      <vt:lpstr>PowerPoint Presentation</vt:lpstr>
      <vt:lpstr>FLOW CHART</vt:lpstr>
      <vt:lpstr>FLOWCHART</vt:lpstr>
      <vt:lpstr>HLD-LLD DIAGRAMS</vt:lpstr>
      <vt:lpstr>LOW LEVEL DIAGRAM</vt:lpstr>
      <vt:lpstr>HIGH LEVEL DIAGRAM</vt:lpstr>
      <vt:lpstr>SYSTEM ARCHITECTURE</vt:lpstr>
      <vt:lpstr> SYSTEM ARCHITECTURE</vt:lpstr>
      <vt:lpstr>FUNCTION DESCRIPTION</vt:lpstr>
      <vt:lpstr>CODING AND EXECUTION</vt:lpstr>
      <vt:lpstr>CODING AND EXECUTION</vt:lpstr>
      <vt:lpstr>STOCK OPERATIONS</vt:lpstr>
      <vt:lpstr>INTEGRATION TESTING AND UNIT TESTING</vt:lpstr>
      <vt:lpstr>CREATE STOCKS OUPUT</vt:lpstr>
      <vt:lpstr>DISPLAY STOCKS OUTPUT</vt:lpstr>
      <vt:lpstr>APPEND STOCKS OUTPUT</vt:lpstr>
      <vt:lpstr>UPDATE STOCKS OUTPUT</vt:lpstr>
      <vt:lpstr>DELETE STOCKS OUTPUT</vt:lpstr>
      <vt:lpstr>                            HEIKIN ASHI </vt:lpstr>
      <vt:lpstr>TOOLS REPORT</vt:lpstr>
      <vt:lpstr>                         SPLINT REPORT</vt:lpstr>
      <vt:lpstr>VALGRIND REPORT</vt:lpstr>
      <vt:lpstr>OBSTACLES </vt:lpstr>
      <vt:lpstr>OBSTACLES</vt:lpstr>
      <vt:lpstr>                       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ANALYSIS SCREENER_2 HEIKEN ASHI</dc:title>
  <dc:creator>Bindhu, Baradi</dc:creator>
  <cp:lastModifiedBy>Laxmi Nikhila, Remala Venkata</cp:lastModifiedBy>
  <cp:revision>9</cp:revision>
  <dcterms:created xsi:type="dcterms:W3CDTF">2022-12-10T08:43:10Z</dcterms:created>
  <dcterms:modified xsi:type="dcterms:W3CDTF">2022-12-12T07:12:14Z</dcterms:modified>
</cp:coreProperties>
</file>