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8" r:id="rId10"/>
    <p:sldId id="263" r:id="rId11"/>
    <p:sldId id="264"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05/10/2020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11</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2467076065"/>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de uso general, los registros </a:t>
                      </a:r>
                      <a:r>
                        <a:rPr lang="es-MX" sz="1400"/>
                        <a:t>de instrucciones y </a:t>
                      </a:r>
                      <a:r>
                        <a:rPr lang="es-MX" sz="1400" dirty="0"/>
                        <a:t>los registros de direcciones, estas últimas con el fin de cargar el contenido de los registros de datos en la memoria. </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3225541050"/>
              </p:ext>
            </p:extLst>
          </p:nvPr>
        </p:nvGraphicFramePr>
        <p:xfrm>
          <a:off x="4940300" y="872198"/>
          <a:ext cx="6568358" cy="5137985"/>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738053">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0443">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299343">
                <a:tc>
                  <a:txBody>
                    <a:bodyPr/>
                    <a:lstStyle/>
                    <a:p>
                      <a:r>
                        <a:rPr lang="pt-BR" sz="1400" dirty="0"/>
                        <a:t>Manager_de_salidas_</a:t>
                      </a:r>
                    </a:p>
                    <a:p>
                      <a:r>
                        <a:rPr lang="pt-BR" sz="1400" dirty="0"/>
                        <a:t>a_memoria</a:t>
                      </a:r>
                      <a:endParaRPr lang="es-MX" sz="1400" dirty="0"/>
                    </a:p>
                  </a:txBody>
                  <a:tcPr/>
                </a:tc>
                <a:tc>
                  <a:txBody>
                    <a:bodyPr/>
                    <a:lstStyle/>
                    <a:p>
                      <a:r>
                        <a:rPr lang="es-MX" sz="1400" dirty="0"/>
                        <a:t>Se encarga de manejar el direccionamiento directo, indirecto o inmediato en el bus de direcciones de salida </a:t>
                      </a:r>
                      <a:r>
                        <a:rPr lang="es-MX" sz="1400" dirty="0" err="1"/>
                        <a:t>o_Direcciones_Datos</a:t>
                      </a:r>
                      <a:r>
                        <a:rPr lang="es-MX" sz="1400" dirty="0"/>
                        <a:t>, 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2337298609"/>
                  </a:ext>
                </a:extLst>
              </a:tr>
              <a:tr h="1059990">
                <a:tc>
                  <a:txBody>
                    <a:bodyPr/>
                    <a:lstStyle/>
                    <a:p>
                      <a:r>
                        <a:rPr lang="es-MX" sz="1400" dirty="0"/>
                        <a:t>MUX_1</a:t>
                      </a:r>
                    </a:p>
                  </a:txBody>
                  <a:tcPr/>
                </a:tc>
                <a:tc>
                  <a:txBody>
                    <a:bodyPr/>
                    <a:lstStyle/>
                    <a:p>
                      <a:r>
                        <a:rPr lang="es-MX" sz="1400" dirty="0"/>
                        <a:t>Se encarga de decidir a partir de una señal de control qué datos entran a los registros de datos, si no hay ningún resultado de operación por parte de la ALU, permite la entrada de datos desde la memoria de datos, en caso contrario, pasa el resultado de la operación.</a:t>
                      </a:r>
                    </a:p>
                  </a:txBody>
                  <a:tcPr/>
                </a:tc>
                <a:extLst>
                  <a:ext uri="{0D108BD9-81ED-4DB2-BD59-A6C34878D82A}">
                    <a16:rowId xmlns:a16="http://schemas.microsoft.com/office/drawing/2014/main" val="1788541414"/>
                  </a:ext>
                </a:extLst>
              </a:tr>
              <a:tr h="1150156">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t="2494" r="93" b="65636"/>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566" b="65490"/>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MUX_2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1266</Words>
  <Application>Microsoft Office PowerPoint</Application>
  <PresentationFormat>Panorámica</PresentationFormat>
  <Paragraphs>167</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Modificación del 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20</cp:revision>
  <dcterms:created xsi:type="dcterms:W3CDTF">2020-09-24T20:02:11Z</dcterms:created>
  <dcterms:modified xsi:type="dcterms:W3CDTF">2020-10-05T12:54:04Z</dcterms:modified>
</cp:coreProperties>
</file>