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9B48A0-ED9E-4DEA-A62A-98865FDC1493}">
  <a:tblStyle styleId="{359B48A0-ED9E-4DEA-A62A-98865FDC1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d8ea249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d8ea249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d8ea2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d8ea2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8ea2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8ea2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d8ea249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d8ea249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d8ea2493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d8ea2493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uwu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e5854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e5854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e58542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e58542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708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/>
              <a:t>Arquitectura Microprocesador</a:t>
            </a:r>
            <a:endParaRPr sz="5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74181"/>
            <a:ext cx="48705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Karla Lorena Loera Benitez             35165366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Allan Uriel Valencia Esparza	       35164771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Jonathan Adrian Garcia Guerrero  35164932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21439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900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los Panas</a:t>
            </a:r>
            <a:endParaRPr i="1" sz="1900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desea mostrar la </a:t>
            </a:r>
            <a:r>
              <a:rPr lang="es-419"/>
              <a:t>explicación</a:t>
            </a:r>
            <a:r>
              <a:rPr lang="es-419"/>
              <a:t> de nuestros diagramas tanto de caja negra como de caja blanca comprendiendo </a:t>
            </a:r>
            <a:r>
              <a:rPr lang="es-419"/>
              <a:t>así</a:t>
            </a:r>
            <a:r>
              <a:rPr lang="es-419"/>
              <a:t> como funcionan nuestras entradas y salidas de una manera mas practica.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Observaremos </a:t>
            </a:r>
            <a:r>
              <a:rPr lang="es-419"/>
              <a:t>cómo</a:t>
            </a:r>
            <a:r>
              <a:rPr lang="es-419"/>
              <a:t> lograremos llegar a nuestro microprocesador a </a:t>
            </a:r>
            <a:r>
              <a:rPr lang="es-419"/>
              <a:t>través</a:t>
            </a:r>
            <a:r>
              <a:rPr lang="es-419"/>
              <a:t> de nuestra caja blanca explicando el funcionamiento interno de cada bloque que este contiene.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Caja Negra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3"/>
            <a:ext cx="9144001" cy="370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 entradas y salidas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{359B48A0-ED9E-4DEA-A62A-98865FDC1493}</a:tableStyleId>
              </a:tblPr>
              <a:tblGrid>
                <a:gridCol w="1832200"/>
                <a:gridCol w="849450"/>
                <a:gridCol w="646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Señal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Número de bits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Descripción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Instruction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9 bits que indica la </a:t>
                      </a:r>
                      <a:r>
                        <a:rPr lang="es-419" sz="1200"/>
                        <a:t>instrucción</a:t>
                      </a:r>
                      <a:r>
                        <a:rPr lang="es-419" sz="1200"/>
                        <a:t> a realizar </a:t>
                      </a:r>
                      <a:r>
                        <a:rPr lang="es-419" sz="1200"/>
                        <a:t>extraída</a:t>
                      </a:r>
                      <a:r>
                        <a:rPr lang="es-419" sz="1200"/>
                        <a:t> desde la memoria ROM </a:t>
                      </a:r>
                      <a:r>
                        <a:rPr lang="es-419" sz="1200"/>
                        <a:t>hasta</a:t>
                      </a:r>
                      <a:r>
                        <a:rPr lang="es-419" sz="1200"/>
                        <a:t> el microprocesador.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Data_InBus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transmite la </a:t>
                      </a:r>
                      <a:r>
                        <a:rPr lang="es-419" sz="1200"/>
                        <a:t>información</a:t>
                      </a:r>
                      <a:r>
                        <a:rPr lang="es-419" sz="1200"/>
                        <a:t> de la memoria de datos al microprocesador.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Clk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referencia de tiempo. Debe ser una señal periódica con frecuencia de 100 MHz.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Reset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establece el sistema en un estado inicial.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Adress_Instruction_Bus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lleva las solicitudes de instrucciones de instrucciones a la memoria ROM.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Adress_Data_Bus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encargada de llevar las direcciones de los datos a la memoria de datos.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DataOut_Bus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se encarga de llevar los datos que se desea escribir en la memoria de datos.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70100" y="174812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0" y="12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{359B48A0-ED9E-4DEA-A62A-98865FDC1493}</a:tableStyleId>
              </a:tblPr>
              <a:tblGrid>
                <a:gridCol w="1238475"/>
                <a:gridCol w="1336475"/>
                <a:gridCol w="4283050"/>
                <a:gridCol w="2286000"/>
              </a:tblGrid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Instruction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Arguments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Description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Comments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RX,#NUM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#Num to register 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RX,[RY]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data at address [RY] from memory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 #Num to [RX] address memory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Stores data at Register RY in [RX] memory address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 data from register RY to RX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de instrucciones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{359B48A0-ED9E-4DEA-A62A-98865FDC1493}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MATH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RX,OP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DO MATH OPERATION WITH RX, AND STORES RESULT IN R0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OP: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0: R0=R0+RX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R0=R0-RX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2: R0= R0&lt;&lt;RX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R0= R0&gt;&gt;RY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4: R0=~RX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R0=R0&amp;RX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R0 = R0|RX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R0=R0^RX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[RX],COND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 PC TO [RX] ADDRESS IF COND IS 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COND: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0:NO CONDITION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SAVE PC IN R7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2: Z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Z FLAG IS FALSE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4: C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C FLAG IS FALSE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N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N FLAG IS 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OPERATION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63" y="191413"/>
            <a:ext cx="7983075" cy="47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{359B48A0-ED9E-4DEA-A62A-98865FDC1493}</a:tableStyleId>
              </a:tblPr>
              <a:tblGrid>
                <a:gridCol w="2805450"/>
                <a:gridCol w="6338550"/>
              </a:tblGrid>
              <a:tr h="16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Decodificador_de_instrucciones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tomar la instrucción de 9 bits proporcionada por la memoria rom y en base a lo que esta contenga dar a los demás bloques las señales que son necesarias para actuar en consecuencia.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2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Banco_de_registros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módulo es el encargado de guardar los valores numéricos y/o presentarlos a su salida (según sea necesario).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Alu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Bloque encargado de hacer las operaciones matemáticas (sumas y restas).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2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Selector_de_salidas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seleccionar el valor que se colocará en la salida y seleccionar en qué salida se colocará el mismo.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