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PT Sans Narrow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76CEF3-B1D3-4639-BD97-9B63E2B0305A}">
  <a:tblStyle styleId="{2D76CEF3-B1D3-4639-BD97-9B63E2B03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d8ea2493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d8ea2493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d8ea2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d8ea24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d8ea24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d8ea24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d8ea2493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d8ea2493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d8ea2493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d8ea2493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uwu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e58542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e58542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e58542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e58542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1708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/>
              <a:t>Arquitectura Microprocesador</a:t>
            </a:r>
            <a:endParaRPr sz="52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50" y="2774181"/>
            <a:ext cx="48705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Karla Lorena Loera </a:t>
            </a:r>
            <a:r>
              <a:rPr lang="es-419" sz="1800" dirty="0" err="1"/>
              <a:t>Benitez</a:t>
            </a:r>
            <a:r>
              <a:rPr lang="es-419" sz="1800" dirty="0"/>
              <a:t>             35165366</a:t>
            </a:r>
            <a:endParaRPr sz="1800" dirty="0"/>
          </a:p>
          <a:p>
            <a:pPr marL="0" lvl="0" indent="0" algn="l"/>
            <a:r>
              <a:rPr lang="es-419" sz="1800" dirty="0"/>
              <a:t>Allan Uriel Valencia Esparza            35164771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Jonathan Adrian Garcia Guerrero  35164932</a:t>
            </a:r>
            <a:endParaRPr sz="18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1004150" y="2143950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 i="1">
                <a:solidFill>
                  <a:srgbClr val="4C113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Equipo los Panas</a:t>
            </a:r>
            <a:endParaRPr sz="1900" i="1">
              <a:solidFill>
                <a:srgbClr val="4C113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desea mostrar la explicación de nuestros diagramas tanto de caja negra como de caja blanca comprendiendo así como funcionan nuestras entradas y salidas de una manera mas practica.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Observaremos cómo lograremos llegar a nuestro microprocesador a través de nuestra caja blanca explicando el funcionamiento interno de cada bloque que este contiene.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Caja Negra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3"/>
            <a:ext cx="9144001" cy="370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entradas y salidas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0" y="1152425"/>
          <a:ext cx="9144000" cy="393173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183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Señal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Número de bits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Descripción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Instruction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9 bits que indica la instrucción a realizar extraída desde la memoria ROM hasta el microprocesador.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Data_InBus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transmite la información de la memoria de datos al microprocesador.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referencia de tiempo. Debe ser una señal periódica con frecuencia de 100 MHz.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Reset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establece el sistema en un estado inicial.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Adress_Instruction_Bus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lleva las solicitudes de instrucciones de instrucciones a la memoria ROM.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Adress_Data_Bus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encargada de llevar las direcciones de los datos a la memoria de datos.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DataOut_Bus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se encarga de llevar los datos que se desea escribir en la memoria de datos.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770100" y="1748125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0" y="1245275"/>
          <a:ext cx="9144000" cy="33948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12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Instruction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Arguments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Description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Comments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RX,#NUM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 #Num to register X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 is 3 bits 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RX,[RY]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 data at address [RY] from memory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 #Num to [RX] address memory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 is 3 bits 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[RX],RY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Stores data at Register RY in [RX] memory address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 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MOVE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Move data from register RY to RX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 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 de instrucciones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8"/>
          <p:cNvGraphicFramePr/>
          <p:nvPr/>
        </p:nvGraphicFramePr>
        <p:xfrm>
          <a:off x="0" y="1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MATH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RX,OP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DO MATH OPERATION WITH RX, AND STORES RESULT IN R0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OP: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0: R0=R0+RX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1: R0=R0-RX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2: R0= R0&lt;&lt;RX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3: R0= R0&gt;&gt;RY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4: R0=~RX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5: R0=R0&amp;RX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6: R0 = R0|RX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200"/>
                        <a:t>7: R0=R0^RX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JUMP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[RX],COND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JUMP PC TO [RX] ADDRESS IF COND IS TRUE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COND: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0:NO CONDITION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1: SAVE PC IN R7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2: Z FLAG IS TRUE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3: Z FLAG IS FALSE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4: C FLAG IS TRUE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5: C FLAG IS FALSE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6: N FLAG IS TRUE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200"/>
                        <a:t>7: N FLAG IS FALSE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 OPERATION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BA853E-E93F-4470-B7C6-E74CBD4E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0"/>
            <a:ext cx="80962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0"/>
          <p:cNvGraphicFramePr/>
          <p:nvPr/>
        </p:nvGraphicFramePr>
        <p:xfrm>
          <a:off x="0" y="0"/>
          <a:ext cx="9144000" cy="50595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280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Decodificador_de_instrucciones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bloque es el encargado de tomar la instrucción de 9 bits proporcionada por la memoria rom y en base a lo que esta contenga dar a los demás bloques las señales que son necesarias para actuar en consecuencia.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Banco_de_registros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módulo es el encargado de guardar los valores numéricos y/o presentarlos a su salida (según sea necesario).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Alu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Bloque encargado de hacer las operaciones matemáticas (sumas y restas).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Selector_de_salidas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bloque es el encargado de seleccionar el valor que se colocará en la salida y seleccionar en qué salida se colocará el mismo.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604</Words>
  <Application>Microsoft Office PowerPoint</Application>
  <PresentationFormat>Presentación en pantalla (16:9)</PresentationFormat>
  <Paragraphs>94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Comic Sans MS</vt:lpstr>
      <vt:lpstr>PT Sans Narrow</vt:lpstr>
      <vt:lpstr>Open Sans</vt:lpstr>
      <vt:lpstr>Arial</vt:lpstr>
      <vt:lpstr>Tropic</vt:lpstr>
      <vt:lpstr>Arquitectura Microprocesador</vt:lpstr>
      <vt:lpstr>Introducción</vt:lpstr>
      <vt:lpstr>Caja Negra</vt:lpstr>
      <vt:lpstr>Descripción de entradas y salidas</vt:lpstr>
      <vt:lpstr>Set de instrucciones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Microprocesador</dc:title>
  <dc:creator>Shonathan~</dc:creator>
  <cp:lastModifiedBy>Shonathan Adrian Garcia</cp:lastModifiedBy>
  <cp:revision>3</cp:revision>
  <dcterms:modified xsi:type="dcterms:W3CDTF">2020-10-12T04:33:13Z</dcterms:modified>
</cp:coreProperties>
</file>