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9D23-181B-4EFC-A788-D35DB46F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6A78B-9B1F-4D49-BE93-E0F9199B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B2480-78E8-48B9-BA81-19C5470E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88C75-4540-4DE3-B6C0-086E387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DE3F-6A81-4B2E-9B5A-308339C8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1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C448-7B69-4D28-9628-8A1CC252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552C7-6400-41FE-A23E-96C0590C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7494E-0156-45DB-BCDD-C0F75EBA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A4D3F-F7BB-4846-B0B5-FC273CD7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64194-A60F-4585-B2BA-8A916D6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8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B28C3-C5A7-4E0F-9A6E-DA9023F7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1D702-FDE1-43AF-AA21-CFE4F7E1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B192D-BCA9-4451-926D-7E0EE08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AE449-C3FE-4F0F-94ED-0200519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6E2DD-5243-4966-AB68-99957768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49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5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75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06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51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30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546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473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17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030D-7DF1-474B-B359-3E67F295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0FA4C-7D0C-419F-8A4E-BC7E4230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BC44F-1AE7-47BC-AF7B-93529454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1C762-4E74-40D9-B9F7-66D44E80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78B58-2143-4CB1-B836-65511DFE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327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16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07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20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75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06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280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23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0160-75E7-4BA2-9291-EAC8D384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6219B-CB0D-4D39-8C4D-943176D6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2D2BD-88E4-418C-9297-A61672D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26069-D466-4832-AEFC-B8D88EF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472EE-AF37-41AA-8A2C-E14FC316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5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9D0E0-9CBF-46A1-AF71-9D5D7EED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D9575-2CE8-481D-AC87-C49303C7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66377-B454-40E3-8FD8-FA7E090C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6B02F-A05B-4BD6-9967-FDBEF8CE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FB9DC-4BD5-48EE-8B7B-4692DC2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48533D-52E8-497A-ABAD-F084270F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9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5039-0CB0-4956-9623-98BDE5A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114D8-8E73-4725-AF3C-2155CD79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53641-833A-435B-8E48-09DB0EE4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4B0FD-83DD-48E3-B92F-854EE463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FC86FB-E2AB-464D-B6E0-BC5E9A28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0799E6-B1D8-4715-A1ED-61821B2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8757B-6E5F-4D50-9801-69429BF8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33C02-BE44-4235-812B-AD5C34C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2A49-7B93-4476-BDD4-030482F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16D1C-94D4-4F79-A337-A36A065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159AD-844F-4CBA-AC25-341F30D7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91D83-B599-4F19-8FC8-4714D7F4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9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692AD-C286-409A-9565-B95832D3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03DD7-EE4F-4FE0-BD94-CFD31B69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43351-6EDD-4154-B6A1-70A427EA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1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3CED-ED04-4B78-AE21-AAFD6FCB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7A305-0EB3-47F0-8D0D-A2731D64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A94E8-D4D8-45BF-AB79-561234CAA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4C0B8-DE98-4528-8084-BBDC71D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11D9B-511E-423B-B501-DD62EA3F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6490C1-2DE0-4726-A4DB-1BCAE76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3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2239-09ED-4830-A823-79580E66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9B473-5310-49A6-A114-7CE91F9F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68375-C832-4C1A-B794-12B23CEA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037DB-8D44-4E12-808B-82ED9FF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77E40-9EA4-48FB-A0A5-B435E8D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B4EBA-92A0-465A-9201-4A5A6F15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6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6D15C7-0E0E-4580-AC1C-3CEDBE1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819E6-B28B-43FC-8DCA-06171AC5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B5D71-AB8E-4292-B4C8-476D7AF6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D3FE7-558A-413B-9B7C-E3C8CBEB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8B6B-52B0-411E-8ED5-50B58ED01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2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66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846A9D-BA0B-4662-874D-CC9A95FF4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7" y="237953"/>
            <a:ext cx="1209675" cy="1486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73513D-ACF7-4A9B-B7A9-71A32EACDA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58" y="237953"/>
            <a:ext cx="1447800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5906C4-12A3-4BFF-8AA2-705A5C0BE1C8}"/>
              </a:ext>
            </a:extLst>
          </p:cNvPr>
          <p:cNvSpPr txBox="1"/>
          <p:nvPr/>
        </p:nvSpPr>
        <p:spPr>
          <a:xfrm>
            <a:off x="2697479" y="378520"/>
            <a:ext cx="609834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Universidad Autónoma de Zacatecas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Unidad Académica de Ingeniería Eléctrica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77204F-B4FD-41B2-B431-39764EE4EE92}"/>
              </a:ext>
            </a:extLst>
          </p:cNvPr>
          <p:cNvPicPr/>
          <p:nvPr/>
        </p:nvPicPr>
        <p:blipFill>
          <a:blip r:embed="rId4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44" y="2032195"/>
            <a:ext cx="395541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A386E18-135C-4437-AF57-8967A0EF5C4D}"/>
              </a:ext>
            </a:extLst>
          </p:cNvPr>
          <p:cNvSpPr txBox="1"/>
          <p:nvPr/>
        </p:nvSpPr>
        <p:spPr>
          <a:xfrm>
            <a:off x="2697479" y="1413774"/>
            <a:ext cx="6098344" cy="83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Programa Académico 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Ingeniería en Robótica y Mecatrónica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038E5D1-119A-4AEC-8C40-A0FBCA6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34" y="2458254"/>
            <a:ext cx="31230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Microcontroladores</a:t>
            </a:r>
            <a:r>
              <a:rPr kumimoji="0" lang="es-MX" altLang="es-MX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6C8558E-B2F4-421A-82D3-F273002A033E}"/>
              </a:ext>
            </a:extLst>
          </p:cNvPr>
          <p:cNvCxnSpPr/>
          <p:nvPr/>
        </p:nvCxnSpPr>
        <p:spPr>
          <a:xfrm flipV="1">
            <a:off x="2866926" y="3682801"/>
            <a:ext cx="575945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6">
            <a:extLst>
              <a:ext uri="{FF2B5EF4-FFF2-40B4-BE49-F238E27FC236}">
                <a16:creationId xmlns:a16="http://schemas.microsoft.com/office/drawing/2014/main" id="{C34E4483-C95F-4E8A-920C-A5105C80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493" y="3134737"/>
            <a:ext cx="597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Diseño de Microp</a:t>
            </a:r>
            <a:r>
              <a:rPr lang="es-MX" altLang="es-MX" sz="2400" b="1" i="1" dirty="0">
                <a:solidFill>
                  <a:srgbClr val="0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rocesador de 8 bits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F8CEA6-713A-4E7A-9111-736F4D584124}"/>
              </a:ext>
            </a:extLst>
          </p:cNvPr>
          <p:cNvSpPr txBox="1"/>
          <p:nvPr/>
        </p:nvSpPr>
        <p:spPr>
          <a:xfrm>
            <a:off x="2697479" y="3811019"/>
            <a:ext cx="609834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Docente</a:t>
            </a:r>
            <a:r>
              <a:rPr lang="es-MX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Dr. </a:t>
            </a:r>
            <a:r>
              <a:rPr lang="es-MX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Sandoval Aréchiga Remberto</a:t>
            </a:r>
            <a:endParaRPr lang="es-MX" sz="2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0C3885-675F-468B-A9D0-F2CD3916CEE5}"/>
              </a:ext>
            </a:extLst>
          </p:cNvPr>
          <p:cNvSpPr txBox="1"/>
          <p:nvPr/>
        </p:nvSpPr>
        <p:spPr>
          <a:xfrm>
            <a:off x="2697479" y="4073057"/>
            <a:ext cx="609834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MX" sz="14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14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Equipo: Patriarcado </a:t>
            </a:r>
            <a:r>
              <a:rPr lang="es-MX" sz="2000" b="0" i="0" u="none" strike="noStrike" baseline="0" dirty="0" err="1">
                <a:solidFill>
                  <a:srgbClr val="000000"/>
                </a:solidFill>
                <a:latin typeface="Modern Love" panose="04090805081005020601" pitchFamily="82" charset="0"/>
              </a:rPr>
              <a:t>Team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Castro Pérez Juan Uriel </a:t>
            </a:r>
            <a:endParaRPr lang="es-MX" sz="20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Hernández Pérez José Humberto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Martínez Quiroz Jesús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Ruiz Carrillo Ulises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Salazar Ortega Enrique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Grupo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5to “A”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362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799D26-30F3-4D7E-8AC8-28A6498D6460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555663-0C8C-4865-BC07-88844B63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2" y="2174007"/>
            <a:ext cx="10118735" cy="250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BA4371-ED0A-4B1E-B4AC-571B1C9F8932}"/>
              </a:ext>
            </a:extLst>
          </p:cNvPr>
          <p:cNvSpPr txBox="1"/>
          <p:nvPr/>
        </p:nvSpPr>
        <p:spPr>
          <a:xfrm>
            <a:off x="3733798" y="1107962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Caja Negra </a:t>
            </a:r>
          </a:p>
        </p:txBody>
      </p:sp>
    </p:spTree>
    <p:extLst>
      <p:ext uri="{BB962C8B-B14F-4D97-AF65-F5344CB8AC3E}">
        <p14:creationId xmlns:p14="http://schemas.microsoft.com/office/powerpoint/2010/main" val="10734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9258859-30B3-4333-84C7-384B7B9949E2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4C3690-BF92-4267-8FE3-4AB5A68B0996}"/>
              </a:ext>
            </a:extLst>
          </p:cNvPr>
          <p:cNvSpPr txBox="1"/>
          <p:nvPr/>
        </p:nvSpPr>
        <p:spPr>
          <a:xfrm>
            <a:off x="3733798" y="1200727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Señales de Entrada y Salida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0FCE43-0F9A-4DFF-95AA-DE6F6026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" y="2747351"/>
            <a:ext cx="6191755" cy="258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CB6AA1-45BB-4629-8734-5FFCF646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3" y="2199041"/>
            <a:ext cx="5282665" cy="3250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E10E9-A42E-4F78-830D-5AF718BF3C3B}"/>
              </a:ext>
            </a:extLst>
          </p:cNvPr>
          <p:cNvSpPr txBox="1"/>
          <p:nvPr/>
        </p:nvSpPr>
        <p:spPr>
          <a:xfrm>
            <a:off x="442453" y="2189527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A1A0D7-D373-4E2B-9EE4-A46B1F78534C}"/>
              </a:ext>
            </a:extLst>
          </p:cNvPr>
          <p:cNvSpPr txBox="1"/>
          <p:nvPr/>
        </p:nvSpPr>
        <p:spPr>
          <a:xfrm>
            <a:off x="6931544" y="1730661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Salidas </a:t>
            </a:r>
          </a:p>
        </p:txBody>
      </p:sp>
    </p:spTree>
    <p:extLst>
      <p:ext uri="{BB962C8B-B14F-4D97-AF65-F5344CB8AC3E}">
        <p14:creationId xmlns:p14="http://schemas.microsoft.com/office/powerpoint/2010/main" val="34551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DDF311-061C-40E5-A135-58F8EAF58E77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49C9BA-71BC-41FC-9220-B70878C50426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una Arquitectura Harvard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0EDAC-B618-4876-A625-5E85E43F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1673133"/>
            <a:ext cx="10267899" cy="484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4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2ECC7E8-9B53-42CA-ABA2-722E073763FB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DBC17C-7349-4D80-8B98-62952B0FE885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Bloques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EF7F6B-5514-4327-87EB-6221BA97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43" y="1673133"/>
            <a:ext cx="8958113" cy="49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Century Gothic</vt:lpstr>
      <vt:lpstr>Georgia</vt:lpstr>
      <vt:lpstr>Modern Love</vt:lpstr>
      <vt:lpstr>Times New Roman</vt:lpstr>
      <vt:lpstr>Wingdings 3</vt:lpstr>
      <vt:lpstr>Tema de Office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salazar ortega</dc:creator>
  <cp:lastModifiedBy>JesusMQ</cp:lastModifiedBy>
  <cp:revision>7</cp:revision>
  <dcterms:created xsi:type="dcterms:W3CDTF">2020-09-25T13:21:40Z</dcterms:created>
  <dcterms:modified xsi:type="dcterms:W3CDTF">2020-09-25T14:33:14Z</dcterms:modified>
</cp:coreProperties>
</file>