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57" r:id="rId4"/>
    <p:sldId id="258" r:id="rId5"/>
    <p:sldId id="259" r:id="rId6"/>
    <p:sldId id="261" r:id="rId7"/>
    <p:sldId id="260" r:id="rId8"/>
    <p:sldId id="262" r:id="rId9"/>
    <p:sldId id="268" r:id="rId10"/>
    <p:sldId id="263" r:id="rId11"/>
    <p:sldId id="264"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09/10/2020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11</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10/9/2020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10/9/2020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1482015323"/>
              </p:ext>
            </p:extLst>
          </p:nvPr>
        </p:nvGraphicFramePr>
        <p:xfrm>
          <a:off x="4940300" y="1066800"/>
          <a:ext cx="6568358" cy="456162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593701">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904895">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802453">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1036502">
                <a:tc>
                  <a:txBody>
                    <a:bodyPr/>
                    <a:lstStyle/>
                    <a:p>
                      <a:r>
                        <a:rPr lang="es-MX" sz="1400" dirty="0" err="1"/>
                        <a:t>Banco_de_registros</a:t>
                      </a:r>
                      <a:endParaRPr lang="es-MX" sz="1400" dirty="0"/>
                    </a:p>
                  </a:txBody>
                  <a:tcPr/>
                </a:tc>
                <a:tc>
                  <a:txBody>
                    <a:bodyPr/>
                    <a:lstStyle/>
                    <a:p>
                      <a:r>
                        <a:rPr lang="es-MX" sz="1400" dirty="0"/>
                        <a:t>Contiene los registros instrucciones y los registros de datos de propósito general, estas últimas con el fin de cargar el contenido de los registros de datos en la memoria. Se trata de la memoria caché del microprocesador que le permitirá almacenar los datos que utilizará.</a:t>
                      </a:r>
                    </a:p>
                  </a:txBody>
                  <a:tcPr/>
                </a:tc>
                <a:extLst>
                  <a:ext uri="{0D108BD9-81ED-4DB2-BD59-A6C34878D82A}">
                    <a16:rowId xmlns:a16="http://schemas.microsoft.com/office/drawing/2014/main" val="2337298609"/>
                  </a:ext>
                </a:extLst>
              </a:tr>
              <a:tr h="1224070">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los saltos de instrucciones condicionales e incondicionales, las operaciones en registros y las salidas a memoria.</a:t>
                      </a:r>
                    </a:p>
                  </a:txBody>
                  <a:tcPr/>
                </a:tc>
                <a:extLst>
                  <a:ext uri="{0D108BD9-81ED-4DB2-BD59-A6C34878D82A}">
                    <a16:rowId xmlns:a16="http://schemas.microsoft.com/office/drawing/2014/main" val="1788541414"/>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3110918290"/>
              </p:ext>
            </p:extLst>
          </p:nvPr>
        </p:nvGraphicFramePr>
        <p:xfrm>
          <a:off x="4940300" y="1066800"/>
          <a:ext cx="6568358" cy="4962154"/>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577359">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1752015">
                <a:tc>
                  <a:txBody>
                    <a:bodyPr/>
                    <a:lstStyle/>
                    <a:p>
                      <a:r>
                        <a:rPr lang="es-MX" sz="1400" dirty="0"/>
                        <a:t>ALU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p>
                      <a:r>
                        <a:rPr lang="es-MX" sz="1400" dirty="0"/>
                        <a:t>También 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214875">
                <a:tc>
                  <a:txBody>
                    <a:bodyPr/>
                    <a:lstStyle/>
                    <a:p>
                      <a:r>
                        <a:rPr lang="pt-BR" sz="1400" dirty="0"/>
                        <a:t>Manager_de_salidas_</a:t>
                      </a:r>
                    </a:p>
                    <a:p>
                      <a:r>
                        <a:rPr lang="pt-BR" sz="1400" dirty="0"/>
                        <a:t>a_memoria</a:t>
                      </a:r>
                      <a:endParaRPr lang="es-MX" sz="1400" dirty="0"/>
                    </a:p>
                  </a:txBody>
                  <a:tcPr/>
                </a:tc>
                <a:tc>
                  <a:txBody>
                    <a:bodyPr/>
                    <a:lstStyle/>
                    <a:p>
                      <a:r>
                        <a:rPr lang="es-MX" sz="1400" dirty="0"/>
                        <a:t>Se encarga de manejar el direccionamiento directo, indirecto o inmediato en el bus de direcciones de salida </a:t>
                      </a:r>
                      <a:r>
                        <a:rPr lang="es-MX" sz="1400" dirty="0" err="1"/>
                        <a:t>o_Direcciones_Datos</a:t>
                      </a:r>
                      <a:r>
                        <a:rPr lang="es-MX" sz="1400" dirty="0"/>
                        <a:t>, 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2337298609"/>
                  </a:ext>
                </a:extLst>
              </a:tr>
              <a:tr h="1336283">
                <a:tc>
                  <a:txBody>
                    <a:bodyPr/>
                    <a:lstStyle/>
                    <a:p>
                      <a:r>
                        <a:rPr lang="es-MX" sz="1400" dirty="0"/>
                        <a:t>MUX_1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Se encarga de decidir a partir de una señal de control qué datos entran a los registros de datos, si no hay ningún resultado de operación por parte de la ALU, permite la entrada de datos desde la memoria de datos, en caso contrario, pasa el resultado de la operación, de la señal a </a:t>
                      </a:r>
                      <a:r>
                        <a:rPr lang="es-MX" sz="1400" dirty="0" err="1"/>
                        <a:t>stack</a:t>
                      </a:r>
                      <a:r>
                        <a:rPr lang="es-MX" sz="1400" dirty="0"/>
                        <a:t> del PC </a:t>
                      </a:r>
                      <a:r>
                        <a:rPr lang="es-MX" sz="1400" dirty="0" err="1"/>
                        <a:t>counter</a:t>
                      </a:r>
                      <a:r>
                        <a:rPr lang="es-MX" sz="1400" dirty="0"/>
                        <a:t> o </a:t>
                      </a:r>
                    </a:p>
                    <a:p>
                      <a:endParaRPr lang="es-MX" sz="1400" dirty="0"/>
                    </a:p>
                  </a:txBody>
                  <a:tcPr/>
                </a:tc>
                <a:extLst>
                  <a:ext uri="{0D108BD9-81ED-4DB2-BD59-A6C34878D82A}">
                    <a16:rowId xmlns:a16="http://schemas.microsoft.com/office/drawing/2014/main" val="1788541414"/>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296" b="82484"/>
          <a:stretch/>
        </p:blipFill>
        <p:spPr>
          <a:xfrm>
            <a:off x="4229100" y="2064500"/>
            <a:ext cx="7279558" cy="2729000"/>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776780"/>
          </a:xfrm>
        </p:spPr>
        <p:txBody>
          <a:bodyPr>
            <a:normAutofit fontScale="92500"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i_Frec_de_trabajo</a:t>
            </a:r>
            <a:endParaRPr lang="es-MX" dirty="0"/>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05" b="65680"/>
          <a:stretch/>
        </p:blipFill>
        <p:spPr>
          <a:xfrm>
            <a:off x="4681913" y="1066800"/>
            <a:ext cx="682674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fontScale="90000"/>
          </a:bodyPr>
          <a:lstStyle/>
          <a:p>
            <a:r>
              <a:rPr lang="es-MX" dirty="0"/>
              <a:t>Modificación del 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14" b="58737"/>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lnSpcReduction="1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(Multiplexor controlado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6264589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1270</Words>
  <Application>Microsoft Office PowerPoint</Application>
  <PresentationFormat>Panorámica</PresentationFormat>
  <Paragraphs>164</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Modificación del 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24</cp:revision>
  <dcterms:created xsi:type="dcterms:W3CDTF">2020-09-24T20:02:11Z</dcterms:created>
  <dcterms:modified xsi:type="dcterms:W3CDTF">2020-10-09T19:55:54Z</dcterms:modified>
</cp:coreProperties>
</file>