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0DBA-A565-5B3E-3761-189E937F9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4144E-DDA3-9C8C-90F2-5067946FE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B7A93-F75B-9FD3-9F6D-1C0409FE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7E2EB-1787-B349-6FCF-9517580E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37B35-8D92-A1F3-59C1-780152DE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04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365B7-2871-4628-72A1-273C9D5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0AD3B-BC32-F8C2-17C4-A86D1280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97983-ADBA-5219-BECD-46005541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412DD-E9F4-2362-70CB-F644DDFE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D0F2F-3B04-AA11-2C16-501B0B3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09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1B452C-D175-DCE5-58E6-5F233A795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E9BB3-96AB-C921-5DA1-8B119FF9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9E92C-B276-1AD8-74E2-143FAC14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DC737-02DB-EE07-1F37-AB82BAA4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CB150-634D-13A9-AC3F-1EE5EE8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DB104-E726-5793-F13E-83185078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B96D5-1EA6-0337-3F0E-B902156C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C79A0F-8077-5E3E-1FDE-B9BB3B9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680D9-6212-AA22-892D-680032F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ABC63-E523-F9F5-1261-28D64549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6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51E5-6E2F-F377-B03E-ED4FB54F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4C9DC-2C4F-E87C-104F-E3A1D715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E102A0-491E-BC01-6A28-899D0B2F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985A40-3ECF-6212-F716-0B83FF4D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8BEE5-ED76-F1F5-17E4-A8E15150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33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64CE3-35BB-2EE4-112F-53EA6549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D29DB-4FBD-942D-506C-A5B27A259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AFDD4-B8F6-22C3-189C-228A6B6A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B9064C-3422-34B5-C2FD-206C896B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682FEA-3B05-9E18-B022-A75F0317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D68D16-0831-2429-6728-D8D23731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3A853-8CBA-EC46-77D8-517D025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FFC7D0-48B3-4F12-3E6E-FD41124FD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71DFCE-6EE4-945F-E8CB-9E613ED0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CD6612-4E66-BBA6-54B7-CE9FE9DC2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1741A1-3C00-3B1C-5CF9-63DED2536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A68F36-2ADE-2819-F172-C070D9D8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0A2CB4-93F4-CA69-5D51-F23FC1C4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C21B1F-3C8D-1BED-EF3B-46BDC19A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409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42DF-9A43-C98C-9753-6CB0BB10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D7822E-DEAD-E0BD-4AA0-794DB652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AFEDC1-0EA3-2006-D2A3-F4D1DCA1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324C55-3E55-EAC3-2B31-689DE039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2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3F61C-E019-B659-1639-DC5F7B2E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D2687F-F160-DE09-AFF2-F80E5249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45296B-21FE-5959-3792-DCBFEC49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788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638FF-D2D3-F103-DF07-6ADB10E2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A7293-21EE-B3D1-E462-3D42DBE6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285004-3D36-A8AE-00B9-FF3FE144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C1EDE4-2F19-8D2D-5A14-C7C897E2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E34C5D-BE03-7CA9-3053-C6126325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E575F9-80B6-362C-29DA-9A2FDD01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18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D1BA6-A962-6902-BEB4-C60EC116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B8AED7-09FA-DDC6-7C33-258D2B538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0E2168-B263-FE95-C590-3DDE75287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F2F9ED-66D5-C439-C33D-C917DAF2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DEBB2-B6F1-6EDA-3F0B-B469D6C1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5EA64A-5843-A523-ECA6-8354AD5E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63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AAC3A6-E4BD-79B6-8040-476AD3A5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E6076-90EC-09F4-4F66-20402FB2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DC020-0978-C325-997E-27C395D73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5C3B-353C-4784-9419-F5AFBB9BC5B5}" type="datetimeFigureOut">
              <a:rPr lang="es-PE" smtClean="0"/>
              <a:t>20/04/2023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1FBBE-E7DA-2F30-4B36-5BCA18AD1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2ED48-382E-7E6A-6A3A-3C799721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0B9-3431-4B85-8E8B-F10FE367B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07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49AF3A-5758-3E2A-52E8-682FE4604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8" t="3945" r="21735" b="87541"/>
          <a:stretch/>
        </p:blipFill>
        <p:spPr>
          <a:xfrm>
            <a:off x="2970414" y="232757"/>
            <a:ext cx="6251171" cy="448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439AD27-F430-FE11-F8B2-F3E0AFA4584B}"/>
              </a:ext>
            </a:extLst>
          </p:cNvPr>
          <p:cNvSpPr txBox="1"/>
          <p:nvPr/>
        </p:nvSpPr>
        <p:spPr>
          <a:xfrm>
            <a:off x="563881" y="917912"/>
            <a:ext cx="112900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3.1 TASK N° 03 Look at A opposite. Which type of computer do these descriptions refer to? </a:t>
            </a:r>
          </a:p>
          <a:p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1 a hand-held computer which can be used as a telephone, a web explorer and a personal organizer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(Personal </a:t>
            </a:r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</a:rPr>
              <a:t>D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igital Assistant or PDA)</a:t>
            </a:r>
          </a:p>
          <a:p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2 a typical computer found in many businesses and popular for home use.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(Desktop PC)</a:t>
            </a:r>
          </a:p>
          <a:p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3 a large computer used for intensive data processing and often linked to many terminals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(Mainframe)</a:t>
            </a:r>
          </a:p>
          <a:p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4 a small computer that fits into items of clothing.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(Wearable computer)</a:t>
            </a:r>
          </a:p>
          <a:p>
            <a:endParaRPr lang="en-US" sz="2000" dirty="0">
              <a:latin typeface="Roboto" panose="02000000000000000000" pitchFamily="2" charset="0"/>
            </a:endParaRP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5 a portable computer that can be closed up like a briefcase, but it can be as powerful as a desktop PC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(Laptop)</a:t>
            </a:r>
          </a:p>
          <a:p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6 a full-function PC, though it only weighs 1.2 kg-you can go to a meeting and write your notes on it, like a paper notepad; its screen mode can be changed from portrait to landscape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(Table PC)</a:t>
            </a:r>
            <a:endParaRPr lang="es-P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FC2420-9497-1D9F-F845-064C631BB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27" t="45206" b="11627"/>
          <a:stretch/>
        </p:blipFill>
        <p:spPr>
          <a:xfrm>
            <a:off x="6156959" y="1225689"/>
            <a:ext cx="6035041" cy="27653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89342F-B481-CB43-0A70-C74D08DAFF08}"/>
              </a:ext>
            </a:extLst>
          </p:cNvPr>
          <p:cNvSpPr txBox="1"/>
          <p:nvPr/>
        </p:nvSpPr>
        <p:spPr>
          <a:xfrm>
            <a:off x="2815244" y="455613"/>
            <a:ext cx="8373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3.2 Look at the computer advertisement and find this information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0793E4-5187-481B-8D82-3DA6405A429F}"/>
              </a:ext>
            </a:extLst>
          </p:cNvPr>
          <p:cNvSpPr txBox="1"/>
          <p:nvPr/>
        </p:nvSpPr>
        <p:spPr>
          <a:xfrm>
            <a:off x="221672" y="1108982"/>
            <a:ext cx="96205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type of computer is advertised?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Toshiba Satellite computer is advertised.</a:t>
            </a:r>
          </a:p>
          <a:p>
            <a:endParaRPr lang="es-PE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2. What kind of screen does it have?</a:t>
            </a:r>
          </a:p>
          <a:p>
            <a:endParaRPr lang="es-PE" b="0" i="0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It has a 15.4" widescreen TFT active matrix LCD display.</a:t>
            </a:r>
            <a:endParaRPr lang="es-PE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endParaRPr lang="es-PE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3. Which pointing device replaces the mouse?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The touchpad replaces the mouse 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4. What type of ports does it have for connecting cameras and music players?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It has 4 USB ports for connecting cameras, MP3 players, modems, etc.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5 What sort of power supply does it use?</a:t>
            </a:r>
            <a:endParaRPr lang="en-US" dirty="0"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It uses a 6-cell rechargeable Lithium-ion battery pack as the power supply.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16E9D0-4456-42DE-9E00-9E39628775A2}"/>
              </a:ext>
            </a:extLst>
          </p:cNvPr>
          <p:cNvSpPr txBox="1"/>
          <p:nvPr/>
        </p:nvSpPr>
        <p:spPr>
          <a:xfrm>
            <a:off x="9707880" y="6378999"/>
            <a:ext cx="2618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Renzo Neyra Quesquén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0988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283</Words>
  <Application>Microsoft Office PowerPoint</Application>
  <PresentationFormat>Panorámica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Neyra</dc:creator>
  <cp:lastModifiedBy>Angel Neyra</cp:lastModifiedBy>
  <cp:revision>2</cp:revision>
  <dcterms:created xsi:type="dcterms:W3CDTF">2023-04-20T23:58:43Z</dcterms:created>
  <dcterms:modified xsi:type="dcterms:W3CDTF">2023-04-21T00:14:12Z</dcterms:modified>
</cp:coreProperties>
</file>