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2" y="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94444a5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94444a5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94444a5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94444a5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94444a53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94444a53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94444a5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94444a5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94444a53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94444a53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00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s" sz="3000" b="1"/>
              <a:t>PROTOCOLOS DE SEGURIDAD INFORMÁTICA</a:t>
            </a:r>
            <a:endParaRPr sz="30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294967295"/>
          </p:nvPr>
        </p:nvSpPr>
        <p:spPr>
          <a:xfrm>
            <a:off x="311700" y="2378050"/>
            <a:ext cx="8520600" cy="22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000" b="1">
                <a:solidFill>
                  <a:schemeClr val="dk1"/>
                </a:solidFill>
              </a:rPr>
              <a:t>Integrantes</a:t>
            </a:r>
            <a:endParaRPr sz="10707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307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Collantes Portilla Candy</a:t>
            </a:r>
            <a:endParaRPr sz="6307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307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Montalvan Pintado Edilsa </a:t>
            </a:r>
            <a:endParaRPr sz="6307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307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Nanfuñay Carrion Javier</a:t>
            </a:r>
            <a:endParaRPr sz="6307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6307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Neyra Quesquen Renzo</a:t>
            </a:r>
            <a:endParaRPr sz="6307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630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485000" y="336825"/>
            <a:ext cx="8520600" cy="133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66700" lvl="0" indent="-26670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3000" b="1" dirty="0"/>
              <a:t>FUNDAMENTOS DE SEGURIDAD INFORMÁTICA</a:t>
            </a:r>
            <a:endParaRPr sz="3000"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62675" y="2028624"/>
            <a:ext cx="8520600" cy="22233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 dirty="0">
                <a:solidFill>
                  <a:schemeClr val="dk1"/>
                </a:solidFill>
              </a:rPr>
              <a:t>Definición de seguridad informática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 dirty="0">
                <a:solidFill>
                  <a:schemeClr val="dk1"/>
                </a:solidFill>
              </a:rPr>
              <a:t>Principios de seguridad informática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 dirty="0">
                <a:solidFill>
                  <a:schemeClr val="dk1"/>
                </a:solidFill>
              </a:rPr>
              <a:t>Amenazas y riesgos en el entorno digital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 dirty="0">
                <a:solidFill>
                  <a:schemeClr val="dk1"/>
                </a:solidFill>
              </a:rPr>
              <a:t>Conceptos básicos de criptografía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11920" y="2571750"/>
            <a:ext cx="8520600" cy="1305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 dirty="0"/>
              <a:t>Definición de protocolo de seguridad informática </a:t>
            </a:r>
            <a:endParaRPr sz="2000" dirty="0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 dirty="0"/>
              <a:t>Tipos de protocolos de seguridad </a:t>
            </a:r>
            <a:endParaRPr sz="2000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ctrTitle" idx="4294967295"/>
          </p:nvPr>
        </p:nvSpPr>
        <p:spPr>
          <a:xfrm>
            <a:off x="485000" y="1111600"/>
            <a:ext cx="8520600" cy="7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3000" b="1" dirty="0"/>
              <a:t> PROTOCOLOS DE SEGURIDAD INFORMÁTICA </a:t>
            </a:r>
            <a:endParaRPr sz="3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3000" b="1"/>
              <a:t>EJEMPLOS DE PROTOCOLOS DE SEGURIDAD INFORMÁTICA </a:t>
            </a:r>
            <a:endParaRPr sz="3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52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929699"/>
            <a:ext cx="8520600" cy="2768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 dirty="0">
                <a:solidFill>
                  <a:schemeClr val="dk1"/>
                </a:solidFill>
              </a:rPr>
              <a:t>SSL/TLS (Secure Sockets Layer/Transport Layer Security)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 dirty="0">
                <a:solidFill>
                  <a:schemeClr val="dk1"/>
                </a:solidFill>
              </a:rPr>
              <a:t>IPsec (Internet Protocol Security):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 dirty="0">
                <a:solidFill>
                  <a:schemeClr val="dk1"/>
                </a:solidFill>
              </a:rPr>
              <a:t>SSH (Secure Shell)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 dirty="0">
                <a:solidFill>
                  <a:schemeClr val="dk1"/>
                </a:solidFill>
              </a:rPr>
              <a:t>S/MIME (Secure/Multipurpose Internet Mail Extensions)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 dirty="0">
                <a:solidFill>
                  <a:schemeClr val="dk1"/>
                </a:solidFill>
              </a:rPr>
              <a:t>Kerberos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 dirty="0">
                <a:solidFill>
                  <a:schemeClr val="dk1"/>
                </a:solidFill>
              </a:rPr>
              <a:t>OAuth (Open Authorization)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85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3000" b="1" dirty="0"/>
              <a:t>   IMPLEMENTACIÓN Y BUENAS PRÁCTICAS </a:t>
            </a:r>
            <a:endParaRPr sz="30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520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499075"/>
            <a:ext cx="8520600" cy="23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 dirty="0">
                <a:solidFill>
                  <a:schemeClr val="dk1"/>
                </a:solidFill>
              </a:rPr>
              <a:t>Consideraciones al implementar protocolos de seguridad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 dirty="0">
                <a:solidFill>
                  <a:schemeClr val="dk1"/>
                </a:solidFill>
              </a:rPr>
              <a:t>Factores a tener en cuenta en la elección de protocolos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 dirty="0">
                <a:solidFill>
                  <a:schemeClr val="dk1"/>
                </a:solidFill>
              </a:rPr>
              <a:t>Actualizaciones y parches de seguridad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" sz="2000" dirty="0">
                <a:solidFill>
                  <a:schemeClr val="dk1"/>
                </a:solidFill>
              </a:rPr>
              <a:t>Capacitación y concientización del personal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56050"/>
            <a:ext cx="8520600" cy="16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3000" b="1" dirty="0"/>
              <a:t> DESAFÍOS Y TENDENCIAS EN PROTOCOLOS DE SEGURIDAD INFORMÁTICA </a:t>
            </a:r>
            <a:endParaRPr sz="30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520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2407225"/>
            <a:ext cx="8520600" cy="18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 dirty="0">
                <a:solidFill>
                  <a:schemeClr val="dk1"/>
                </a:solidFill>
              </a:rPr>
              <a:t>Nuevas amenazas y vulnerabilidades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 dirty="0">
                <a:solidFill>
                  <a:schemeClr val="dk1"/>
                </a:solidFill>
              </a:rPr>
              <a:t>Avances en protocolos de seguridad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 dirty="0">
                <a:solidFill>
                  <a:schemeClr val="dk1"/>
                </a:solidFill>
              </a:rPr>
              <a:t>Internet de las cosas y protocolos de seguridad</a:t>
            </a: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159</Words>
  <Application>Microsoft Office PowerPoint</Application>
  <PresentationFormat>Presentación en pantalla (16:9)</PresentationFormat>
  <Paragraphs>31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Simple Light</vt:lpstr>
      <vt:lpstr>PROTOCOLOS DE SEGURIDAD INFORMÁTICA</vt:lpstr>
      <vt:lpstr>FUNDAMENTOS DE SEGURIDAD INFORMÁTICA</vt:lpstr>
      <vt:lpstr>Definición de protocolo de seguridad informática  Tipos de protocolos de seguridad </vt:lpstr>
      <vt:lpstr>EJEMPLOS DE PROTOCOLOS DE SEGURIDAD INFORMÁTICA  </vt:lpstr>
      <vt:lpstr>   IMPLEMENTACIÓN Y BUENAS PRÁCTICAS  </vt:lpstr>
      <vt:lpstr> DESAFÍOS Y TENDENCIAS EN PROTOCOLOS DE SEGURIDAD INFORMÁTICA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PROTOCOLOS DE SEGURIDAD INFORMÁTICA</dc:title>
  <cp:lastModifiedBy>Angel Neyra</cp:lastModifiedBy>
  <cp:revision>2</cp:revision>
  <dcterms:modified xsi:type="dcterms:W3CDTF">2023-06-13T06:27:32Z</dcterms:modified>
</cp:coreProperties>
</file>