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E258E-8FB6-1394-C314-B14EBFCBB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E79812-1CEF-9402-1342-DCA39E43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784B35-53A9-129C-8868-079569DD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25A1-91A5-4635-B3FD-78600D270F34}" type="datetimeFigureOut">
              <a:rPr lang="es-PE" smtClean="0"/>
              <a:t>12/05/2023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52B515-8034-F307-5B43-435E6767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AE27AF-22D5-7189-4FA4-08757720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593-2463-4347-8591-4A11458B5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287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005DE-597F-1811-B276-1402301A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15505E-BF8C-1D8D-F24E-3752AE615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6874B6-4C36-F25F-FB8E-EEF64B2F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25A1-91A5-4635-B3FD-78600D270F34}" type="datetimeFigureOut">
              <a:rPr lang="es-PE" smtClean="0"/>
              <a:t>12/05/2023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2DFAB-245C-A6FF-559F-EE97194F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00A62B-7CEA-2F2F-FCCF-EC3E2F39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593-2463-4347-8591-4A11458B5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604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A73ABB-5494-B4D5-C134-97760F5B6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4502F9-BEAC-2B50-607D-81C58755A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80239F-6EDE-153D-87B1-5661D098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25A1-91A5-4635-B3FD-78600D270F34}" type="datetimeFigureOut">
              <a:rPr lang="es-PE" smtClean="0"/>
              <a:t>12/05/2023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D716F1-144F-EBD7-6F03-BF9C38E1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2D80FF-4C09-B832-406D-335B7DC8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593-2463-4347-8591-4A11458B5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039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172D0-675A-CF4F-FE14-74601FD5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E0EC51-E388-E45C-ED43-002FFAE1D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BD2565-55AA-A050-AD0F-819A5926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25A1-91A5-4635-B3FD-78600D270F34}" type="datetimeFigureOut">
              <a:rPr lang="es-PE" smtClean="0"/>
              <a:t>12/05/2023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583AFB-FDDF-E880-0746-6604FF28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7EFC72-FE50-083C-EA98-A6CB7A20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593-2463-4347-8591-4A11458B5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409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CA421-1C13-ECCB-C0AB-358A2E63E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D8621D-4DF9-BAB9-67F4-AC268C42F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C8604D-F9C8-1FA8-6B73-087EA703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25A1-91A5-4635-B3FD-78600D270F34}" type="datetimeFigureOut">
              <a:rPr lang="es-PE" smtClean="0"/>
              <a:t>12/05/2023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C2CAF2-890D-686A-0B39-CA408460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806C3B-C17E-66A7-2612-705BCA5C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593-2463-4347-8591-4A11458B5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027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1A7FA-E296-DEA6-0C36-F3BAFA23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4E97A7-AEEF-A846-EE95-8D4C25D68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7D6C86-FF94-C80F-962F-419CA7FB8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9F38AB-D6BB-19FF-3603-1ACB4E5B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25A1-91A5-4635-B3FD-78600D270F34}" type="datetimeFigureOut">
              <a:rPr lang="es-PE" smtClean="0"/>
              <a:t>12/05/2023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58E1AB-05C9-D59D-C672-09A2B1FE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A2B2F7-239A-44D9-C904-65C27980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593-2463-4347-8591-4A11458B5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803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6A754-5889-4498-D3DE-28A1FDBE2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114284-7C39-3041-7FC0-C7AF61080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177E49-77FB-2DF5-A257-2EE035FFF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6B5960-D33B-DED9-5998-805F1E2CE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5EE5B6-35BE-881D-FFA8-ED17DA934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45344E-54FB-A1EB-2CE2-E24DA9D4C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25A1-91A5-4635-B3FD-78600D270F34}" type="datetimeFigureOut">
              <a:rPr lang="es-PE" smtClean="0"/>
              <a:t>12/05/2023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FD6D89-D8C7-1F89-85CE-0CEB7AD6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674397-F663-C487-AD09-6F01C98E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593-2463-4347-8591-4A11458B5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067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4543D-884A-7C9C-0C07-4B153EDA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D6EE4F-C34D-F7B0-5E4A-9858E494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25A1-91A5-4635-B3FD-78600D270F34}" type="datetimeFigureOut">
              <a:rPr lang="es-PE" smtClean="0"/>
              <a:t>12/05/2023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209700-01EA-9294-316D-3A924C75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FFF860-8FAB-4A85-6C42-37A82775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593-2463-4347-8591-4A11458B5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524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7F07A8-28E2-18A1-5595-269741C6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25A1-91A5-4635-B3FD-78600D270F34}" type="datetimeFigureOut">
              <a:rPr lang="es-PE" smtClean="0"/>
              <a:t>12/05/2023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0E4475-DBB3-62A6-DA0E-778BAD45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B72587-1774-03E4-F812-79322BC7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593-2463-4347-8591-4A11458B5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064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D23D0-5F7C-3B80-A43C-7B6AA251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40BA8-1AE2-2EC8-6BA0-F6A69C67C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42F765-C70F-394B-1932-128BB0290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DB1186-2CC5-6820-9B3D-423CCC2A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25A1-91A5-4635-B3FD-78600D270F34}" type="datetimeFigureOut">
              <a:rPr lang="es-PE" smtClean="0"/>
              <a:t>12/05/2023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190A03-67C7-A4DE-4FD1-F954046A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9E12E9-EE00-A91B-B40B-E309C259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593-2463-4347-8591-4A11458B5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911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61A0F-E99D-7076-8C7A-1A2F872E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6C850D-34E6-37AA-2ACC-3CC46BE62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0B94E9-42B1-74D2-B091-1A6162572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DA8CD7-2B4C-B350-1F10-91972B67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25A1-91A5-4635-B3FD-78600D270F34}" type="datetimeFigureOut">
              <a:rPr lang="es-PE" smtClean="0"/>
              <a:t>12/05/2023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815E17-6681-9AB8-B706-DF096AD7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413A42-9F12-38BE-3D19-220A7DE2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593-2463-4347-8591-4A11458B5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410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1F30AD-7A09-2AD3-1E4E-76C1E6A6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A1FE75-95FB-119A-88BC-772AA457A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33D3F-83FD-246D-8A92-8F2E45440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25A1-91A5-4635-B3FD-78600D270F34}" type="datetimeFigureOut">
              <a:rPr lang="es-PE" smtClean="0"/>
              <a:t>12/05/2023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73E1BF-42D7-76AB-EA6A-2E66BC4D8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B2CC3-FAAC-62C9-2132-F143F1812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E593-2463-4347-8591-4A11458B520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196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AFC62-6FE1-4EAA-E58E-0AC88A293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840" y="0"/>
            <a:ext cx="9144000" cy="665481"/>
          </a:xfrm>
        </p:spPr>
        <p:txBody>
          <a:bodyPr>
            <a:normAutofit/>
          </a:bodyPr>
          <a:lstStyle/>
          <a:p>
            <a:r>
              <a:rPr lang="es-ES" sz="3600" dirty="0"/>
              <a:t>TASK N°06</a:t>
            </a:r>
            <a:endParaRPr lang="es-PE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D1742A-72A4-E92B-077C-A238C2FE4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20" y="833120"/>
            <a:ext cx="11704320" cy="5466080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dirty="0"/>
              <a:t>6.1 Complete these sentences with words from A opposite.</a:t>
            </a:r>
            <a:endParaRPr lang="en-US" sz="1000" dirty="0"/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The differences in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resolution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are noticeable: the more dots per inch, the clearer the image.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A resolution of between 600 and 2400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dots per inch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ensured that even text as small as 2 pt was legible.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Passengers with an electronic ticket will need a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printout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ticket confirmation or a boarding pass to be admitted to secured gate areas.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The key advance of recent years is printing speed: the latest generation of ink-jets prints black-and-white text at 15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p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ages per minute(ppm)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With appropriate software, you can view the images on a computer, manipulate them, or send them to a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printer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produce excellent quality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colour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copies.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 A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print server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a dedicated computer that connects a printer to a network. It enables users to share printing resources.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7. A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print spooler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a utility that organizes and arranges any documents waiting to be printed.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8. In computers, a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printer driver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a program installed to control a particular type of printer.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1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E1697-CA73-799D-5456-CEA16C2D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6.2 Choose the most appropriate type of printer for these situations.</a:t>
            </a:r>
            <a:endParaRPr lang="es-PE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847FAA-F906-BBA9-AFA9-EADD56FB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inkjet printer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home user who wants to print text documents and family photographs.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laser printer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businessmen who need to print in large quantities at high quality in an office.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plotter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engineers who want to make detailed line drawings.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laser printer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professional typesetters in desktop publishing (e.g. to publish magazines).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matrix printer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company that wants to print carbon copies of bills and receipts.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518B97B9-368B-88B1-3A68-C136DB7EEA24}"/>
              </a:ext>
            </a:extLst>
          </p:cNvPr>
          <p:cNvSpPr txBox="1">
            <a:spLocks/>
          </p:cNvSpPr>
          <p:nvPr/>
        </p:nvSpPr>
        <p:spPr>
          <a:xfrm>
            <a:off x="8244840" y="6121400"/>
            <a:ext cx="10515600" cy="416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Neyra Quesquen Renzo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1286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58CA69-13C8-B198-334C-92E7FE71E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320"/>
            <a:ext cx="10515600" cy="564864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6.3. </a:t>
            </a:r>
            <a:r>
              <a:rPr 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 the terms which correspond to these definitions.</a:t>
            </a:r>
          </a:p>
          <a:p>
            <a:pPr marL="0" indent="0" algn="l">
              <a:buNone/>
            </a:pPr>
            <a:endParaRPr lang="en-US" b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container that holds the ink in an ink-jet printer. </a:t>
            </a:r>
            <a:r>
              <a:rPr lang="es-PE" b="1" i="0" dirty="0" err="1">
                <a:solidFill>
                  <a:srgbClr val="FF0000"/>
                </a:solidFill>
                <a:effectLst/>
                <a:latin typeface="Söhne"/>
              </a:rPr>
              <a:t>Ink</a:t>
            </a:r>
            <a:r>
              <a:rPr lang="es-PE" b="1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s-PE" b="1" i="0" dirty="0" err="1">
                <a:solidFill>
                  <a:srgbClr val="FF0000"/>
                </a:solidFill>
                <a:effectLst/>
                <a:latin typeface="Söhne"/>
              </a:rPr>
              <a:t>cartridge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powdered ink used in laser printers.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toner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small needles that press on the inked ribbon to make the characters on paper. </a:t>
            </a:r>
            <a:r>
              <a:rPr lang="es-PE" b="0" dirty="0" err="1">
                <a:solidFill>
                  <a:srgbClr val="FF0000"/>
                </a:solidFill>
                <a:latin typeface="Söhne"/>
              </a:rPr>
              <a:t>P</a:t>
            </a:r>
            <a:r>
              <a:rPr lang="es-PE" i="0" dirty="0" err="1">
                <a:solidFill>
                  <a:srgbClr val="FF0000"/>
                </a:solidFill>
                <a:effectLst/>
                <a:latin typeface="Söhne"/>
              </a:rPr>
              <a:t>rint</a:t>
            </a:r>
            <a:r>
              <a:rPr lang="es-PE" i="0" dirty="0">
                <a:solidFill>
                  <a:srgbClr val="FF0000"/>
                </a:solidFill>
                <a:effectLst/>
                <a:latin typeface="Söhne"/>
              </a:rPr>
              <a:t> head</a:t>
            </a:r>
            <a:endParaRPr lang="en-US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technology that produces text and pictures by hammering pins against a ribbon and the paper.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ot matrix printer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language that tells a printer how to print a document.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PDL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peripheral combining a printer, a fax machine, a photocopier and a scanner into one device.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Multi-function printer</a:t>
            </a:r>
          </a:p>
          <a:p>
            <a:endParaRPr lang="es-PE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D82FF73-7791-1BB7-3FA8-C1EE7F15FEC9}"/>
              </a:ext>
            </a:extLst>
          </p:cNvPr>
          <p:cNvSpPr txBox="1">
            <a:spLocks/>
          </p:cNvSpPr>
          <p:nvPr/>
        </p:nvSpPr>
        <p:spPr>
          <a:xfrm>
            <a:off x="8244840" y="6121400"/>
            <a:ext cx="10515600" cy="416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Neyra Quesquen Renzo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27353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410</Words>
  <Application>Microsoft Office PowerPoint</Application>
  <PresentationFormat>Panorámica</PresentationFormat>
  <Paragraphs>26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Tema de Office</vt:lpstr>
      <vt:lpstr>TASK N°06</vt:lpstr>
      <vt:lpstr>6.2 Choose the most appropriate type of printer for these situations.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N°06</dc:title>
  <dc:creator>Angel Neyra</dc:creator>
  <cp:lastModifiedBy>Angel Neyra</cp:lastModifiedBy>
  <cp:revision>1</cp:revision>
  <dcterms:created xsi:type="dcterms:W3CDTF">2023-05-12T05:04:47Z</dcterms:created>
  <dcterms:modified xsi:type="dcterms:W3CDTF">2023-05-12T05:55:52Z</dcterms:modified>
</cp:coreProperties>
</file>