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Neyra" initials="AN" lastIdx="1" clrIdx="0">
    <p:extLst>
      <p:ext uri="{19B8F6BF-5375-455C-9EA6-DF929625EA0E}">
        <p15:presenceInfo xmlns:p15="http://schemas.microsoft.com/office/powerpoint/2012/main" userId="f2aa696210272e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55D9-71B5-3076-C044-3F1BF9875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4E8A6-FA17-4C6F-7DFA-EB898A5B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484EA-92D0-3DD5-DAD0-AD00748A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B539A-DE09-3D72-4972-E1D08F10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BD1A8-DF83-ED98-FEE6-2A91FEA1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596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51DC7-0389-B072-6F51-AC2CD927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796B47-A31F-7B4E-446C-C8E612DDB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D9D819-AE53-DB37-AC6F-371E7B20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C3658-A3CD-D799-C6CD-A09EBD1B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A1A05-22E5-DB62-2A0A-0349BF18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65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F710C-754E-8FCE-7F8C-1A7882078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7A4DF1-5EE6-8266-760F-549F1509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1B1FF-BB7D-1679-E736-E115DC1E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8CE6E-2E80-B962-CB14-C47A0D3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DFB72-4452-5698-B089-5A6581C3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43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3EEC7-41A2-60F1-DB01-6BEE112F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5F28F-8876-57D2-AFE5-F4034B42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63C80-9ECA-C758-143C-DDDD2053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8543B-504B-43D0-A05A-304AA041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06BC93-F176-BD3D-5765-D0A50F29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986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80C2-6602-5192-63D8-33E5394B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3EA43B-F6C0-AA2F-8424-B8E50A21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6042D0-01AC-F7EE-EB2B-DBC25629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3F672-D1E7-B89C-38F3-238B7591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D4557-C84F-DE42-FB25-4939E0D2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08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FF58-019D-01B4-98F0-ED4B783D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2DC65-BF70-EDE0-0A6C-3116829A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31B467-CC01-582E-0A5A-38C496945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80174-D9F6-5A94-3EF7-F029ADE5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2554BE-2C10-24ED-A600-41F46045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28713-52D6-D7BC-AE9B-4BB311EC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76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8D6DA-E626-B362-3133-65272B19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E3C61-4191-A031-2F42-9FEB6F70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F89DD-74C4-82B3-5399-F61FA1D1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DD2BF8-FB22-70E1-23B3-1FC26B22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88C391-CA0F-E4FD-1D5E-4CD744D53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285A7-519F-C9B2-3DBC-52161C8A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04B328-8891-E5AD-5B6F-DEC84C24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A6FC30-5F41-068D-2DC6-E3AAAE1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177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77B6-E718-E2D2-BD64-9A3E901A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427B3A-8482-7993-CE1C-6878DEB3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604770-CBAD-A5F2-D7F8-9FEB70A4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1B260-3E12-4B91-9C71-5E5D5515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2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14E75F-0A43-74B0-BA24-4CC3FA0C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1B2EE4-F2E8-84B3-B3C7-D8C58CDC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CAA23-8ABB-D361-4508-63CD205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52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E6F14-B0D7-608F-DB60-E571CF5B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2FF2FC-AA4A-60B3-F38A-D103979F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72A33C-712A-FC42-51AE-ECFE5171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0CE016-CC10-0FBA-F6BF-B4AB1D28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76A241-46AB-C0C6-8BA2-75676B3C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8EC95-E78D-A788-AD90-AAFF97A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4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F5730-4DEB-6A65-D832-9F6DDE47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940F7C-D0A0-EB97-0A11-E75ED7280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B6488-812D-8E08-0663-78F5C42BE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56D44D-9B5A-AD77-8E00-6D397DA8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290D48-9C98-6D4E-51C6-604C1E90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6246-FA2F-7DFC-87D0-5F5F1D31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976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A55FF2-0565-EBB1-6159-436497BB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C0C89-359A-8722-A423-870FA7CB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3360A-1F8A-95D7-0741-4E0F27764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A220-6579-49A0-AC4E-11AFEE1293B5}" type="datetimeFigureOut">
              <a:rPr lang="es-PE" smtClean="0"/>
              <a:t>4/05/2023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E4C8F-F10C-FF6B-464F-A55751184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B40A5-2AC9-7F29-50A7-D00FA5985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D574-9BE1-405A-B3E9-9CCCADF3349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8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3ECD951-D754-511B-F3BE-B9FC8C59A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25" y="1411575"/>
            <a:ext cx="7884427" cy="29316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1. Scanners and cameras are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</a:rPr>
              <a:t>nput</a:t>
            </a:r>
            <a:r>
              <a:rPr lang="en-US" sz="2000" dirty="0">
                <a:latin typeface="Roboto" panose="02000000000000000000" pitchFamily="2" charset="0"/>
              </a:rPr>
              <a:t> 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devices used to transfer images into</a:t>
            </a:r>
          </a:p>
          <a:p>
            <a:pPr algn="l"/>
            <a:r>
              <a:rPr lang="en-US" sz="2000" dirty="0">
                <a:latin typeface="Roboto" panose="02000000000000000000" pitchFamily="2" charset="0"/>
              </a:rPr>
              <a:t>a f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ormat that can be understood by computers. 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2. A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</a:rPr>
              <a:t>s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canner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you copy photos and printed documents into your</a:t>
            </a:r>
            <a:r>
              <a:rPr lang="en-US" sz="2000" dirty="0">
                <a:latin typeface="Roboto" panose="02000000000000000000" pitchFamily="2" charset="0"/>
              </a:rPr>
              <a:t> 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PC. </a:t>
            </a:r>
          </a:p>
          <a:p>
            <a:pPr algn="l">
              <a:lnSpc>
                <a:spcPct val="10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3 It has become one of life's most familiar sounds – the beep of the</a:t>
            </a:r>
          </a:p>
          <a:p>
            <a:pPr algn="l">
              <a:lnSpc>
                <a:spcPct val="10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supermarket till whenever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</a:rPr>
              <a:t>b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arcode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scanned. 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4. If you need to scan 35mm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slides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you should go for a dedicated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35mm film scanner which concentrates all its dots into a tiny area. </a:t>
            </a:r>
          </a:p>
          <a:p>
            <a:pPr algn="l"/>
            <a:r>
              <a:rPr lang="en-US" sz="2000" b="0" i="0" dirty="0">
                <a:effectLst/>
                <a:latin typeface="Roboto" panose="02000000000000000000" pitchFamily="2" charset="0"/>
              </a:rPr>
              <a:t>5. This scanner has a resolution of 300 x 600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dpi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49D90-3AB2-23F7-D38D-EB02AEDA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96602"/>
            <a:ext cx="5334744" cy="5334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665A82-14DE-D44C-9BD1-34A0869DA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0"/>
          <a:stretch/>
        </p:blipFill>
        <p:spPr>
          <a:xfrm>
            <a:off x="8000017" y="802349"/>
            <a:ext cx="4101548" cy="45636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7D9939-D323-E6A3-9523-B3609A3673E7}"/>
              </a:ext>
            </a:extLst>
          </p:cNvPr>
          <p:cNvSpPr txBox="1"/>
          <p:nvPr/>
        </p:nvSpPr>
        <p:spPr>
          <a:xfrm>
            <a:off x="206025" y="4189947"/>
            <a:ext cx="9057246" cy="2352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6. A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</a:rPr>
              <a:t>d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igital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scanner is small enough to hold in your hand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7. A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</a:rPr>
              <a:t>andheld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scanner is used to capture lines of text, barcodes and numbers.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8. A Most digital cameras use flash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memory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cards to store photos. 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9.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Flatbed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scanners have a flat surface and take at least A4-sized documents. 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10. To scan photographic negatives or slides you will need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film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scanner</a:t>
            </a:r>
            <a:endParaRPr lang="es-PE" sz="2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F579D5-74E3-FA68-7BE8-7FEFA6B63C42}"/>
              </a:ext>
            </a:extLst>
          </p:cNvPr>
          <p:cNvSpPr txBox="1"/>
          <p:nvPr/>
        </p:nvSpPr>
        <p:spPr>
          <a:xfrm>
            <a:off x="334925" y="853620"/>
            <a:ext cx="11522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5.1 Solve the clues and complete the puzzle with words from A and B opposite. </a:t>
            </a:r>
          </a:p>
        </p:txBody>
      </p:sp>
    </p:spTree>
    <p:extLst>
      <p:ext uri="{BB962C8B-B14F-4D97-AF65-F5344CB8AC3E}">
        <p14:creationId xmlns:p14="http://schemas.microsoft.com/office/powerpoint/2010/main" val="145389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6471F-8B7B-C1C4-C07B-EF8DDCFB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4" y="315193"/>
            <a:ext cx="11928692" cy="2825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5.2 Decide if these sentences are True or False. If they are false, correct them. 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1 The details detected by a scanner are not determined by its resolution. </a:t>
            </a:r>
            <a:r>
              <a:rPr lang="en-US" sz="2000" dirty="0">
                <a:latin typeface="Roboto" panose="02000000000000000000" pitchFamily="2" charset="0"/>
              </a:rPr>
              <a:t>(F)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2 A barcode scanner is a computer peripheral for reading barcode labels printed on products.  (V)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3 Scanners cannot handle optical character recognition. (F)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4 A digital camera uses a light sensitive film instead of a memory card for storing the images. (F)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5 A digital video (DV) camera is used to take still photographs. (F)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6 Video editing software allows you to manipulate video clips on the computer. (V)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7FF3EA-19C9-B216-F096-D6C57B53689A}"/>
              </a:ext>
            </a:extLst>
          </p:cNvPr>
          <p:cNvSpPr txBox="1"/>
          <p:nvPr/>
        </p:nvSpPr>
        <p:spPr>
          <a:xfrm>
            <a:off x="131654" y="3140765"/>
            <a:ext cx="1192869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Roboto" panose="02000000000000000000" pitchFamily="2" charset="0"/>
              </a:rPr>
              <a:t>5.3.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 Complete this advertisement with words from the webcam section of C opposite</a:t>
            </a: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2000" b="0" i="0" dirty="0">
                <a:effectLst/>
                <a:latin typeface="Roboto" panose="02000000000000000000" pitchFamily="2" charset="0"/>
              </a:rPr>
              <a:t>Having (1)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video calls 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with friends and family has never been easier or more enjoyable. You get the highest-quality audio and video, no matter which chatting solution you use. With the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WebCam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Live! Ultra, its CCD image sensor with 640 x 480 (VGA) resolution produces rich, vibrant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colours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. Combined with its (2)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USB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2.0 Hi-Speed connection, the result is top-quality, full-motion video at 30 (3) </a:t>
            </a:r>
            <a:r>
              <a:rPr lang="en-US" sz="2000" dirty="0">
                <a:solidFill>
                  <a:srgbClr val="FF0000"/>
                </a:solidFill>
                <a:latin typeface="Roboto" panose="02000000000000000000" pitchFamily="2" charset="0"/>
              </a:rPr>
              <a:t>frames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second for all your web conversations, even in dimly-lit rooms. The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WebCam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Live! Ultra lets you do more. Let your voice be heard clearer than ever before with the included (4)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headset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the built-in microphones in most other (5)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earpiece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Take still pictures at up to 1.3 (6)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megapixels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resolution (interpolated), and enjoy the many great features that accompany the bundled award-winning </a:t>
            </a:r>
            <a:r>
              <a:rPr lang="en-US" sz="2000" b="0" i="0" dirty="0" err="1">
                <a:effectLst/>
                <a:latin typeface="Roboto" panose="02000000000000000000" pitchFamily="2" charset="0"/>
              </a:rPr>
              <a:t>WebCam</a:t>
            </a:r>
            <a:r>
              <a:rPr lang="en-US" sz="2000" b="0" i="0" dirty="0">
                <a:effectLst/>
                <a:latin typeface="Roboto" panose="02000000000000000000" pitchFamily="2" charset="0"/>
              </a:rPr>
              <a:t> Center software, such as motion detection, remote security monitoring, timelapse video capture and much more.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1477364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499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Neyra</dc:creator>
  <cp:lastModifiedBy>Angel Neyra</cp:lastModifiedBy>
  <cp:revision>1</cp:revision>
  <dcterms:created xsi:type="dcterms:W3CDTF">2023-05-05T09:18:40Z</dcterms:created>
  <dcterms:modified xsi:type="dcterms:W3CDTF">2023-05-05T09:28:09Z</dcterms:modified>
</cp:coreProperties>
</file>