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C3F40-87BB-4168-711B-6B08EB76A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DE56B4-662A-8DCE-6068-A02D1CB0E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915B4-C0F0-3C69-5133-5139ECC1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5D1E5-3ADD-5A67-6233-930793D1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4BA60-1CC2-9D25-DC59-C0202AEC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254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04A7A-8D43-3BA6-CCED-EFED3372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C3C762-7F27-BCB6-9D05-7D5D94B19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BEFDF-AE44-AEB5-A57A-4CB99D72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4D485-515E-DEB1-E44C-2CE72DD8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C6A737-0606-AB93-71DC-0805E47E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727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461288-CC98-F269-835E-FF09EA39E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CA7DA1-743B-681D-AB6E-AF18E62F5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E209E-C5E7-66DA-CCB8-7B97001E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E49CB-F4A9-BC48-CF8A-F343D9DF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00F9C7-161E-4520-466D-716A3197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622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A1D03-C6A0-7DD9-33EA-33EE7EBB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B0ED4-EFBE-CDB2-4800-D62A0371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8A18F-196B-6E85-1076-6E184C68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69AA8-AD91-2464-E9E7-F2E6E747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67E9A-506D-9142-21A6-21762ECC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394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9A9BA-CE64-08BB-02CE-019CA861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527CF-42CF-16A5-BB0B-C99053EC3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E83525-1FA1-C48E-01F7-E2BCDD94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205B41-3695-997A-24AB-173BF83B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98C09-FB7B-5050-0186-0DBB5F33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92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BBA4E-EE6E-3B19-3ADD-B840421D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8AF08-52BB-9D38-75ED-8FFFF8274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4E78DE-7738-1F88-3DE4-55DA400B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55E045-FAD9-30D8-467B-026930CD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55E8FB-986F-D2AD-3D51-00B655E6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FD3A94-9102-BF7B-99D8-930462B2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954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6BE47-0000-C143-7964-736F5145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C06F4D-3961-F834-2017-07BF228C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2264C6-FA35-5F8A-BF0A-F4F6A2D68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B7019A-A55F-892C-49BC-600D5E545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4EF693-0B5D-87A8-2113-397233008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5AD59F-68B1-E127-AD17-970701FD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2FBA23-0208-BE7C-DC6E-1B5E692E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67517E-D417-2A04-FEC8-0A59F76F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342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3FD82-C411-6097-8077-5A29B080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1EEC78-3EB4-5700-F8C8-A39C6292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2C43EF-7B35-E35F-9C9B-315695A3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7300D1-5949-EC79-6BE4-972CB9D8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57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FB3F6D-E64D-6043-FC71-0ACD727C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58BE9F-55C1-0661-D8C1-16E4AEE4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C0D6A-58C3-15BC-AA4B-31BA4046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417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2A821-2AEC-DE4E-362B-132DA06F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1D44F-8BAE-B08D-E0D0-F95DB88F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BC71C-E072-103E-DDB5-AF229CAB9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91CFCE-47EA-0664-F4F2-447763DE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0174B-C815-8624-0E71-A6F2D593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2D4439-DC0D-CB14-22DC-72393C02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474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887F7-CE0E-34B6-5611-E5B6A7E4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FF6312-499C-CEAD-F218-347249427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3E4FA9-2943-0D73-6A20-1B64E8E0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97688-E77B-6B5F-E63F-5754EF3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67C03F-75A1-4747-1CDC-3D0D053F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B95B8A-8BD4-899A-95BE-72ED256B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489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CB28EC-0ECA-6BD2-4D5F-761E4DD2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EE3082-C48D-5C9D-882C-DCB30739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E60CF-BBB6-6E78-EECC-C5F754D67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5939A-DEC4-4140-964C-3F76C4EF3C4E}" type="datetimeFigureOut">
              <a:rPr lang="es-PE" smtClean="0"/>
              <a:t>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D9F41-D89F-7990-89F6-5F6C72B39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0FDC3-C23F-94FF-34AF-5F7F30F58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ED264-F70D-473E-BD42-2C3F7B38EAB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840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85AEC-D90A-5A6E-0FBB-F1F7740E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0" y="435279"/>
            <a:ext cx="9144000" cy="1011237"/>
          </a:xfrm>
        </p:spPr>
        <p:txBody>
          <a:bodyPr/>
          <a:lstStyle/>
          <a:p>
            <a:r>
              <a:rPr lang="es-PE" dirty="0" err="1"/>
              <a:t>Sparx</a:t>
            </a:r>
            <a:r>
              <a:rPr lang="es-PE" dirty="0"/>
              <a:t> Enterprise </a:t>
            </a:r>
            <a:r>
              <a:rPr lang="es-PE" dirty="0" err="1"/>
              <a:t>Architect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050F29-AE64-1231-A2EC-A83E2E07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508032"/>
            <a:ext cx="4780447" cy="323962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Es una herramienta de modelado y gestión empresarial que permite a los arquitectos empresariales diseñar, documentar y administrar la arquitectura de una organización de manera integral. Es una solución de software que brinda un entorno colaborativo para el desarrollo y la comunicación de modelos de arquitectura empresarial.</a:t>
            </a:r>
            <a:endParaRPr lang="es-PE" dirty="0"/>
          </a:p>
        </p:txBody>
      </p:sp>
      <p:pic>
        <p:nvPicPr>
          <p:cNvPr id="1026" name="Picture 2" descr="Top 20 Enterprise Architect provider &gt; LieberLieber Software GmbH">
            <a:extLst>
              <a:ext uri="{FF2B5EF4-FFF2-40B4-BE49-F238E27FC236}">
                <a16:creationId xmlns:a16="http://schemas.microsoft.com/office/drawing/2014/main" id="{6417E8CB-6F7B-F417-7A7E-E00F73C11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t="24633" r="50000" b="21586"/>
          <a:stretch/>
        </p:blipFill>
        <p:spPr bwMode="auto">
          <a:xfrm>
            <a:off x="1315553" y="2336800"/>
            <a:ext cx="400304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9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8CECB-BA2E-DF08-842A-C01AD22D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HISTORIA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CD2E8-F8DC-9662-2C92-CCF8FFF6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1825625"/>
            <a:ext cx="56642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Sparx</a:t>
            </a:r>
            <a:r>
              <a:rPr lang="es-ES" dirty="0"/>
              <a:t> Enterprise </a:t>
            </a:r>
            <a:r>
              <a:rPr lang="es-ES" dirty="0" err="1"/>
              <a:t>Architect</a:t>
            </a:r>
            <a:r>
              <a:rPr lang="es-ES" dirty="0"/>
              <a:t> fue creado por </a:t>
            </a:r>
            <a:r>
              <a:rPr lang="es-ES" dirty="0" err="1"/>
              <a:t>Sparx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, una empresa australiana de software fundada en 1996 por Geoffrey </a:t>
            </a:r>
            <a:r>
              <a:rPr lang="es-ES" dirty="0" err="1"/>
              <a:t>Sparks</a:t>
            </a:r>
            <a:r>
              <a:rPr lang="es-ES" dirty="0"/>
              <a:t>. Geoffrey </a:t>
            </a:r>
            <a:r>
              <a:rPr lang="es-ES" dirty="0" err="1"/>
              <a:t>Sparks</a:t>
            </a:r>
            <a:r>
              <a:rPr lang="es-ES" dirty="0"/>
              <a:t> es el fundador y CEO de la compañía y ha estado involucrado en el desarrollo y la evolución de </a:t>
            </a:r>
            <a:r>
              <a:rPr lang="es-ES" dirty="0" err="1"/>
              <a:t>Sparx</a:t>
            </a:r>
            <a:r>
              <a:rPr lang="es-ES" dirty="0"/>
              <a:t> Enterprise </a:t>
            </a:r>
            <a:r>
              <a:rPr lang="es-ES" dirty="0" err="1"/>
              <a:t>Architect</a:t>
            </a:r>
            <a:r>
              <a:rPr lang="es-ES" dirty="0"/>
              <a:t> a lo largo de los años.</a:t>
            </a:r>
            <a:endParaRPr lang="es-P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4044AD-CFAE-6554-8AD1-B302A79D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1690688"/>
            <a:ext cx="3234690" cy="412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08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7A9326-F694-A9B8-78E7-93B844F7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579437"/>
            <a:ext cx="6642701" cy="512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6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8F3E-30F8-5F17-7F8B-1D3FA70A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Características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D69CFA-4B69-602E-EE34-DC5A9090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2141537"/>
            <a:ext cx="1086612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pt-BR" dirty="0" err="1"/>
              <a:t>Soporte</a:t>
            </a:r>
            <a:r>
              <a:rPr lang="pt-BR" dirty="0"/>
              <a:t> </a:t>
            </a:r>
            <a:r>
              <a:rPr lang="pt-BR" dirty="0" err="1"/>
              <a:t>comprensivo</a:t>
            </a:r>
            <a:r>
              <a:rPr lang="pt-BR" dirty="0"/>
              <a:t> para UML 2.3</a:t>
            </a:r>
          </a:p>
          <a:p>
            <a:pPr>
              <a:buFontTx/>
              <a:buChar char="-"/>
            </a:pPr>
            <a:r>
              <a:rPr lang="pt-BR" dirty="0" err="1"/>
              <a:t>Interfaz</a:t>
            </a:r>
            <a:r>
              <a:rPr lang="pt-BR" dirty="0"/>
              <a:t> de </a:t>
            </a:r>
            <a:r>
              <a:rPr lang="pt-BR" dirty="0" err="1"/>
              <a:t>usuario</a:t>
            </a:r>
            <a:r>
              <a:rPr lang="pt-BR" dirty="0"/>
              <a:t> intuitiva</a:t>
            </a:r>
          </a:p>
          <a:p>
            <a:pPr>
              <a:buFontTx/>
              <a:buChar char="-"/>
            </a:pPr>
            <a:r>
              <a:rPr lang="es-ES" dirty="0"/>
              <a:t>Gestión de requisitos</a:t>
            </a:r>
          </a:p>
          <a:p>
            <a:pPr>
              <a:buFontTx/>
              <a:buChar char="-"/>
            </a:pPr>
            <a:r>
              <a:rPr lang="es-ES" dirty="0"/>
              <a:t>Ingeniería inversa y directa.</a:t>
            </a:r>
          </a:p>
          <a:p>
            <a:pPr>
              <a:buFontTx/>
              <a:buChar char="-"/>
            </a:pPr>
            <a:r>
              <a:rPr lang="es-ES" dirty="0"/>
              <a:t>Colaboración y gestión de proyectos</a:t>
            </a:r>
            <a:endParaRPr lang="es-PE" dirty="0"/>
          </a:p>
        </p:txBody>
      </p:sp>
      <p:pic>
        <p:nvPicPr>
          <p:cNvPr id="3076" name="Picture 4" descr="What Is Enterprise Architecture (EA)? - CleverTap">
            <a:extLst>
              <a:ext uri="{FF2B5EF4-FFF2-40B4-BE49-F238E27FC236}">
                <a16:creationId xmlns:a16="http://schemas.microsoft.com/office/drawing/2014/main" id="{98A8C3E7-96DE-3C71-F41A-30FFA16C5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79" y="2141537"/>
            <a:ext cx="5181600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59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CBF45-0D5A-D3A0-01D2-3AEC86C0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Ventajas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1CB83-6E1F-432E-C316-9141C89E1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60" y="18662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- Amplio conjunto de funcionalidades</a:t>
            </a:r>
          </a:p>
          <a:p>
            <a:pPr>
              <a:buFontTx/>
              <a:buChar char="-"/>
            </a:pPr>
            <a:r>
              <a:rPr lang="es-ES" dirty="0"/>
              <a:t>Integración con estándares y herramientas</a:t>
            </a:r>
          </a:p>
          <a:p>
            <a:pPr>
              <a:buFontTx/>
              <a:buChar char="-"/>
            </a:pPr>
            <a:r>
              <a:rPr lang="es-PE" dirty="0"/>
              <a:t>Personalización y extensibilidad</a:t>
            </a:r>
          </a:p>
          <a:p>
            <a:pPr>
              <a:buFontTx/>
              <a:buChar char="-"/>
            </a:pPr>
            <a:r>
              <a:rPr lang="es-ES" dirty="0"/>
              <a:t>Colaboración y trabajo en equipo</a:t>
            </a:r>
          </a:p>
          <a:p>
            <a:pPr>
              <a:buFontTx/>
              <a:buChar char="-"/>
            </a:pPr>
            <a:r>
              <a:rPr lang="es-PE" dirty="0"/>
              <a:t>Soporte y comunidad activa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100" name="Picture 4" descr="Enterprise Architect by Matias Evert">
            <a:extLst>
              <a:ext uri="{FF2B5EF4-FFF2-40B4-BE49-F238E27FC236}">
                <a16:creationId xmlns:a16="http://schemas.microsoft.com/office/drawing/2014/main" id="{FABE46A5-4A22-5733-15F2-4C6BE39A9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57465">
            <a:off x="6885779" y="1690688"/>
            <a:ext cx="4950621" cy="316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79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DE882-FFAF-A86B-B133-A62E7D5E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FB128-029F-29E9-C0FF-EB456662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dirty="0"/>
              <a:t>Curva de aprendizaje pronunciada</a:t>
            </a:r>
          </a:p>
          <a:p>
            <a:pPr>
              <a:buFontTx/>
              <a:buChar char="-"/>
            </a:pPr>
            <a:r>
              <a:rPr lang="es-PE" dirty="0"/>
              <a:t>Costo</a:t>
            </a:r>
          </a:p>
          <a:p>
            <a:pPr>
              <a:buFontTx/>
              <a:buChar char="-"/>
            </a:pPr>
            <a:r>
              <a:rPr lang="es-PE" dirty="0"/>
              <a:t>Rendimiento en proyectos grandes</a:t>
            </a:r>
          </a:p>
          <a:p>
            <a:pPr>
              <a:buFontTx/>
              <a:buChar char="-"/>
            </a:pPr>
            <a:r>
              <a:rPr lang="es-PE" dirty="0"/>
              <a:t>Requerimientos de hardware</a:t>
            </a:r>
          </a:p>
        </p:txBody>
      </p:sp>
      <p:pic>
        <p:nvPicPr>
          <p:cNvPr id="5122" name="Picture 2" descr="Enterprise Architect - Mind Map">
            <a:extLst>
              <a:ext uri="{FF2B5EF4-FFF2-40B4-BE49-F238E27FC236}">
                <a16:creationId xmlns:a16="http://schemas.microsoft.com/office/drawing/2014/main" id="{3F24472C-B41B-3435-9E45-6FE26E78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88" y="1027906"/>
            <a:ext cx="4933443" cy="393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59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Sparx Enterprise Architect</vt:lpstr>
      <vt:lpstr>HISTORIA</vt:lpstr>
      <vt:lpstr>Presentación de PowerPoint</vt:lpstr>
      <vt:lpstr>Características</vt:lpstr>
      <vt:lpstr>Ventajas</vt:lpstr>
      <vt:lpstr>DESVENTAJAS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Sparx Enterprise Architect</dc:title>
  <dc:creator>Angel Neyra</dc:creator>
  <cp:lastModifiedBy>Angel Neyra</cp:lastModifiedBy>
  <cp:revision>1</cp:revision>
  <dcterms:created xsi:type="dcterms:W3CDTF">2023-06-09T01:09:08Z</dcterms:created>
  <dcterms:modified xsi:type="dcterms:W3CDTF">2023-06-09T01:09:12Z</dcterms:modified>
</cp:coreProperties>
</file>