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4973C-D2A3-625C-E940-5BB8AA9D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72449-CE3E-ABA9-7DDD-0AB3FDAD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47D2F-DCCB-EABA-B508-221115AF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56BD2-957C-2E70-4F73-1AA8945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A6A9F0-C5D9-941C-234F-A9F2FE82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1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B9245-CA30-1B29-5BBF-F3F23794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A7232A-FF87-757C-7D7A-A93224E1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22933-BCF9-1552-2232-56385BF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79A38-2D87-4B4C-787C-12C34B6A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2EC81-9380-8376-E1C8-9413C6B5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3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29BCAD-7150-ED8A-D6CD-D320AF611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AC9948-F4BF-B359-FA9C-DA72BBC3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E3262-BA1E-5613-CC75-17C1E2E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5058F-8C16-C6C6-0D30-24DFD8B9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76BC8-021D-A2F8-FADE-280EF972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4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AAA1-3390-B253-4A10-D80977D5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AA0B3-6AF6-A6AD-3749-4B919260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64C83-7175-DF17-1490-FB0199C1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6E710-BB59-291B-1C05-84D92782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B0391-B339-5584-53B5-6DBD0850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8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1A5A-9C30-E711-340A-415C1875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215233-507D-CC2B-B226-384E9638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77C66-93C6-755B-13FD-CD104FE9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BC8FF-A197-AA64-E39E-F029F7D6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AA54B-22CE-F0DD-C331-CF22FA3A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44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8FF5C-33CB-CA4A-E93D-C601CAF4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4F00-EB85-1530-33AE-B272B88A2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7A56DF-87EC-2366-E5A1-7B64ACD0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F207D-2486-0E22-E401-AF498E80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5CF540-D47A-3773-2ADA-AE88C060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2FF214-323D-E044-120A-2899E78F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46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4E19C-07F4-A072-20ED-ADA0EEE6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539E9-73EB-B5CC-4690-9E00B06A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302C8F-8E9D-0113-1471-072512A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67AB1B-24FD-1F8E-E829-6860A965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0CB73-C1E2-95E0-A6EE-D20E5CB91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745594-5823-2509-BD80-CFBE44E2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EE8D13-BE5E-B2AD-C647-887671A2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7E52DC-B627-068D-7974-6C83F66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10A1-F6F6-B11B-4092-E2B62901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E6AA2-550C-96E4-0575-130A1298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863242-216F-4D07-2EE3-63605ED3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5D60B8-4D4D-8B9D-E3B9-FAB01EE9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0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DCB6F-A689-8A5D-4ED3-32E991F0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ED241F-EAE6-6C23-2318-DA581E7D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1CF4D9-58F6-59CF-79E2-F22F2F41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248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796FE-0BA4-55E6-CE6C-EBE178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77CB5-8674-E9AA-474E-2196A5AD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C7FB2C-9AA5-37F9-A9A4-2CFD825C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533E2-B726-2B10-2498-1DEEBCF7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D34FC-7823-7ABC-33AD-8BDCCCA9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D097D-F7A0-E3CE-6563-51E02F4B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9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27337-1672-9BAB-963D-81D9EDEE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25DAD2-5455-342A-D281-BFC2F7E52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285F6-CEB3-AF4F-9A53-E2C2DE7CC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5BC7C1-868D-1E19-BE4D-CA01772E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1A06E-816F-D299-F431-2FB4B3A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9D21CF-2134-3667-C055-CD1E1C3C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89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1C6B10-D6BA-B1BF-D714-F9AF67C3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99B7AC-9426-130C-90D4-89E049052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691E1-51F4-7E65-475C-37BE762CC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5FB6-F2FD-4961-86F4-97D13408FC1E}" type="datetimeFigureOut">
              <a:rPr lang="es-PE" smtClean="0"/>
              <a:t>15/06/2023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1EE57-FA0D-9EA8-DEED-69E5899D6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B6CD2-D17F-880C-E404-1B30A6D27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98C5-78D2-4D84-BA3B-5F4F99648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2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DD07E8-DCD1-AD31-C985-7BD230A21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71"/>
          <a:stretch/>
        </p:blipFill>
        <p:spPr bwMode="auto">
          <a:xfrm>
            <a:off x="0" y="0"/>
            <a:ext cx="12192000" cy="2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CB8140-01A0-0B07-9BD6-3DEC914E70AF}"/>
              </a:ext>
            </a:extLst>
          </p:cNvPr>
          <p:cNvSpPr txBox="1"/>
          <p:nvPr/>
        </p:nvSpPr>
        <p:spPr>
          <a:xfrm>
            <a:off x="192157" y="2677589"/>
            <a:ext cx="11807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1. The first rule of data storage is to make a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backup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 of all important files.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2. A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floppy disk drive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is slower than a hard drive and can only hold 1.44 MB disks.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3. 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hard disk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inside your PC is made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roximaNova"/>
              </a:rPr>
              <a:t>aluminium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 alloy covered with a magnetic coating. This makes the disk itself a rigid plate, hence its name.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4. 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tracks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 are circles around a disk and 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sectors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 are segments within each circle.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5. This hard drive is a 60 GB IBM model with a fast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roximaNova"/>
              </a:rPr>
              <a:t>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transfer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rate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roximaNova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of 8ms.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6. 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access time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roximaNova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is the rate of transmission of data from the disk to the CPU. This is usually described in megabytes per second.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7. Apple’s iPod music player can double as a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ProximaNova"/>
              </a:rPr>
              <a:t>portable hard drive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roximaNova"/>
              </a:rPr>
              <a:t>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roximaNova"/>
              </a:rPr>
              <a:t>for transporting computer data.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0952C4-7DCB-707B-5B09-66F370BABE32}"/>
              </a:ext>
            </a:extLst>
          </p:cNvPr>
          <p:cNvSpPr txBox="1"/>
          <p:nvPr/>
        </p:nvSpPr>
        <p:spPr>
          <a:xfrm>
            <a:off x="8584097" y="6232408"/>
            <a:ext cx="360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ProximaNova"/>
              </a:rPr>
              <a:t>RENZO NEYRA QUESQUEN </a:t>
            </a:r>
            <a:endParaRPr lang="en-US" sz="2400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418744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5299CF-C5E3-9B3E-4CBC-56C1733D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977"/>
            <a:ext cx="1219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AF4B2D-4E04-8C8D-9F87-95E88504879A}"/>
              </a:ext>
            </a:extLst>
          </p:cNvPr>
          <p:cNvSpPr txBox="1"/>
          <p:nvPr/>
        </p:nvSpPr>
        <p:spPr>
          <a:xfrm>
            <a:off x="715617" y="3973207"/>
            <a:ext cx="3784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CD – RW and DVD-RW </a:t>
            </a:r>
            <a:r>
              <a:rPr lang="es-ES" dirty="0" err="1"/>
              <a:t>or</a:t>
            </a:r>
            <a:r>
              <a:rPr lang="es-ES" dirty="0"/>
              <a:t> DVD+RW</a:t>
            </a:r>
          </a:p>
          <a:p>
            <a:pPr marL="342900" indent="-342900">
              <a:buAutoNum type="arabicPeriod"/>
            </a:pPr>
            <a:r>
              <a:rPr lang="es-ES" dirty="0"/>
              <a:t>CD – R and  DVD-R </a:t>
            </a:r>
            <a:r>
              <a:rPr lang="es-ES" dirty="0" err="1"/>
              <a:t>or</a:t>
            </a:r>
            <a:r>
              <a:rPr lang="es-ES" dirty="0"/>
              <a:t> DVD+RW</a:t>
            </a:r>
          </a:p>
          <a:p>
            <a:pPr marL="342900" indent="-342900">
              <a:buAutoNum type="arabicPeriod"/>
            </a:pPr>
            <a:r>
              <a:rPr lang="es-ES" dirty="0"/>
              <a:t>CD – </a:t>
            </a:r>
            <a:r>
              <a:rPr lang="es-ES" dirty="0" err="1"/>
              <a:t>ROMs</a:t>
            </a:r>
            <a:r>
              <a:rPr lang="es-ES" dirty="0"/>
              <a:t> and DVD-ROM</a:t>
            </a:r>
          </a:p>
          <a:p>
            <a:pPr marL="342900" indent="-342900">
              <a:buAutoNum type="arabicPeriod"/>
            </a:pPr>
            <a:r>
              <a:rPr lang="es-ES" dirty="0"/>
              <a:t>COMPACTFLASH CARDS</a:t>
            </a:r>
          </a:p>
          <a:p>
            <a:pPr marL="342900" indent="-342900">
              <a:buAutoNum type="arabicPeriod"/>
            </a:pPr>
            <a:r>
              <a:rPr lang="es-ES" dirty="0"/>
              <a:t>FLASH DRIVES</a:t>
            </a:r>
          </a:p>
          <a:p>
            <a:pPr marL="342900" indent="-342900">
              <a:buAutoNum type="arabicPeriod"/>
            </a:pPr>
            <a:r>
              <a:rPr lang="es-ES" dirty="0"/>
              <a:t>FLASH MEMORY</a:t>
            </a:r>
          </a:p>
          <a:p>
            <a:pPr marL="342900" indent="-342900">
              <a:buAutoNum type="arabicPeriod"/>
            </a:pPr>
            <a:r>
              <a:rPr lang="es-ES" dirty="0"/>
              <a:t>FORMAT THE DISK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AA2709-7894-05A0-93F7-F7CF6C3C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8089">
            <a:off x="9980035" y="3446973"/>
            <a:ext cx="2118678" cy="22463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A7FFB2-838E-4663-5E5B-3A4706695A65}"/>
              </a:ext>
            </a:extLst>
          </p:cNvPr>
          <p:cNvSpPr txBox="1"/>
          <p:nvPr/>
        </p:nvSpPr>
        <p:spPr>
          <a:xfrm>
            <a:off x="8584097" y="6232408"/>
            <a:ext cx="360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ProximaNova"/>
              </a:rPr>
              <a:t>RENZO NEYRA QUESQUEN </a:t>
            </a:r>
            <a:endParaRPr lang="en-US" sz="2400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260086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772DC8-1594-5C44-EA95-DB894C14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984FD9-F435-D572-096E-9C86E8AF58CB}"/>
              </a:ext>
            </a:extLst>
          </p:cNvPr>
          <p:cNvSpPr txBox="1"/>
          <p:nvPr/>
        </p:nvSpPr>
        <p:spPr>
          <a:xfrm>
            <a:off x="192157" y="3429000"/>
            <a:ext cx="1180768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ProximaNova"/>
            </a:endParaRP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ProximaNova"/>
              </a:rPr>
              <a:t>The Panasonic DVD-LS91 is a top-of-the-range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ProximaNova"/>
              </a:rPr>
              <a:t>portable DVD player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ProximaNova"/>
              </a:rPr>
              <a:t>, which provides pure entertainment wherever you go. It has a big 9-inch built-in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ProximaNova"/>
              </a:rPr>
              <a:t>widescreen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ProximaNova"/>
              </a:rPr>
              <a:t> LCD, so you can really enjoy movies. The built-in stereo speakers allow you to listen along, or if you want to listen alone, just plug in a pair of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ProximaNova"/>
              </a:rPr>
              <a:t>headphones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ProximaNova"/>
              </a:rPr>
              <a:t>. This portable machine provides 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ProximaNova"/>
              </a:rPr>
              <a:t>versatility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ProximaNova"/>
              </a:rPr>
              <a:t>, so you can play DVD Audio/Video, CD-R/RW, DVD-RAM, DivX, and MP3 files. Its compact design features a built-in rechargeable 6-hour battery pack.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BCC7E2-60D5-CD2A-13CD-D74D3FEE5DB9}"/>
              </a:ext>
            </a:extLst>
          </p:cNvPr>
          <p:cNvSpPr txBox="1"/>
          <p:nvPr/>
        </p:nvSpPr>
        <p:spPr>
          <a:xfrm>
            <a:off x="8584097" y="6232408"/>
            <a:ext cx="360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ProximaNova"/>
              </a:rPr>
              <a:t>RENZO NEYRA QUESQUEN </a:t>
            </a:r>
            <a:endParaRPr lang="en-US" sz="2400" b="0" i="0" dirty="0">
              <a:solidFill>
                <a:srgbClr val="000000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1542847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ProximaNova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Neyra</dc:creator>
  <cp:lastModifiedBy>Angel Neyra</cp:lastModifiedBy>
  <cp:revision>1</cp:revision>
  <dcterms:created xsi:type="dcterms:W3CDTF">2023-06-15T17:07:36Z</dcterms:created>
  <dcterms:modified xsi:type="dcterms:W3CDTF">2023-06-15T17:08:43Z</dcterms:modified>
</cp:coreProperties>
</file>