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50" d="100"/>
          <a:sy n="50" d="100"/>
        </p:scale>
        <p:origin x="-13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06FB-1BDE-D013-E3D2-AC9C67AEF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7067C-1E2E-6684-EF36-F56A4579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573EE-7EDA-6C04-B584-8E3909A0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DC724-8398-A484-1DB0-C5E9DFC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C83A7-CF3F-F554-E7C2-852172B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1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C3CEC-4373-F8F0-73CA-CA9643D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D8A96E-DD7E-3FF0-A06C-67C853BE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F9AFD-FD3D-4569-E393-3344204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B75F0-FB7C-2A4E-7DEE-17D34659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6657A-F506-3F73-6DCA-31EB9449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49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FACF38-68FD-1B5D-9A0A-E322F519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DAA070-1957-F827-0234-75D37A17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2EFEB-CE89-48F7-530E-6B4D3E63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0F109-817B-4247-7F96-5D7A847E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C779F-8A51-0BE0-CCA0-EDF9F329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3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0DC1A-6F9A-E004-3B99-44492CB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EC4FF-44E5-3075-3764-37B50F4B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B656E-D4B6-A217-A45F-C58D20D9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269A1-FBD5-BE3C-FE70-75E43AA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5C2DD-D753-DD03-D7F1-574FBE84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1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A2364-1BBC-9255-7B01-0A56AE9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8E614-75F2-0955-528E-BDA65254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7EDA-D138-6C1B-C39D-EAA22CC1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C7DDE-FA22-0C13-A8E4-BA2B1D08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F1D2A-9942-A8BB-6608-F076B6A8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09BF4-B6FD-93C2-102D-FDDDB8DB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9ADB9-BBDB-463F-0917-E1A5FD34F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0D064-EBBE-0032-13EB-A42522AF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853BF2-320C-3179-1017-274094E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EBB632-610D-BE95-707D-8A65355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D8DDF1-0D92-D6C8-4A5B-33C651F3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756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7FFB3-319B-C8EC-8FFD-12046CF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6D5F9-714B-1D42-3901-28D2553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18F31-A47E-4BED-20FD-8EC90149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6AD0DB-9B9A-92A7-FFF2-E4926053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420918-0306-834C-0B73-FDB4A2980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235EC1-6671-288F-2081-5BEA023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3BB0C4-5692-77F1-CCE1-961EEC41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7FA49D-0728-C0C7-D788-BF9B9B83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19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794C3-E8EF-4471-4B76-0FEE671E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83B097-AE53-3F5C-36E3-A0951E6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8F9694-032C-AEE8-7EAC-76E3DAB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77ECB2-FE6E-101C-4FDD-33FEBD8C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32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C43A33-3E4D-BB06-4905-84BDB1A2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7BDAE9-87B4-9FC3-7024-53B3CE9A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24411-7DE7-BB71-1CAD-B5814311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7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1F2F6-E69C-3B0E-EE89-FE4BB6E7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767F7-C3D2-1B56-9760-AD2C524A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1EABAA-CE12-6C14-956D-BF53ABCC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5137D-3285-F6C2-833A-C693EE9F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726D4-08CB-AA79-C46D-8827299C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B2334-64E0-13E5-D5A9-BEAF9E84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61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8430B-CC7C-13CE-98DF-E2C94B91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C3877A-9E61-D7FF-553D-119C112E7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DAD3-AF08-95F1-1E51-91C60FC4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7AE15-9067-570F-98FF-CE8D187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F6440D-E3DD-24C2-9708-E7E8514B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FD6AC-BB70-BA4E-CB44-60728D07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42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A9A17D-0040-55B7-1D12-9F8799C1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9C79C0-34CC-764D-7D36-CEA3C56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525DB-584C-DE7E-99FB-57FF613DE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B16A-240A-45EA-BDC1-C3DFEAB97B92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FC044-0B1D-FD30-BFAB-D4215C72B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D0008-E825-A752-915F-02431FEBE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3AD9-3A3F-4FF1-BC63-833BBCA24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3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B73E6-B5AE-FCA4-5CFF-C034A223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8484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TASK N°8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91C0B5-6635-64E9-5DAF-353BB511E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3" b="72255"/>
          <a:stretch/>
        </p:blipFill>
        <p:spPr>
          <a:xfrm>
            <a:off x="504849" y="836321"/>
            <a:ext cx="11502829" cy="987137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88DB49E-FAB0-FD0D-7116-C7E5B4128ED8}"/>
              </a:ext>
            </a:extLst>
          </p:cNvPr>
          <p:cNvGrpSpPr/>
          <p:nvPr/>
        </p:nvGrpSpPr>
        <p:grpSpPr>
          <a:xfrm>
            <a:off x="504849" y="2565384"/>
            <a:ext cx="11502829" cy="2932982"/>
            <a:chOff x="504849" y="2184688"/>
            <a:chExt cx="11502829" cy="293298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5BB7831-A3C7-5EAF-75CC-6F6D667B7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29801" r="2372" b="2869"/>
            <a:stretch/>
          </p:blipFill>
          <p:spPr>
            <a:xfrm>
              <a:off x="7071727" y="2233960"/>
              <a:ext cx="4935951" cy="2883710"/>
            </a:xfrm>
            <a:prstGeom prst="rect">
              <a:avLst/>
            </a:prstGeom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79D7E935-151E-5ECB-649A-DEA591BB3F94}"/>
                </a:ext>
              </a:extLst>
            </p:cNvPr>
            <p:cNvGrpSpPr/>
            <p:nvPr/>
          </p:nvGrpSpPr>
          <p:grpSpPr>
            <a:xfrm>
              <a:off x="504849" y="2184688"/>
              <a:ext cx="4787592" cy="2488624"/>
              <a:chOff x="598367" y="2047009"/>
              <a:chExt cx="4787592" cy="2488624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2C60AB7C-62D3-BDFB-5183-3BEDBF6EAB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411" t="27445" r="48702" b="14315"/>
              <a:stretch/>
            </p:blipFill>
            <p:spPr>
              <a:xfrm>
                <a:off x="598367" y="2047009"/>
                <a:ext cx="4434300" cy="2488624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F127BBC3-9116-C5D4-0508-AA79B12C29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304" t="27445" r="91279" b="14315"/>
              <a:stretch/>
            </p:blipFill>
            <p:spPr>
              <a:xfrm>
                <a:off x="5032667" y="2047009"/>
                <a:ext cx="353292" cy="2488624"/>
              </a:xfrm>
              <a:prstGeom prst="rect">
                <a:avLst/>
              </a:prstGeom>
            </p:spPr>
          </p:pic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FC235A5-0FDE-4876-3EB3-B4A6D1F9DE4E}"/>
                </a:ext>
              </a:extLst>
            </p:cNvPr>
            <p:cNvCxnSpPr/>
            <p:nvPr/>
          </p:nvCxnSpPr>
          <p:spPr>
            <a:xfrm>
              <a:off x="5115795" y="2519680"/>
              <a:ext cx="2219725" cy="142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5D5EDBC-BB46-4CA0-BF7D-40B70101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115795" y="3230880"/>
              <a:ext cx="2219725" cy="11217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F6FF9A1-C5D8-BE66-9E5C-DB62FDBDF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5795" y="2519680"/>
              <a:ext cx="2219725" cy="1150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7DA3383D-DDC7-67B8-CA3F-07CBC9F04DB0}"/>
                </a:ext>
              </a:extLst>
            </p:cNvPr>
            <p:cNvCxnSpPr>
              <a:cxnSpLocks/>
            </p:cNvCxnSpPr>
            <p:nvPr/>
          </p:nvCxnSpPr>
          <p:spPr>
            <a:xfrm>
              <a:off x="5115795" y="2910150"/>
              <a:ext cx="2260365" cy="36137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2D41308B-2315-F173-7DE4-DAB3DE723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155" y="2844944"/>
              <a:ext cx="2280685" cy="159839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9EE67FC-D769-5BE1-067A-BE44B17BFF9D}"/>
              </a:ext>
            </a:extLst>
          </p:cNvPr>
          <p:cNvCxnSpPr>
            <a:cxnSpLocks/>
          </p:cNvCxnSpPr>
          <p:nvPr/>
        </p:nvCxnSpPr>
        <p:spPr>
          <a:xfrm flipV="1">
            <a:off x="5115795" y="3924300"/>
            <a:ext cx="2250205" cy="3984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F5A4E7C9-B34F-980F-7B6E-4081E4029336}"/>
              </a:ext>
            </a:extLst>
          </p:cNvPr>
          <p:cNvSpPr txBox="1">
            <a:spLocks/>
          </p:cNvSpPr>
          <p:nvPr/>
        </p:nvSpPr>
        <p:spPr>
          <a:xfrm>
            <a:off x="393943" y="5635281"/>
            <a:ext cx="11724640" cy="77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Renzo Neyra Quesquen 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8F0158-86B8-01DB-5F54-4C3F78D187EC}"/>
              </a:ext>
            </a:extLst>
          </p:cNvPr>
          <p:cNvSpPr txBox="1"/>
          <p:nvPr/>
        </p:nvSpPr>
        <p:spPr>
          <a:xfrm>
            <a:off x="1752600" y="6038850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3-f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20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0792-5BEE-F528-9D56-E3011CEA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724640" cy="77279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8.2. Solve the clues and complete the puzzle with words from the opposite page.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74D1B-7E48-E731-954E-31500343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95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Intel ______ are used in many computers. </a:t>
            </a:r>
          </a:p>
          <a:p>
            <a:pPr marL="0" indent="0">
              <a:buNone/>
            </a:pPr>
            <a:r>
              <a:rPr lang="en-US" dirty="0"/>
              <a:t>2. Each 0 or 1 is called a bit, short for ______ digit. </a:t>
            </a:r>
          </a:p>
          <a:p>
            <a:pPr marL="0" indent="0">
              <a:buNone/>
            </a:pPr>
            <a:r>
              <a:rPr lang="en-US" dirty="0"/>
              <a:t>3. Special cards can be inserted into expansion ______. </a:t>
            </a:r>
          </a:p>
          <a:p>
            <a:pPr marL="0" indent="0">
              <a:buNone/>
            </a:pPr>
            <a:r>
              <a:rPr lang="en-US" dirty="0"/>
              <a:t>4. A ______ controls the timing within the PC by sending signals to synchronize its </a:t>
            </a:r>
            <a:r>
              <a:rPr lang="en-US" dirty="0" err="1"/>
              <a:t>circuirs</a:t>
            </a:r>
            <a:r>
              <a:rPr lang="en-US" dirty="0"/>
              <a:t> and operations.</a:t>
            </a:r>
          </a:p>
          <a:p>
            <a:pPr marL="0" indent="0">
              <a:buNone/>
            </a:pPr>
            <a:r>
              <a:rPr lang="en-US" dirty="0"/>
              <a:t>5. The processor speed is measured in ______. </a:t>
            </a:r>
          </a:p>
          <a:p>
            <a:pPr marL="0" indent="0">
              <a:buNone/>
            </a:pPr>
            <a:r>
              <a:rPr lang="en-US" dirty="0"/>
              <a:t>6. ______ carry signals </a:t>
            </a:r>
            <a:r>
              <a:rPr lang="en-US" dirty="0" err="1"/>
              <a:t>berween</a:t>
            </a:r>
            <a:r>
              <a:rPr lang="en-US" dirty="0"/>
              <a:t> different parts of a PC. </a:t>
            </a:r>
          </a:p>
          <a:p>
            <a:pPr marL="0" indent="0">
              <a:buNone/>
            </a:pPr>
            <a:r>
              <a:rPr lang="en-US" dirty="0"/>
              <a:t>7. ______ cards improve the computer's performance. </a:t>
            </a:r>
          </a:p>
          <a:p>
            <a:pPr marL="0" indent="0">
              <a:buNone/>
            </a:pPr>
            <a:r>
              <a:rPr lang="en-US" dirty="0"/>
              <a:t>8. The ______ uses ROM to control the input/output of data. </a:t>
            </a:r>
          </a:p>
          <a:p>
            <a:pPr marL="0" indent="0">
              <a:buNone/>
            </a:pPr>
            <a:r>
              <a:rPr lang="en-US" dirty="0"/>
              <a:t>9. The main printed circuit board is called the ______.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43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FE52AD0-98DA-3716-60B7-E9D1AA85EA0A}"/>
              </a:ext>
            </a:extLst>
          </p:cNvPr>
          <p:cNvGrpSpPr/>
          <p:nvPr/>
        </p:nvGrpSpPr>
        <p:grpSpPr>
          <a:xfrm>
            <a:off x="5510493" y="0"/>
            <a:ext cx="6681507" cy="6858000"/>
            <a:chOff x="5325313" y="0"/>
            <a:chExt cx="6681507" cy="68580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3C7C03E0-B089-1C05-CBD6-B506C525CC28}"/>
                </a:ext>
              </a:extLst>
            </p:cNvPr>
            <p:cNvGrpSpPr/>
            <p:nvPr/>
          </p:nvGrpSpPr>
          <p:grpSpPr>
            <a:xfrm>
              <a:off x="5325313" y="0"/>
              <a:ext cx="6681507" cy="6858000"/>
              <a:chOff x="5307293" y="0"/>
              <a:chExt cx="6681507" cy="6858000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877063EB-C0C9-82AC-043A-6031C7B23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293" y="0"/>
                <a:ext cx="6681507" cy="6858000"/>
              </a:xfrm>
              <a:prstGeom prst="rect">
                <a:avLst/>
              </a:prstGeom>
            </p:spPr>
          </p:pic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E4D5CD17-1CCA-F64A-A3F0-39A9352FA459}"/>
                  </a:ext>
                </a:extLst>
              </p:cNvPr>
              <p:cNvGrpSpPr/>
              <p:nvPr/>
            </p:nvGrpSpPr>
            <p:grpSpPr>
              <a:xfrm>
                <a:off x="6985952" y="421005"/>
                <a:ext cx="2336201" cy="580390"/>
                <a:chOff x="6985952" y="421005"/>
                <a:chExt cx="2336201" cy="580390"/>
              </a:xfrm>
            </p:grpSpPr>
            <p:sp>
              <p:nvSpPr>
                <p:cNvPr id="12" name="Rectangle 243">
                  <a:extLst>
                    <a:ext uri="{FF2B5EF4-FFF2-40B4-BE49-F238E27FC236}">
                      <a16:creationId xmlns:a16="http://schemas.microsoft.com/office/drawing/2014/main" id="{DD333097-4F3B-6F0D-F844-58DA095DFA91}"/>
                    </a:ext>
                  </a:extLst>
                </p:cNvPr>
                <p:cNvSpPr/>
                <p:nvPr/>
              </p:nvSpPr>
              <p:spPr>
                <a:xfrm>
                  <a:off x="69859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3" name="Rectangle 243">
                  <a:extLst>
                    <a:ext uri="{FF2B5EF4-FFF2-40B4-BE49-F238E27FC236}">
                      <a16:creationId xmlns:a16="http://schemas.microsoft.com/office/drawing/2014/main" id="{3EF39DE8-CC99-3525-4CFD-0368BB82119B}"/>
                    </a:ext>
                  </a:extLst>
                </p:cNvPr>
                <p:cNvSpPr/>
                <p:nvPr/>
              </p:nvSpPr>
              <p:spPr>
                <a:xfrm>
                  <a:off x="75320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H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4" name="Rectangle 243">
                  <a:extLst>
                    <a:ext uri="{FF2B5EF4-FFF2-40B4-BE49-F238E27FC236}">
                      <a16:creationId xmlns:a16="http://schemas.microsoft.com/office/drawing/2014/main" id="{5F6EE465-154E-B4CF-BAC9-2D2292FC2A94}"/>
                    </a:ext>
                  </a:extLst>
                </p:cNvPr>
                <p:cNvSpPr/>
                <p:nvPr/>
              </p:nvSpPr>
              <p:spPr>
                <a:xfrm>
                  <a:off x="8166099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I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5" name="Rectangle 243">
                  <a:extLst>
                    <a:ext uri="{FF2B5EF4-FFF2-40B4-BE49-F238E27FC236}">
                      <a16:creationId xmlns:a16="http://schemas.microsoft.com/office/drawing/2014/main" id="{5C7F06B4-CD30-9098-7772-6051AE0F5B14}"/>
                    </a:ext>
                  </a:extLst>
                </p:cNvPr>
                <p:cNvSpPr/>
                <p:nvPr/>
              </p:nvSpPr>
              <p:spPr>
                <a:xfrm>
                  <a:off x="8643002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P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6" name="Rectangle 243">
                  <a:extLst>
                    <a:ext uri="{FF2B5EF4-FFF2-40B4-BE49-F238E27FC236}">
                      <a16:creationId xmlns:a16="http://schemas.microsoft.com/office/drawing/2014/main" id="{C7D5ADDC-A76F-1BE3-1AC8-CA5450BCC318}"/>
                    </a:ext>
                  </a:extLst>
                </p:cNvPr>
                <p:cNvSpPr/>
                <p:nvPr/>
              </p:nvSpPr>
              <p:spPr>
                <a:xfrm>
                  <a:off x="9119905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S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90C88F5-9175-EA01-0FCD-BBFC7E2B78A3}"/>
                  </a:ext>
                </a:extLst>
              </p:cNvPr>
              <p:cNvGrpSpPr/>
              <p:nvPr/>
            </p:nvGrpSpPr>
            <p:grpSpPr>
              <a:xfrm>
                <a:off x="6407925" y="1088390"/>
                <a:ext cx="3014007" cy="624205"/>
                <a:chOff x="6407925" y="1088390"/>
                <a:chExt cx="3014007" cy="624205"/>
              </a:xfrm>
            </p:grpSpPr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D5C564BE-1403-01E8-71B4-F5FCFD0CC77B}"/>
                    </a:ext>
                  </a:extLst>
                </p:cNvPr>
                <p:cNvGrpSpPr/>
                <p:nvPr/>
              </p:nvGrpSpPr>
              <p:grpSpPr>
                <a:xfrm>
                  <a:off x="6407925" y="1088390"/>
                  <a:ext cx="2437325" cy="624205"/>
                  <a:chOff x="7138352" y="529590"/>
                  <a:chExt cx="2336201" cy="624205"/>
                </a:xfrm>
              </p:grpSpPr>
              <p:sp>
                <p:nvSpPr>
                  <p:cNvPr id="17" name="Rectangle 243">
                    <a:extLst>
                      <a:ext uri="{FF2B5EF4-FFF2-40B4-BE49-F238E27FC236}">
                        <a16:creationId xmlns:a16="http://schemas.microsoft.com/office/drawing/2014/main" id="{78551F35-ECB8-EECD-5406-0E78FC661A5F}"/>
                      </a:ext>
                    </a:extLst>
                  </p:cNvPr>
                  <p:cNvSpPr/>
                  <p:nvPr/>
                </p:nvSpPr>
                <p:spPr>
                  <a:xfrm>
                    <a:off x="7138352" y="5734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B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Rectangle 243">
                    <a:extLst>
                      <a:ext uri="{FF2B5EF4-FFF2-40B4-BE49-F238E27FC236}">
                        <a16:creationId xmlns:a16="http://schemas.microsoft.com/office/drawing/2014/main" id="{2B1F71ED-6194-E47C-F03C-24FE79090C24}"/>
                      </a:ext>
                    </a:extLst>
                  </p:cNvPr>
                  <p:cNvSpPr/>
                  <p:nvPr/>
                </p:nvSpPr>
                <p:spPr>
                  <a:xfrm>
                    <a:off x="7684452" y="5734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I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9" name="Rectangle 243">
                    <a:extLst>
                      <a:ext uri="{FF2B5EF4-FFF2-40B4-BE49-F238E27FC236}">
                        <a16:creationId xmlns:a16="http://schemas.microsoft.com/office/drawing/2014/main" id="{A81A8BFA-68D6-D086-1F2E-C14DF0A794CF}"/>
                      </a:ext>
                    </a:extLst>
                  </p:cNvPr>
                  <p:cNvSpPr/>
                  <p:nvPr/>
                </p:nvSpPr>
                <p:spPr>
                  <a:xfrm>
                    <a:off x="8233343" y="529590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N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20" name="Rectangle 243">
                    <a:extLst>
                      <a:ext uri="{FF2B5EF4-FFF2-40B4-BE49-F238E27FC236}">
                        <a16:creationId xmlns:a16="http://schemas.microsoft.com/office/drawing/2014/main" id="{B1F8AEF7-FF91-6360-52EA-33840C359610}"/>
                      </a:ext>
                    </a:extLst>
                  </p:cNvPr>
                  <p:cNvSpPr/>
                  <p:nvPr/>
                </p:nvSpPr>
                <p:spPr>
                  <a:xfrm>
                    <a:off x="8795402" y="5734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A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21" name="Rectangle 243">
                    <a:extLst>
                      <a:ext uri="{FF2B5EF4-FFF2-40B4-BE49-F238E27FC236}">
                        <a16:creationId xmlns:a16="http://schemas.microsoft.com/office/drawing/2014/main" id="{ABB6CEEE-AAD9-96D0-788F-CDBC13BEBC26}"/>
                      </a:ext>
                    </a:extLst>
                  </p:cNvPr>
                  <p:cNvSpPr/>
                  <p:nvPr/>
                </p:nvSpPr>
                <p:spPr>
                  <a:xfrm>
                    <a:off x="9272305" y="5734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R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3" name="Rectangle 243">
                  <a:extLst>
                    <a:ext uri="{FF2B5EF4-FFF2-40B4-BE49-F238E27FC236}">
                      <a16:creationId xmlns:a16="http://schemas.microsoft.com/office/drawing/2014/main" id="{68CB2C09-217A-5DC6-DDC4-17B437000C05}"/>
                    </a:ext>
                  </a:extLst>
                </p:cNvPr>
                <p:cNvSpPr/>
                <p:nvPr/>
              </p:nvSpPr>
              <p:spPr>
                <a:xfrm>
                  <a:off x="9219684" y="11322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Y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3EDED5D6-5961-798F-05F3-E732543A925E}"/>
                  </a:ext>
                </a:extLst>
              </p:cNvPr>
              <p:cNvGrpSpPr/>
              <p:nvPr/>
            </p:nvGrpSpPr>
            <p:grpSpPr>
              <a:xfrm>
                <a:off x="7532052" y="1807686"/>
                <a:ext cx="2336201" cy="616109"/>
                <a:chOff x="6985952" y="385286"/>
                <a:chExt cx="2336201" cy="616109"/>
              </a:xfrm>
            </p:grpSpPr>
            <p:sp>
              <p:nvSpPr>
                <p:cNvPr id="35" name="Rectangle 243">
                  <a:extLst>
                    <a:ext uri="{FF2B5EF4-FFF2-40B4-BE49-F238E27FC236}">
                      <a16:creationId xmlns:a16="http://schemas.microsoft.com/office/drawing/2014/main" id="{DB6DEF30-E310-93B8-CEC3-3BBC4B2D118D}"/>
                    </a:ext>
                  </a:extLst>
                </p:cNvPr>
                <p:cNvSpPr/>
                <p:nvPr/>
              </p:nvSpPr>
              <p:spPr>
                <a:xfrm>
                  <a:off x="69859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S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6" name="Rectangle 243">
                  <a:extLst>
                    <a:ext uri="{FF2B5EF4-FFF2-40B4-BE49-F238E27FC236}">
                      <a16:creationId xmlns:a16="http://schemas.microsoft.com/office/drawing/2014/main" id="{CC770699-325F-B741-BA1A-9800159B23D1}"/>
                    </a:ext>
                  </a:extLst>
                </p:cNvPr>
                <p:cNvSpPr/>
                <p:nvPr/>
              </p:nvSpPr>
              <p:spPr>
                <a:xfrm>
                  <a:off x="75320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L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7" name="Rectangle 243">
                  <a:extLst>
                    <a:ext uri="{FF2B5EF4-FFF2-40B4-BE49-F238E27FC236}">
                      <a16:creationId xmlns:a16="http://schemas.microsoft.com/office/drawing/2014/main" id="{F3F1798D-4591-5696-A4D6-2CBE36CFF775}"/>
                    </a:ext>
                  </a:extLst>
                </p:cNvPr>
                <p:cNvSpPr/>
                <p:nvPr/>
              </p:nvSpPr>
              <p:spPr>
                <a:xfrm>
                  <a:off x="8078152" y="385286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O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8" name="Rectangle 243">
                  <a:extLst>
                    <a:ext uri="{FF2B5EF4-FFF2-40B4-BE49-F238E27FC236}">
                      <a16:creationId xmlns:a16="http://schemas.microsoft.com/office/drawing/2014/main" id="{5EE11DE1-5BDF-9E2F-C043-384B301D7E40}"/>
                    </a:ext>
                  </a:extLst>
                </p:cNvPr>
                <p:cNvSpPr/>
                <p:nvPr/>
              </p:nvSpPr>
              <p:spPr>
                <a:xfrm>
                  <a:off x="8643002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T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9" name="Rectangle 243">
                  <a:extLst>
                    <a:ext uri="{FF2B5EF4-FFF2-40B4-BE49-F238E27FC236}">
                      <a16:creationId xmlns:a16="http://schemas.microsoft.com/office/drawing/2014/main" id="{6CA768D5-4BD8-B89B-FDE4-5444F4FC0040}"/>
                    </a:ext>
                  </a:extLst>
                </p:cNvPr>
                <p:cNvSpPr/>
                <p:nvPr/>
              </p:nvSpPr>
              <p:spPr>
                <a:xfrm>
                  <a:off x="9119905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S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C28E481D-4624-70DA-9DDD-F814861856F5}"/>
                  </a:ext>
                </a:extLst>
              </p:cNvPr>
              <p:cNvGrpSpPr/>
              <p:nvPr/>
            </p:nvGrpSpPr>
            <p:grpSpPr>
              <a:xfrm>
                <a:off x="6971489" y="2483167"/>
                <a:ext cx="2336201" cy="616109"/>
                <a:chOff x="6985952" y="385286"/>
                <a:chExt cx="2336201" cy="616109"/>
              </a:xfrm>
            </p:grpSpPr>
            <p:sp>
              <p:nvSpPr>
                <p:cNvPr id="41" name="Rectangle 243">
                  <a:extLst>
                    <a:ext uri="{FF2B5EF4-FFF2-40B4-BE49-F238E27FC236}">
                      <a16:creationId xmlns:a16="http://schemas.microsoft.com/office/drawing/2014/main" id="{911AD8A9-FDE4-E9E7-610F-2458D6B109D6}"/>
                    </a:ext>
                  </a:extLst>
                </p:cNvPr>
                <p:cNvSpPr/>
                <p:nvPr/>
              </p:nvSpPr>
              <p:spPr>
                <a:xfrm>
                  <a:off x="69859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42" name="Rectangle 243">
                  <a:extLst>
                    <a:ext uri="{FF2B5EF4-FFF2-40B4-BE49-F238E27FC236}">
                      <a16:creationId xmlns:a16="http://schemas.microsoft.com/office/drawing/2014/main" id="{75B05EC8-5A93-6228-A274-018C5D422932}"/>
                    </a:ext>
                  </a:extLst>
                </p:cNvPr>
                <p:cNvSpPr/>
                <p:nvPr/>
              </p:nvSpPr>
              <p:spPr>
                <a:xfrm>
                  <a:off x="75320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L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43" name="Rectangle 243">
                  <a:extLst>
                    <a:ext uri="{FF2B5EF4-FFF2-40B4-BE49-F238E27FC236}">
                      <a16:creationId xmlns:a16="http://schemas.microsoft.com/office/drawing/2014/main" id="{E8235605-67DF-0304-6F61-0D748D411566}"/>
                    </a:ext>
                  </a:extLst>
                </p:cNvPr>
                <p:cNvSpPr/>
                <p:nvPr/>
              </p:nvSpPr>
              <p:spPr>
                <a:xfrm>
                  <a:off x="8078152" y="385286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O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44" name="Rectangle 243">
                  <a:extLst>
                    <a:ext uri="{FF2B5EF4-FFF2-40B4-BE49-F238E27FC236}">
                      <a16:creationId xmlns:a16="http://schemas.microsoft.com/office/drawing/2014/main" id="{86DDD646-5DA2-C445-0AF4-CF0C0B283499}"/>
                    </a:ext>
                  </a:extLst>
                </p:cNvPr>
                <p:cNvSpPr/>
                <p:nvPr/>
              </p:nvSpPr>
              <p:spPr>
                <a:xfrm>
                  <a:off x="8643002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45" name="Rectangle 243">
                  <a:extLst>
                    <a:ext uri="{FF2B5EF4-FFF2-40B4-BE49-F238E27FC236}">
                      <a16:creationId xmlns:a16="http://schemas.microsoft.com/office/drawing/2014/main" id="{3D6BC6DD-17C5-1723-2568-1A4C05DB04E8}"/>
                    </a:ext>
                  </a:extLst>
                </p:cNvPr>
                <p:cNvSpPr/>
                <p:nvPr/>
              </p:nvSpPr>
              <p:spPr>
                <a:xfrm>
                  <a:off x="9119905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K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BD9A5BD1-0D6D-6E21-68EF-698B4E4BA5A1}"/>
                  </a:ext>
                </a:extLst>
              </p:cNvPr>
              <p:cNvGrpSpPr/>
              <p:nvPr/>
            </p:nvGrpSpPr>
            <p:grpSpPr>
              <a:xfrm>
                <a:off x="5934551" y="3145710"/>
                <a:ext cx="5004789" cy="639366"/>
                <a:chOff x="5934551" y="3145710"/>
                <a:chExt cx="5004789" cy="639366"/>
              </a:xfrm>
            </p:grpSpPr>
            <p:grpSp>
              <p:nvGrpSpPr>
                <p:cNvPr id="46" name="Grupo 45">
                  <a:extLst>
                    <a:ext uri="{FF2B5EF4-FFF2-40B4-BE49-F238E27FC236}">
                      <a16:creationId xmlns:a16="http://schemas.microsoft.com/office/drawing/2014/main" id="{A96E1C1A-058C-AEFA-3A04-C1D4A5B3F85E}"/>
                    </a:ext>
                  </a:extLst>
                </p:cNvPr>
                <p:cNvGrpSpPr/>
                <p:nvPr/>
              </p:nvGrpSpPr>
              <p:grpSpPr>
                <a:xfrm>
                  <a:off x="5934551" y="3194367"/>
                  <a:ext cx="2336201" cy="580390"/>
                  <a:chOff x="6985952" y="421005"/>
                  <a:chExt cx="2336201" cy="580390"/>
                </a:xfrm>
              </p:grpSpPr>
              <p:sp>
                <p:nvSpPr>
                  <p:cNvPr id="47" name="Rectangle 243">
                    <a:extLst>
                      <a:ext uri="{FF2B5EF4-FFF2-40B4-BE49-F238E27FC236}">
                        <a16:creationId xmlns:a16="http://schemas.microsoft.com/office/drawing/2014/main" id="{6DABEC67-270F-FA99-7835-18CE96248B97}"/>
                      </a:ext>
                    </a:extLst>
                  </p:cNvPr>
                  <p:cNvSpPr/>
                  <p:nvPr/>
                </p:nvSpPr>
                <p:spPr>
                  <a:xfrm>
                    <a:off x="69859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G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tangle 243">
                    <a:extLst>
                      <a:ext uri="{FF2B5EF4-FFF2-40B4-BE49-F238E27FC236}">
                        <a16:creationId xmlns:a16="http://schemas.microsoft.com/office/drawing/2014/main" id="{F4B92848-A3D4-2C9E-2365-AECD9F1EC9A7}"/>
                      </a:ext>
                    </a:extLst>
                  </p:cNvPr>
                  <p:cNvSpPr/>
                  <p:nvPr/>
                </p:nvSpPr>
                <p:spPr>
                  <a:xfrm>
                    <a:off x="75320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I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tangle 243">
                    <a:extLst>
                      <a:ext uri="{FF2B5EF4-FFF2-40B4-BE49-F238E27FC236}">
                        <a16:creationId xmlns:a16="http://schemas.microsoft.com/office/drawing/2014/main" id="{DDF69048-4374-4117-E1C2-018DCBDF217B}"/>
                      </a:ext>
                    </a:extLst>
                  </p:cNvPr>
                  <p:cNvSpPr/>
                  <p:nvPr/>
                </p:nvSpPr>
                <p:spPr>
                  <a:xfrm>
                    <a:off x="8022890" y="431324"/>
                    <a:ext cx="218528" cy="49601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G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tangle 243">
                    <a:extLst>
                      <a:ext uri="{FF2B5EF4-FFF2-40B4-BE49-F238E27FC236}">
                        <a16:creationId xmlns:a16="http://schemas.microsoft.com/office/drawing/2014/main" id="{6BB9400E-4775-7756-EE3F-FF2F43CD5B6A}"/>
                      </a:ext>
                    </a:extLst>
                  </p:cNvPr>
                  <p:cNvSpPr/>
                  <p:nvPr/>
                </p:nvSpPr>
                <p:spPr>
                  <a:xfrm>
                    <a:off x="8643002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A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tangle 243">
                    <a:extLst>
                      <a:ext uri="{FF2B5EF4-FFF2-40B4-BE49-F238E27FC236}">
                        <a16:creationId xmlns:a16="http://schemas.microsoft.com/office/drawing/2014/main" id="{9119C19D-6DDE-D6A4-0955-EEE7D2684568}"/>
                      </a:ext>
                    </a:extLst>
                  </p:cNvPr>
                  <p:cNvSpPr/>
                  <p:nvPr/>
                </p:nvSpPr>
                <p:spPr>
                  <a:xfrm>
                    <a:off x="9119905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H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upo 51">
                  <a:extLst>
                    <a:ext uri="{FF2B5EF4-FFF2-40B4-BE49-F238E27FC236}">
                      <a16:creationId xmlns:a16="http://schemas.microsoft.com/office/drawing/2014/main" id="{4D9E039A-1F7B-3EBD-494C-061B7C0005D1}"/>
                    </a:ext>
                  </a:extLst>
                </p:cNvPr>
                <p:cNvGrpSpPr/>
                <p:nvPr/>
              </p:nvGrpSpPr>
              <p:grpSpPr>
                <a:xfrm>
                  <a:off x="8643002" y="3145710"/>
                  <a:ext cx="2296338" cy="639366"/>
                  <a:chOff x="7025815" y="385286"/>
                  <a:chExt cx="2296338" cy="639366"/>
                </a:xfrm>
              </p:grpSpPr>
              <p:sp>
                <p:nvSpPr>
                  <p:cNvPr id="53" name="Rectangle 243">
                    <a:extLst>
                      <a:ext uri="{FF2B5EF4-FFF2-40B4-BE49-F238E27FC236}">
                        <a16:creationId xmlns:a16="http://schemas.microsoft.com/office/drawing/2014/main" id="{030AD568-E930-A969-DC29-3E02BF35F1E8}"/>
                      </a:ext>
                    </a:extLst>
                  </p:cNvPr>
                  <p:cNvSpPr/>
                  <p:nvPr/>
                </p:nvSpPr>
                <p:spPr>
                  <a:xfrm>
                    <a:off x="7025815" y="444262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E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Rectangle 243">
                    <a:extLst>
                      <a:ext uri="{FF2B5EF4-FFF2-40B4-BE49-F238E27FC236}">
                        <a16:creationId xmlns:a16="http://schemas.microsoft.com/office/drawing/2014/main" id="{5A8A923D-4B00-00D3-FE12-62027BB50B17}"/>
                      </a:ext>
                    </a:extLst>
                  </p:cNvPr>
                  <p:cNvSpPr/>
                  <p:nvPr/>
                </p:nvSpPr>
                <p:spPr>
                  <a:xfrm>
                    <a:off x="75320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R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Rectangle 243">
                    <a:extLst>
                      <a:ext uri="{FF2B5EF4-FFF2-40B4-BE49-F238E27FC236}">
                        <a16:creationId xmlns:a16="http://schemas.microsoft.com/office/drawing/2014/main" id="{0F296BED-5A08-D60B-8D58-A671EED3EA9C}"/>
                      </a:ext>
                    </a:extLst>
                  </p:cNvPr>
                  <p:cNvSpPr/>
                  <p:nvPr/>
                </p:nvSpPr>
                <p:spPr>
                  <a:xfrm>
                    <a:off x="8078152" y="385286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T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Rectangle 243">
                    <a:extLst>
                      <a:ext uri="{FF2B5EF4-FFF2-40B4-BE49-F238E27FC236}">
                        <a16:creationId xmlns:a16="http://schemas.microsoft.com/office/drawing/2014/main" id="{53C8F702-819D-6884-2299-588F21171BF9}"/>
                      </a:ext>
                    </a:extLst>
                  </p:cNvPr>
                  <p:cNvSpPr/>
                  <p:nvPr/>
                </p:nvSpPr>
                <p:spPr>
                  <a:xfrm>
                    <a:off x="8643002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Z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57" name="Rectangle 243">
                    <a:extLst>
                      <a:ext uri="{FF2B5EF4-FFF2-40B4-BE49-F238E27FC236}">
                        <a16:creationId xmlns:a16="http://schemas.microsoft.com/office/drawing/2014/main" id="{87D66433-FC3F-C7DE-FF7D-DD2E4C6F484A}"/>
                      </a:ext>
                    </a:extLst>
                  </p:cNvPr>
                  <p:cNvSpPr/>
                  <p:nvPr/>
                </p:nvSpPr>
                <p:spPr>
                  <a:xfrm>
                    <a:off x="9119905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EF132C6-8A19-50B7-FA93-280D9B92A5ED}"/>
                  </a:ext>
                </a:extLst>
              </p:cNvPr>
              <p:cNvGrpSpPr/>
              <p:nvPr/>
            </p:nvGrpSpPr>
            <p:grpSpPr>
              <a:xfrm>
                <a:off x="5934551" y="4530526"/>
                <a:ext cx="5004789" cy="639366"/>
                <a:chOff x="5934551" y="3145710"/>
                <a:chExt cx="5004789" cy="639366"/>
              </a:xfrm>
            </p:grpSpPr>
            <p:grpSp>
              <p:nvGrpSpPr>
                <p:cNvPr id="61" name="Grupo 60">
                  <a:extLst>
                    <a:ext uri="{FF2B5EF4-FFF2-40B4-BE49-F238E27FC236}">
                      <a16:creationId xmlns:a16="http://schemas.microsoft.com/office/drawing/2014/main" id="{0CB76E37-B1AB-F2DB-09D3-29BD549D66B4}"/>
                    </a:ext>
                  </a:extLst>
                </p:cNvPr>
                <p:cNvGrpSpPr/>
                <p:nvPr/>
              </p:nvGrpSpPr>
              <p:grpSpPr>
                <a:xfrm>
                  <a:off x="5934551" y="3194367"/>
                  <a:ext cx="2336201" cy="580390"/>
                  <a:chOff x="6985952" y="421005"/>
                  <a:chExt cx="2336201" cy="580390"/>
                </a:xfrm>
              </p:grpSpPr>
              <p:sp>
                <p:nvSpPr>
                  <p:cNvPr id="68" name="Rectangle 243">
                    <a:extLst>
                      <a:ext uri="{FF2B5EF4-FFF2-40B4-BE49-F238E27FC236}">
                        <a16:creationId xmlns:a16="http://schemas.microsoft.com/office/drawing/2014/main" id="{DB92AEA2-CEAC-39DE-10F2-99729B9C5DE5}"/>
                      </a:ext>
                    </a:extLst>
                  </p:cNvPr>
                  <p:cNvSpPr/>
                  <p:nvPr/>
                </p:nvSpPr>
                <p:spPr>
                  <a:xfrm>
                    <a:off x="69859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E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tangle 243">
                    <a:extLst>
                      <a:ext uri="{FF2B5EF4-FFF2-40B4-BE49-F238E27FC236}">
                        <a16:creationId xmlns:a16="http://schemas.microsoft.com/office/drawing/2014/main" id="{3771E44A-9E7F-DDD2-D99D-91456B90C85D}"/>
                      </a:ext>
                    </a:extLst>
                  </p:cNvPr>
                  <p:cNvSpPr/>
                  <p:nvPr/>
                </p:nvSpPr>
                <p:spPr>
                  <a:xfrm>
                    <a:off x="75320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X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tangle 243">
                    <a:extLst>
                      <a:ext uri="{FF2B5EF4-FFF2-40B4-BE49-F238E27FC236}">
                        <a16:creationId xmlns:a16="http://schemas.microsoft.com/office/drawing/2014/main" id="{E2C8FEBB-EA53-F89E-6B11-1F701E1AE392}"/>
                      </a:ext>
                    </a:extLst>
                  </p:cNvPr>
                  <p:cNvSpPr/>
                  <p:nvPr/>
                </p:nvSpPr>
                <p:spPr>
                  <a:xfrm>
                    <a:off x="8022890" y="431324"/>
                    <a:ext cx="218528" cy="49601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P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tangle 243">
                    <a:extLst>
                      <a:ext uri="{FF2B5EF4-FFF2-40B4-BE49-F238E27FC236}">
                        <a16:creationId xmlns:a16="http://schemas.microsoft.com/office/drawing/2014/main" id="{41953BE9-ECDD-1037-2993-17F16D53871B}"/>
                      </a:ext>
                    </a:extLst>
                  </p:cNvPr>
                  <p:cNvSpPr/>
                  <p:nvPr/>
                </p:nvSpPr>
                <p:spPr>
                  <a:xfrm>
                    <a:off x="8643002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A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tangle 243">
                    <a:extLst>
                      <a:ext uri="{FF2B5EF4-FFF2-40B4-BE49-F238E27FC236}">
                        <a16:creationId xmlns:a16="http://schemas.microsoft.com/office/drawing/2014/main" id="{34E2794C-DC6A-67BE-BD65-908DC7758968}"/>
                      </a:ext>
                    </a:extLst>
                  </p:cNvPr>
                  <p:cNvSpPr/>
                  <p:nvPr/>
                </p:nvSpPr>
                <p:spPr>
                  <a:xfrm>
                    <a:off x="9119905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N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upo 61">
                  <a:extLst>
                    <a:ext uri="{FF2B5EF4-FFF2-40B4-BE49-F238E27FC236}">
                      <a16:creationId xmlns:a16="http://schemas.microsoft.com/office/drawing/2014/main" id="{C674D57A-3F5F-18B6-FA97-5FBCE561BAA5}"/>
                    </a:ext>
                  </a:extLst>
                </p:cNvPr>
                <p:cNvGrpSpPr/>
                <p:nvPr/>
              </p:nvGrpSpPr>
              <p:grpSpPr>
                <a:xfrm>
                  <a:off x="8643002" y="3145710"/>
                  <a:ext cx="2296338" cy="639366"/>
                  <a:chOff x="7025815" y="385286"/>
                  <a:chExt cx="2296338" cy="639366"/>
                </a:xfrm>
              </p:grpSpPr>
              <p:sp>
                <p:nvSpPr>
                  <p:cNvPr id="63" name="Rectangle 243">
                    <a:extLst>
                      <a:ext uri="{FF2B5EF4-FFF2-40B4-BE49-F238E27FC236}">
                        <a16:creationId xmlns:a16="http://schemas.microsoft.com/office/drawing/2014/main" id="{A1D6C6F3-7A71-F657-5BA4-D09E01F88C73}"/>
                      </a:ext>
                    </a:extLst>
                  </p:cNvPr>
                  <p:cNvSpPr/>
                  <p:nvPr/>
                </p:nvSpPr>
                <p:spPr>
                  <a:xfrm>
                    <a:off x="7025815" y="444262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S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tangle 243">
                    <a:extLst>
                      <a:ext uri="{FF2B5EF4-FFF2-40B4-BE49-F238E27FC236}">
                        <a16:creationId xmlns:a16="http://schemas.microsoft.com/office/drawing/2014/main" id="{B7D918C3-1660-2E15-E5C4-FBD81BFAA060}"/>
                      </a:ext>
                    </a:extLst>
                  </p:cNvPr>
                  <p:cNvSpPr/>
                  <p:nvPr/>
                </p:nvSpPr>
                <p:spPr>
                  <a:xfrm>
                    <a:off x="75320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I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tangle 243">
                    <a:extLst>
                      <a:ext uri="{FF2B5EF4-FFF2-40B4-BE49-F238E27FC236}">
                        <a16:creationId xmlns:a16="http://schemas.microsoft.com/office/drawing/2014/main" id="{B18F4685-765B-80A0-2E0F-6BDB95933D16}"/>
                      </a:ext>
                    </a:extLst>
                  </p:cNvPr>
                  <p:cNvSpPr/>
                  <p:nvPr/>
                </p:nvSpPr>
                <p:spPr>
                  <a:xfrm>
                    <a:off x="8078152" y="385286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O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tangle 243">
                    <a:extLst>
                      <a:ext uri="{FF2B5EF4-FFF2-40B4-BE49-F238E27FC236}">
                        <a16:creationId xmlns:a16="http://schemas.microsoft.com/office/drawing/2014/main" id="{9941EAE3-9C83-712C-CB89-377131EC2A66}"/>
                      </a:ext>
                    </a:extLst>
                  </p:cNvPr>
                  <p:cNvSpPr/>
                  <p:nvPr/>
                </p:nvSpPr>
                <p:spPr>
                  <a:xfrm>
                    <a:off x="8643002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N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tangle 243">
                    <a:extLst>
                      <a:ext uri="{FF2B5EF4-FFF2-40B4-BE49-F238E27FC236}">
                        <a16:creationId xmlns:a16="http://schemas.microsoft.com/office/drawing/2014/main" id="{FE3414C0-0DC7-6D83-9686-4434879CE4FD}"/>
                      </a:ext>
                    </a:extLst>
                  </p:cNvPr>
                  <p:cNvSpPr/>
                  <p:nvPr/>
                </p:nvSpPr>
                <p:spPr>
                  <a:xfrm>
                    <a:off x="9119905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0F6D51EA-0805-921E-009D-7EB43E063D14}"/>
                  </a:ext>
                </a:extLst>
              </p:cNvPr>
              <p:cNvGrpSpPr/>
              <p:nvPr/>
            </p:nvGrpSpPr>
            <p:grpSpPr>
              <a:xfrm>
                <a:off x="5904052" y="5928637"/>
                <a:ext cx="5004789" cy="639366"/>
                <a:chOff x="5934551" y="3145710"/>
                <a:chExt cx="5004789" cy="639366"/>
              </a:xfrm>
            </p:grpSpPr>
            <p:grpSp>
              <p:nvGrpSpPr>
                <p:cNvPr id="74" name="Grupo 73">
                  <a:extLst>
                    <a:ext uri="{FF2B5EF4-FFF2-40B4-BE49-F238E27FC236}">
                      <a16:creationId xmlns:a16="http://schemas.microsoft.com/office/drawing/2014/main" id="{3F6EE499-8C2A-4961-FDA8-7E0DCB6A232E}"/>
                    </a:ext>
                  </a:extLst>
                </p:cNvPr>
                <p:cNvGrpSpPr/>
                <p:nvPr/>
              </p:nvGrpSpPr>
              <p:grpSpPr>
                <a:xfrm>
                  <a:off x="5934551" y="3194367"/>
                  <a:ext cx="2336201" cy="580390"/>
                  <a:chOff x="6985952" y="421005"/>
                  <a:chExt cx="2336201" cy="580390"/>
                </a:xfrm>
              </p:grpSpPr>
              <p:sp>
                <p:nvSpPr>
                  <p:cNvPr id="81" name="Rectangle 243">
                    <a:extLst>
                      <a:ext uri="{FF2B5EF4-FFF2-40B4-BE49-F238E27FC236}">
                        <a16:creationId xmlns:a16="http://schemas.microsoft.com/office/drawing/2014/main" id="{50207630-4A49-EC93-870A-447FF1F32D60}"/>
                      </a:ext>
                    </a:extLst>
                  </p:cNvPr>
                  <p:cNvSpPr/>
                  <p:nvPr/>
                </p:nvSpPr>
                <p:spPr>
                  <a:xfrm>
                    <a:off x="69859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M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tangle 243">
                    <a:extLst>
                      <a:ext uri="{FF2B5EF4-FFF2-40B4-BE49-F238E27FC236}">
                        <a16:creationId xmlns:a16="http://schemas.microsoft.com/office/drawing/2014/main" id="{B79021CA-6E0B-740D-32AB-42BB4F44E4B4}"/>
                      </a:ext>
                    </a:extLst>
                  </p:cNvPr>
                  <p:cNvSpPr/>
                  <p:nvPr/>
                </p:nvSpPr>
                <p:spPr>
                  <a:xfrm>
                    <a:off x="75320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O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tangle 243">
                    <a:extLst>
                      <a:ext uri="{FF2B5EF4-FFF2-40B4-BE49-F238E27FC236}">
                        <a16:creationId xmlns:a16="http://schemas.microsoft.com/office/drawing/2014/main" id="{702BFBBB-2E5E-70DE-DF90-4AB85AC69560}"/>
                      </a:ext>
                    </a:extLst>
                  </p:cNvPr>
                  <p:cNvSpPr/>
                  <p:nvPr/>
                </p:nvSpPr>
                <p:spPr>
                  <a:xfrm>
                    <a:off x="8022890" y="431324"/>
                    <a:ext cx="218528" cy="49601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T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tangle 243">
                    <a:extLst>
                      <a:ext uri="{FF2B5EF4-FFF2-40B4-BE49-F238E27FC236}">
                        <a16:creationId xmlns:a16="http://schemas.microsoft.com/office/drawing/2014/main" id="{5CD33F85-9131-16B5-DB12-DBFB5ACE876C}"/>
                      </a:ext>
                    </a:extLst>
                  </p:cNvPr>
                  <p:cNvSpPr/>
                  <p:nvPr/>
                </p:nvSpPr>
                <p:spPr>
                  <a:xfrm>
                    <a:off x="8643002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H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tangle 243">
                    <a:extLst>
                      <a:ext uri="{FF2B5EF4-FFF2-40B4-BE49-F238E27FC236}">
                        <a16:creationId xmlns:a16="http://schemas.microsoft.com/office/drawing/2014/main" id="{07BC9D60-D361-6FD5-B0BC-3D5D8B3615F3}"/>
                      </a:ext>
                    </a:extLst>
                  </p:cNvPr>
                  <p:cNvSpPr/>
                  <p:nvPr/>
                </p:nvSpPr>
                <p:spPr>
                  <a:xfrm>
                    <a:off x="9119905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E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5" name="Grupo 74">
                  <a:extLst>
                    <a:ext uri="{FF2B5EF4-FFF2-40B4-BE49-F238E27FC236}">
                      <a16:creationId xmlns:a16="http://schemas.microsoft.com/office/drawing/2014/main" id="{BEE71370-96FB-1A72-13F9-75E136E351B6}"/>
                    </a:ext>
                  </a:extLst>
                </p:cNvPr>
                <p:cNvGrpSpPr/>
                <p:nvPr/>
              </p:nvGrpSpPr>
              <p:grpSpPr>
                <a:xfrm>
                  <a:off x="8643002" y="3145710"/>
                  <a:ext cx="2296338" cy="639366"/>
                  <a:chOff x="7025815" y="385286"/>
                  <a:chExt cx="2296338" cy="639366"/>
                </a:xfrm>
              </p:grpSpPr>
              <p:sp>
                <p:nvSpPr>
                  <p:cNvPr id="76" name="Rectangle 243">
                    <a:extLst>
                      <a:ext uri="{FF2B5EF4-FFF2-40B4-BE49-F238E27FC236}">
                        <a16:creationId xmlns:a16="http://schemas.microsoft.com/office/drawing/2014/main" id="{989B7B0E-1A0C-9469-6654-1D661089ECD7}"/>
                      </a:ext>
                    </a:extLst>
                  </p:cNvPr>
                  <p:cNvSpPr/>
                  <p:nvPr/>
                </p:nvSpPr>
                <p:spPr>
                  <a:xfrm>
                    <a:off x="7025815" y="444262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R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tangle 243">
                    <a:extLst>
                      <a:ext uri="{FF2B5EF4-FFF2-40B4-BE49-F238E27FC236}">
                        <a16:creationId xmlns:a16="http://schemas.microsoft.com/office/drawing/2014/main" id="{E3008576-5624-96F4-2E29-B52B1CA1BFE1}"/>
                      </a:ext>
                    </a:extLst>
                  </p:cNvPr>
                  <p:cNvSpPr/>
                  <p:nvPr/>
                </p:nvSpPr>
                <p:spPr>
                  <a:xfrm>
                    <a:off x="7532052" y="421005"/>
                    <a:ext cx="328295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B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tangle 243">
                    <a:extLst>
                      <a:ext uri="{FF2B5EF4-FFF2-40B4-BE49-F238E27FC236}">
                        <a16:creationId xmlns:a16="http://schemas.microsoft.com/office/drawing/2014/main" id="{8C6A2716-1187-2784-0B45-623A502FE8D2}"/>
                      </a:ext>
                    </a:extLst>
                  </p:cNvPr>
                  <p:cNvSpPr/>
                  <p:nvPr/>
                </p:nvSpPr>
                <p:spPr>
                  <a:xfrm>
                    <a:off x="8078152" y="385286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O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tangle 243">
                    <a:extLst>
                      <a:ext uri="{FF2B5EF4-FFF2-40B4-BE49-F238E27FC236}">
                        <a16:creationId xmlns:a16="http://schemas.microsoft.com/office/drawing/2014/main" id="{F1A25157-2CAC-1CDE-BCAE-1BD38B25FBE7}"/>
                      </a:ext>
                    </a:extLst>
                  </p:cNvPr>
                  <p:cNvSpPr/>
                  <p:nvPr/>
                </p:nvSpPr>
                <p:spPr>
                  <a:xfrm>
                    <a:off x="8643002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3000" b="1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A</a:t>
                    </a: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tangle 243">
                    <a:extLst>
                      <a:ext uri="{FF2B5EF4-FFF2-40B4-BE49-F238E27FC236}">
                        <a16:creationId xmlns:a16="http://schemas.microsoft.com/office/drawing/2014/main" id="{3F971ACB-DF64-77CB-AA63-536FD6CC35CC}"/>
                      </a:ext>
                    </a:extLst>
                  </p:cNvPr>
                  <p:cNvSpPr/>
                  <p:nvPr/>
                </p:nvSpPr>
                <p:spPr>
                  <a:xfrm>
                    <a:off x="9119905" y="421005"/>
                    <a:ext cx="202248" cy="58039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lIns="0" tIns="0" rIns="0" bIns="0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s-PE" sz="1100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15DBCEE9-19E7-47A2-CFE0-82A847C3A077}"/>
                  </a:ext>
                </a:extLst>
              </p:cNvPr>
              <p:cNvGrpSpPr/>
              <p:nvPr/>
            </p:nvGrpSpPr>
            <p:grpSpPr>
              <a:xfrm>
                <a:off x="7530887" y="3862625"/>
                <a:ext cx="2336201" cy="607497"/>
                <a:chOff x="6985952" y="421005"/>
                <a:chExt cx="2336201" cy="607497"/>
              </a:xfrm>
            </p:grpSpPr>
            <p:sp>
              <p:nvSpPr>
                <p:cNvPr id="87" name="Rectangle 243">
                  <a:extLst>
                    <a:ext uri="{FF2B5EF4-FFF2-40B4-BE49-F238E27FC236}">
                      <a16:creationId xmlns:a16="http://schemas.microsoft.com/office/drawing/2014/main" id="{C35F0766-0BF0-3BDD-4419-827C00F4E77B}"/>
                    </a:ext>
                  </a:extLst>
                </p:cNvPr>
                <p:cNvSpPr/>
                <p:nvPr/>
              </p:nvSpPr>
              <p:spPr>
                <a:xfrm>
                  <a:off x="69859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B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8" name="Rectangle 243">
                  <a:extLst>
                    <a:ext uri="{FF2B5EF4-FFF2-40B4-BE49-F238E27FC236}">
                      <a16:creationId xmlns:a16="http://schemas.microsoft.com/office/drawing/2014/main" id="{860D0742-1E12-FD89-E56D-23A3B1019E87}"/>
                    </a:ext>
                  </a:extLst>
                </p:cNvPr>
                <p:cNvSpPr/>
                <p:nvPr/>
              </p:nvSpPr>
              <p:spPr>
                <a:xfrm>
                  <a:off x="75320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U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9" name="Rectangle 243">
                  <a:extLst>
                    <a:ext uri="{FF2B5EF4-FFF2-40B4-BE49-F238E27FC236}">
                      <a16:creationId xmlns:a16="http://schemas.microsoft.com/office/drawing/2014/main" id="{DFD4B3CA-69E1-3447-D889-B5FC0FE7E6D1}"/>
                    </a:ext>
                  </a:extLst>
                </p:cNvPr>
                <p:cNvSpPr/>
                <p:nvPr/>
              </p:nvSpPr>
              <p:spPr>
                <a:xfrm>
                  <a:off x="8078152" y="448112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S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0" name="Rectangle 243">
                  <a:extLst>
                    <a:ext uri="{FF2B5EF4-FFF2-40B4-BE49-F238E27FC236}">
                      <a16:creationId xmlns:a16="http://schemas.microsoft.com/office/drawing/2014/main" id="{62487F70-F29F-38C6-521E-D73FF6787178}"/>
                    </a:ext>
                  </a:extLst>
                </p:cNvPr>
                <p:cNvSpPr/>
                <p:nvPr/>
              </p:nvSpPr>
              <p:spPr>
                <a:xfrm>
                  <a:off x="8643002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E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1" name="Rectangle 243">
                  <a:extLst>
                    <a:ext uri="{FF2B5EF4-FFF2-40B4-BE49-F238E27FC236}">
                      <a16:creationId xmlns:a16="http://schemas.microsoft.com/office/drawing/2014/main" id="{6BF8EE69-ABC6-4E6E-4818-7A6B9450C591}"/>
                    </a:ext>
                  </a:extLst>
                </p:cNvPr>
                <p:cNvSpPr/>
                <p:nvPr/>
              </p:nvSpPr>
              <p:spPr>
                <a:xfrm>
                  <a:off x="9119905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S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</p:grpSp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72E0BFA4-D7E9-65F4-CC4B-815571E52ACD}"/>
                  </a:ext>
                </a:extLst>
              </p:cNvPr>
              <p:cNvGrpSpPr/>
              <p:nvPr/>
            </p:nvGrpSpPr>
            <p:grpSpPr>
              <a:xfrm>
                <a:off x="7530887" y="5253156"/>
                <a:ext cx="2336201" cy="616109"/>
                <a:chOff x="6985952" y="385286"/>
                <a:chExt cx="2336201" cy="616109"/>
              </a:xfrm>
            </p:grpSpPr>
            <p:sp>
              <p:nvSpPr>
                <p:cNvPr id="93" name="Rectangle 243">
                  <a:extLst>
                    <a:ext uri="{FF2B5EF4-FFF2-40B4-BE49-F238E27FC236}">
                      <a16:creationId xmlns:a16="http://schemas.microsoft.com/office/drawing/2014/main" id="{505F5CAA-707C-CF89-2A32-DFC0BB0C985D}"/>
                    </a:ext>
                  </a:extLst>
                </p:cNvPr>
                <p:cNvSpPr/>
                <p:nvPr/>
              </p:nvSpPr>
              <p:spPr>
                <a:xfrm>
                  <a:off x="69859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B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4" name="Rectangle 243">
                  <a:extLst>
                    <a:ext uri="{FF2B5EF4-FFF2-40B4-BE49-F238E27FC236}">
                      <a16:creationId xmlns:a16="http://schemas.microsoft.com/office/drawing/2014/main" id="{9F29ED95-798D-581A-3468-0845492F91D3}"/>
                    </a:ext>
                  </a:extLst>
                </p:cNvPr>
                <p:cNvSpPr/>
                <p:nvPr/>
              </p:nvSpPr>
              <p:spPr>
                <a:xfrm>
                  <a:off x="7532052" y="421005"/>
                  <a:ext cx="328295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I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5" name="Rectangle 243">
                  <a:extLst>
                    <a:ext uri="{FF2B5EF4-FFF2-40B4-BE49-F238E27FC236}">
                      <a16:creationId xmlns:a16="http://schemas.microsoft.com/office/drawing/2014/main" id="{4494EC66-3EB9-9D5F-AE64-93DAC5B8B14D}"/>
                    </a:ext>
                  </a:extLst>
                </p:cNvPr>
                <p:cNvSpPr/>
                <p:nvPr/>
              </p:nvSpPr>
              <p:spPr>
                <a:xfrm>
                  <a:off x="8078152" y="385286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O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6" name="Rectangle 243">
                  <a:extLst>
                    <a:ext uri="{FF2B5EF4-FFF2-40B4-BE49-F238E27FC236}">
                      <a16:creationId xmlns:a16="http://schemas.microsoft.com/office/drawing/2014/main" id="{39EEAC88-6530-FDB6-B4C4-CD3D1579321D}"/>
                    </a:ext>
                  </a:extLst>
                </p:cNvPr>
                <p:cNvSpPr/>
                <p:nvPr/>
              </p:nvSpPr>
              <p:spPr>
                <a:xfrm>
                  <a:off x="8643002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3000" b="1" kern="1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S</a:t>
                  </a: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7" name="Rectangle 243">
                  <a:extLst>
                    <a:ext uri="{FF2B5EF4-FFF2-40B4-BE49-F238E27FC236}">
                      <a16:creationId xmlns:a16="http://schemas.microsoft.com/office/drawing/2014/main" id="{860893F2-F15E-562A-03E3-A69C80A185AD}"/>
                    </a:ext>
                  </a:extLst>
                </p:cNvPr>
                <p:cNvSpPr/>
                <p:nvPr/>
              </p:nvSpPr>
              <p:spPr>
                <a:xfrm>
                  <a:off x="9119905" y="421005"/>
                  <a:ext cx="202248" cy="58039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s-PE" sz="11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98" name="Rectangle 243">
              <a:extLst>
                <a:ext uri="{FF2B5EF4-FFF2-40B4-BE49-F238E27FC236}">
                  <a16:creationId xmlns:a16="http://schemas.microsoft.com/office/drawing/2014/main" id="{93AD3084-F8F1-7616-F3DD-0F139EDCEE7E}"/>
                </a:ext>
              </a:extLst>
            </p:cNvPr>
            <p:cNvSpPr/>
            <p:nvPr/>
          </p:nvSpPr>
          <p:spPr>
            <a:xfrm>
              <a:off x="10838216" y="5928637"/>
              <a:ext cx="202248" cy="5803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3000" b="1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R</a:t>
              </a:r>
              <a:endParaRPr lang="es-PE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9" name="Rectangle 243">
              <a:extLst>
                <a:ext uri="{FF2B5EF4-FFF2-40B4-BE49-F238E27FC236}">
                  <a16:creationId xmlns:a16="http://schemas.microsoft.com/office/drawing/2014/main" id="{69D09501-9954-CEAF-6CFB-C3DD0607EEAB}"/>
                </a:ext>
              </a:extLst>
            </p:cNvPr>
            <p:cNvSpPr/>
            <p:nvPr/>
          </p:nvSpPr>
          <p:spPr>
            <a:xfrm>
              <a:off x="11390859" y="5945425"/>
              <a:ext cx="202248" cy="5803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3000" b="1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</a:t>
              </a:r>
              <a:endParaRPr lang="es-PE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7930CD8-9C25-FA94-BDDA-F3E930BFE5A5}"/>
              </a:ext>
            </a:extLst>
          </p:cNvPr>
          <p:cNvSpPr txBox="1"/>
          <p:nvPr/>
        </p:nvSpPr>
        <p:spPr>
          <a:xfrm>
            <a:off x="293606" y="679916"/>
            <a:ext cx="49557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RESOLVE</a:t>
            </a:r>
          </a:p>
          <a:p>
            <a:pPr marL="342900" indent="-342900">
              <a:buAutoNum type="arabicPeriod"/>
            </a:pPr>
            <a:r>
              <a:rPr lang="es-ES" dirty="0"/>
              <a:t>CHIPS</a:t>
            </a:r>
          </a:p>
          <a:p>
            <a:pPr marL="342900" indent="-342900">
              <a:buAutoNum type="arabicPeriod"/>
            </a:pPr>
            <a:r>
              <a:rPr lang="es-ES" dirty="0"/>
              <a:t>BINARY</a:t>
            </a:r>
          </a:p>
          <a:p>
            <a:pPr marL="342900" indent="-342900">
              <a:buAutoNum type="arabicPeriod"/>
            </a:pPr>
            <a:r>
              <a:rPr lang="es-ES" dirty="0"/>
              <a:t>SLOTS</a:t>
            </a:r>
          </a:p>
          <a:p>
            <a:pPr marL="342900" indent="-342900">
              <a:buAutoNum type="arabicPeriod"/>
            </a:pPr>
            <a:r>
              <a:rPr lang="es-ES" dirty="0"/>
              <a:t>CLOCK</a:t>
            </a:r>
          </a:p>
          <a:p>
            <a:pPr marL="342900" indent="-342900">
              <a:buAutoNum type="arabicPeriod"/>
            </a:pPr>
            <a:r>
              <a:rPr lang="es-ES" dirty="0"/>
              <a:t>GIGAHERTZ</a:t>
            </a:r>
          </a:p>
          <a:p>
            <a:pPr marL="342900" indent="-342900">
              <a:buAutoNum type="arabicPeriod"/>
            </a:pPr>
            <a:r>
              <a:rPr lang="es-ES" dirty="0"/>
              <a:t>BUSES</a:t>
            </a:r>
          </a:p>
          <a:p>
            <a:pPr marL="342900" indent="-342900">
              <a:buAutoNum type="arabicPeriod"/>
            </a:pPr>
            <a:r>
              <a:rPr lang="es-ES" dirty="0"/>
              <a:t>EXPANSION</a:t>
            </a:r>
          </a:p>
          <a:p>
            <a:pPr marL="342900" indent="-342900">
              <a:buAutoNum type="arabicPeriod"/>
            </a:pPr>
            <a:r>
              <a:rPr lang="es-ES" dirty="0"/>
              <a:t>BIOS</a:t>
            </a:r>
          </a:p>
          <a:p>
            <a:pPr marL="342900" indent="-342900">
              <a:buAutoNum type="arabicPeriod"/>
            </a:pPr>
            <a:r>
              <a:rPr lang="es-ES" dirty="0"/>
              <a:t>MOTHERBOARD</a:t>
            </a:r>
          </a:p>
          <a:p>
            <a:endParaRPr lang="es-ES" dirty="0"/>
          </a:p>
          <a:p>
            <a:r>
              <a:rPr lang="es-ES" dirty="0"/>
              <a:t>DOWN: THE BRAIN OF A COMPUTER “</a:t>
            </a:r>
            <a:r>
              <a:rPr lang="es-ES" dirty="0">
                <a:solidFill>
                  <a:srgbClr val="FF0000"/>
                </a:solidFill>
              </a:rPr>
              <a:t>PROCESSOR</a:t>
            </a:r>
            <a:r>
              <a:rPr lang="es-ES" dirty="0"/>
              <a:t>”</a:t>
            </a:r>
            <a:endParaRPr lang="es-PE" dirty="0"/>
          </a:p>
        </p:txBody>
      </p:sp>
      <p:sp>
        <p:nvSpPr>
          <p:cNvPr id="103" name="Título 1">
            <a:extLst>
              <a:ext uri="{FF2B5EF4-FFF2-40B4-BE49-F238E27FC236}">
                <a16:creationId xmlns:a16="http://schemas.microsoft.com/office/drawing/2014/main" id="{FACE5B62-87FA-6967-8607-1CB236742D7C}"/>
              </a:ext>
            </a:extLst>
          </p:cNvPr>
          <p:cNvSpPr txBox="1">
            <a:spLocks/>
          </p:cNvSpPr>
          <p:nvPr/>
        </p:nvSpPr>
        <p:spPr>
          <a:xfrm>
            <a:off x="310601" y="5579070"/>
            <a:ext cx="4873804" cy="77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Renzo Neyra Quesquen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0DFE4-F091-7B62-921E-8FE8BF93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0858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8.3. Read this product and answer the questions below. description</a:t>
            </a:r>
            <a:endParaRPr lang="es-PE" sz="2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3C6B2-DF20-E43B-1DDF-B88AA468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635760"/>
            <a:ext cx="10515600" cy="502221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1.How fast is the CPU?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CPU is clocked at 2.4 GHz.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Which term is used to describe the CPU data bus?        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term used is "533 MHz Front Side Bus".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How much RAM does the computer have?        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computer has 1 GB of RAM.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4.Can you add extra RAM chips? How many?</a:t>
            </a:r>
          </a:p>
          <a:p>
            <a:pPr marL="0" indent="0">
              <a:lnSpc>
                <a:spcPct val="107000"/>
              </a:lnSpc>
              <a:spcAft>
                <a:spcPts val="118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Yes, extra RAM chips can be added. The computer can be expanded up to 4 GB of RAM.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528987-EB2C-2021-9A38-F08AED3B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" r="5624"/>
          <a:stretch/>
        </p:blipFill>
        <p:spPr>
          <a:xfrm>
            <a:off x="6558280" y="1052243"/>
            <a:ext cx="5466080" cy="416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321</Words>
  <Application>Microsoft Office PowerPoint</Application>
  <PresentationFormat>Panorámica</PresentationFormat>
  <Paragraphs>94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TASK N°8</vt:lpstr>
      <vt:lpstr>8.2. Solve the clues and complete the puzzle with words from the opposite page.</vt:lpstr>
      <vt:lpstr>Presentación de PowerPoint</vt:lpstr>
      <vt:lpstr>8.3. Read this product and answer the questions below.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N°8</dc:title>
  <dc:creator>Angel Neyra</dc:creator>
  <cp:lastModifiedBy>Angel Neyra</cp:lastModifiedBy>
  <cp:revision>2</cp:revision>
  <dcterms:created xsi:type="dcterms:W3CDTF">2023-06-04T20:23:05Z</dcterms:created>
  <dcterms:modified xsi:type="dcterms:W3CDTF">2023-06-04T21:26:25Z</dcterms:modified>
</cp:coreProperties>
</file>