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🎬 «1+1»: возраст 20–25, когда друг нужен больше, чем мама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Транзакционный анализ, взросление и дружба с юмором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20–25 — возраст первых настоящих союзов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Ты не сломанный — ты просто ещё учишься жить</a:t>
            </a:r>
          </a:p>
          <a:p>
            <a:pPr/>
            <a:r>
              <a:t>Включай Взрослого, но не теряй Ребёнка</a:t>
            </a:r>
          </a:p>
          <a:p>
            <a:pPr/>
            <a:r>
              <a:t>Фильм «1+1» — инструкция по внутреннему взрослению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Что мы узнаем?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Что такое транзакции и зачем они нам</a:t>
            </a:r>
          </a:p>
          <a:p>
            <a:pPr/>
            <a:r>
              <a:t>Кризис возраста 20–25 лет: кто я, если не сын/дочь?</a:t>
            </a:r>
          </a:p>
          <a:p>
            <a:pPr/>
            <a:r>
              <a:t>Герои фильма как метафора взросления</a:t>
            </a:r>
          </a:p>
          <a:p>
            <a:pPr/>
            <a:r>
              <a:t>Как понять свои внутренние голоса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Когда паспорт есть, а чувство «я взрослый» — ещё нет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Сепарация от родительских установок</a:t>
            </a:r>
          </a:p>
          <a:p>
            <a:pPr/>
            <a:r>
              <a:t>Колебание между «Хочу» и «Должен»</a:t>
            </a:r>
          </a:p>
          <a:p>
            <a:pPr/>
            <a:r>
              <a:t>Самоопределение и тревога выбора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Внутри вас живут трое. Иногда они ссорятся.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👩 Родитель — контролирует, говорит «надо»</a:t>
            </a:r>
          </a:p>
          <a:p>
            <a:pPr/>
            <a:r>
              <a:t>👶 Ребёнок — хочет, боится, играет</a:t>
            </a:r>
          </a:p>
          <a:p>
            <a:pPr/>
            <a:r>
              <a:t>🧠 Взрослый — решает, анализирует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Филипп + Дрисс = больше, чем комедия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Филипп — парализованный миллионер (Родитель)</a:t>
            </a:r>
          </a:p>
          <a:p>
            <a:pPr/>
            <a:r>
              <a:t>Дрисс — парень с улицы (Ребёнок)</a:t>
            </a:r>
          </a:p>
          <a:p>
            <a:pPr/>
            <a:r>
              <a:t>Их диалог — путь к Взрослому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 они говорят друг с другом?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Прогулка на Maserati — Ребёнок ↔ Ребёнок</a:t>
            </a:r>
          </a:p>
          <a:p>
            <a:pPr/>
            <a:r>
              <a:t>Чтение писем — Родитель → Ребёнок</a:t>
            </a:r>
          </a:p>
          <a:p>
            <a:pPr/>
            <a:r>
              <a:t>Танцы — Ребёнок ↔ Родитель</a:t>
            </a:r>
          </a:p>
          <a:p>
            <a:pPr/>
            <a:r>
              <a:t>Доверие — Взрослый → Взрослый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Это не фильм. Это психотерапевтический альянс.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Дрисс оживляет Ребёнка Филиппа</a:t>
            </a:r>
          </a:p>
          <a:p>
            <a:pPr/>
            <a:r>
              <a:t>Филипп помогает Дриссу стать Взрослым</a:t>
            </a:r>
          </a:p>
          <a:p>
            <a:pPr/>
            <a:r>
              <a:t>Они лечат друг друга смехом, доверием, свободой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Кто говорит в тебе?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Вспомни ситуацию, где ты колебался</a:t>
            </a:r>
          </a:p>
          <a:p>
            <a:pPr/>
            <a:r>
              <a:t>Запиши фразы от Родителя, Ребёнка и Взрослого</a:t>
            </a:r>
          </a:p>
          <a:p>
            <a:pPr/>
            <a:r>
              <a:t>С кем ты сейчас чаще в диалоге?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Кто твой «1+1»?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Вспомни того, кто сказал: «Ты можешь!»</a:t>
            </a:r>
          </a:p>
          <a:p>
            <a:pPr/>
            <a:r>
              <a:t>Или: кому ты это можешь сказать?</a:t>
            </a:r>
          </a:p>
          <a:p>
            <a:pPr/>
            <a:r>
              <a:t>Иногда друг — и есть твоя терапия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