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2CB"/>
    <a:srgbClr val="FA800E"/>
    <a:srgbClr val="00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8D12-A37B-486E-A988-78B24C38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E560-96EE-44CD-B580-BCAB2C8BC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7AD3-AA36-48AA-A078-52B8EACC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A0BF-AC95-4C5E-9BFE-A277ED2A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3F52-0DEE-49EE-A272-1DCF2C88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94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055-A84D-419D-A0A3-6B4FD33A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6B6F4-A67F-400C-954D-922D328D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2DBA-AE2D-4687-9E83-727F4D06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D73A-BA3A-4657-8D47-B6CD6246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DC88-77AC-48E8-BE5F-CEAB98B6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33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A04AF-16B7-482E-826A-0655579C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91E83-A46B-47E5-8E3E-9D28A1C6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4CAB-50BD-4A08-909E-9F879BCD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9CFB-C06F-4258-9906-EAAEB148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AA7E-4925-4723-96AB-24110F02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23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1A2E-13F1-4D5D-81DF-34640D31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8856-DDD9-4BB7-947C-98358EAC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7DE8-5092-49C6-B6C9-A6DFF42F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9C71-7EDB-40E5-829A-6DA1CEA5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40E7-0B06-43F6-B97E-B58ED3E2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17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A0E3-CB02-4E9D-ACB3-728DA7E9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ED3C-8449-4E52-A507-844888CE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C256-24B9-4D0E-9C92-3D1B4734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2FDC-2906-4E80-AF9E-F5FB07F7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B3C5-1503-41E9-907F-64C97482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34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1042-3B9E-4390-9D52-01A47363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DB75-B7A4-40C2-8B63-87374116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4D42C-0EDC-4959-B90A-A1BBE893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31B3-8FE2-4834-A216-A5D588DC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D133-ECC7-4BF4-86B5-D957FFF9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3F00-08D8-4838-92CB-B2D9C861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6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1663-F7B8-4CFF-83BA-96289911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CB7A-87E0-49C1-AEBF-E3679765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0DB5-6BB7-4704-918B-5180B204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D45D4-C565-4C40-AA4A-38CCD03E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42071-DE19-4153-948D-7B652D6A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DFF70-00B5-4093-AD65-74C4B61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B389D-AA6B-4472-8669-A90FAF75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8470A-377B-48C3-AA85-1DC6E8B0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43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CF64-F043-4DA1-8736-ECB7C556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2FDA2-7DE5-4245-8830-9E31CC38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76191-BC73-4542-A13B-4371249D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C44E8-391E-4E72-BD0E-146D5315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4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A7AB4-5376-4645-8DC7-AFCF7670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4A6E-A061-46D8-A586-1B45331D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EA19-1A25-4E59-8FC2-0BE7B7FE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7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8628-E734-4646-AD2A-E59E0B99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2FA-60E0-4C96-8CDB-E0454416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CA657-1D68-4E97-A1A2-73C75B25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1B69-C7BE-4C4C-8EB9-4C6188F8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A03-1E06-4415-8E23-C5D1AD8A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F985-698F-4148-9C58-7528D4DD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3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8BD7-EF22-4521-A71B-96168888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38374-6222-49D0-8D3F-7B3792796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5075-63E7-4EA5-9D79-74FF0CA0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D64A-4AA1-4CAD-A35F-AE9A8D07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FD79-8CD9-450B-A1F7-DDF6E38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F705-7226-4DED-85ED-104023A2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46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D8E2-12F8-4BF6-9D8A-7FBDD300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7C081-2EF0-422A-ABAA-AFDE92AC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4427-2DE1-4B46-9AE9-3EFA46EA1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FFC9-3E20-43B6-BE08-5B1F5118BCF6}" type="datetimeFigureOut">
              <a:rPr lang="en-SG" smtClean="0"/>
              <a:t>6/5/2019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8219-255D-492A-88F3-8B6A2F207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581C-006B-423E-9CF5-884CBF576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08398-3A30-44C0-BCDC-D20F82C371F1}"/>
              </a:ext>
            </a:extLst>
          </p:cNvPr>
          <p:cNvGrpSpPr/>
          <p:nvPr/>
        </p:nvGrpSpPr>
        <p:grpSpPr>
          <a:xfrm>
            <a:off x="2365075" y="396815"/>
            <a:ext cx="6858000" cy="6185140"/>
            <a:chOff x="2365075" y="396815"/>
            <a:chExt cx="6858000" cy="61851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96E135-9B17-4C13-8EDA-A2F114471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11"/>
            <a:stretch/>
          </p:blipFill>
          <p:spPr>
            <a:xfrm>
              <a:off x="2365075" y="396815"/>
              <a:ext cx="6858000" cy="618514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0CD8A0-CA01-4DFE-B8B1-2211DA5B8FE0}"/>
                </a:ext>
              </a:extLst>
            </p:cNvPr>
            <p:cNvSpPr/>
            <p:nvPr/>
          </p:nvSpPr>
          <p:spPr>
            <a:xfrm>
              <a:off x="8082951" y="396815"/>
              <a:ext cx="914400" cy="1268083"/>
            </a:xfrm>
            <a:prstGeom prst="rect">
              <a:avLst/>
            </a:prstGeom>
            <a:solidFill>
              <a:srgbClr val="00B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66EE23-98D6-4C8A-90EF-383F79588C8A}"/>
                </a:ext>
              </a:extLst>
            </p:cNvPr>
            <p:cNvSpPr txBox="1"/>
            <p:nvPr/>
          </p:nvSpPr>
          <p:spPr>
            <a:xfrm>
              <a:off x="2968924" y="1388852"/>
              <a:ext cx="3267973" cy="1200329"/>
            </a:xfrm>
            <a:prstGeom prst="rect">
              <a:avLst/>
            </a:prstGeom>
            <a:solidFill>
              <a:srgbClr val="00BE83"/>
            </a:solidFill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PYTHON FOR BEGINNERS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F0F282-70BF-4537-9F4D-CF5550500361}"/>
                </a:ext>
              </a:extLst>
            </p:cNvPr>
            <p:cNvSpPr txBox="1"/>
            <p:nvPr/>
          </p:nvSpPr>
          <p:spPr>
            <a:xfrm>
              <a:off x="2968924" y="2554673"/>
              <a:ext cx="3267973" cy="307777"/>
            </a:xfrm>
            <a:prstGeom prst="rect">
              <a:avLst/>
            </a:prstGeom>
            <a:solidFill>
              <a:srgbClr val="00BE83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Bahnschrift Light" panose="020B0502040204020203" pitchFamily="34" charset="0"/>
                  <a:cs typeface="Arial" panose="020B0604020202020204" pitchFamily="34" charset="0"/>
                </a:rPr>
                <a:t>Python Foundation 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9A3EB-6698-41E4-8285-49E050E5901D}"/>
                </a:ext>
              </a:extLst>
            </p:cNvPr>
            <p:cNvSpPr txBox="1"/>
            <p:nvPr/>
          </p:nvSpPr>
          <p:spPr>
            <a:xfrm>
              <a:off x="2968925" y="3071700"/>
              <a:ext cx="1383268" cy="577081"/>
            </a:xfrm>
            <a:prstGeom prst="rect">
              <a:avLst/>
            </a:prstGeom>
            <a:solidFill>
              <a:srgbClr val="00BE83"/>
            </a:solidFill>
          </p:spPr>
          <p:txBody>
            <a:bodyPr wrap="square" rtlCol="0">
              <a:spAutoFit/>
            </a:bodyPr>
            <a:lstStyle/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MARCH 14, 2018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7:30 PM – 9:30 PM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UTOWN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6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B3CDB6-BBD2-495E-9DE5-AACF6B4E2DEE}"/>
              </a:ext>
            </a:extLst>
          </p:cNvPr>
          <p:cNvGrpSpPr/>
          <p:nvPr/>
        </p:nvGrpSpPr>
        <p:grpSpPr>
          <a:xfrm>
            <a:off x="2663825" y="335280"/>
            <a:ext cx="6864350" cy="6187440"/>
            <a:chOff x="2663825" y="335280"/>
            <a:chExt cx="6864350" cy="61874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FBB5CA-33D5-484E-BA89-47B0131FD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8"/>
            <a:stretch/>
          </p:blipFill>
          <p:spPr>
            <a:xfrm>
              <a:off x="2663825" y="335280"/>
              <a:ext cx="6864350" cy="618744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2EB49-7A89-44B7-A5BB-E3CBF951DE65}"/>
                </a:ext>
              </a:extLst>
            </p:cNvPr>
            <p:cNvSpPr/>
            <p:nvPr/>
          </p:nvSpPr>
          <p:spPr>
            <a:xfrm>
              <a:off x="8613775" y="335280"/>
              <a:ext cx="914400" cy="1268083"/>
            </a:xfrm>
            <a:prstGeom prst="rect">
              <a:avLst/>
            </a:prstGeom>
            <a:solidFill>
              <a:srgbClr val="FA8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EAED0C-59FE-472B-954E-B0558DEC0137}"/>
                </a:ext>
              </a:extLst>
            </p:cNvPr>
            <p:cNvSpPr txBox="1"/>
            <p:nvPr/>
          </p:nvSpPr>
          <p:spPr>
            <a:xfrm>
              <a:off x="3243243" y="1312652"/>
              <a:ext cx="5370531" cy="1200329"/>
            </a:xfrm>
            <a:prstGeom prst="rect">
              <a:avLst/>
            </a:prstGeom>
            <a:solidFill>
              <a:srgbClr val="FA800E"/>
            </a:solidFill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INTERMEDIATE PYTHON PROGRAMMING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44491-DA20-42E4-A7E5-11A16F5794EC}"/>
                </a:ext>
              </a:extLst>
            </p:cNvPr>
            <p:cNvSpPr txBox="1"/>
            <p:nvPr/>
          </p:nvSpPr>
          <p:spPr>
            <a:xfrm>
              <a:off x="3243244" y="2478473"/>
              <a:ext cx="3267973" cy="307777"/>
            </a:xfrm>
            <a:prstGeom prst="rect">
              <a:avLst/>
            </a:prstGeom>
            <a:solidFill>
              <a:srgbClr val="FA800E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Bahnschrift Light" panose="020B0502040204020203" pitchFamily="34" charset="0"/>
                  <a:cs typeface="Arial" panose="020B0604020202020204" pitchFamily="34" charset="0"/>
                </a:rPr>
                <a:t>Python Foundation II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F2FCA2-A566-4821-916A-E078B3438523}"/>
                </a:ext>
              </a:extLst>
            </p:cNvPr>
            <p:cNvSpPr txBox="1"/>
            <p:nvPr/>
          </p:nvSpPr>
          <p:spPr>
            <a:xfrm>
              <a:off x="3243245" y="2995500"/>
              <a:ext cx="1383268" cy="577081"/>
            </a:xfrm>
            <a:prstGeom prst="rect">
              <a:avLst/>
            </a:prstGeom>
            <a:solidFill>
              <a:srgbClr val="FA800E"/>
            </a:solidFill>
          </p:spPr>
          <p:txBody>
            <a:bodyPr wrap="square" rtlCol="0">
              <a:spAutoFit/>
            </a:bodyPr>
            <a:lstStyle/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APRIL 11, 2018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7:30 PM – 9:30 PM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UTOWN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33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D174A1-7C28-4B48-AA9E-CF513484B461}"/>
              </a:ext>
            </a:extLst>
          </p:cNvPr>
          <p:cNvGrpSpPr/>
          <p:nvPr/>
        </p:nvGrpSpPr>
        <p:grpSpPr>
          <a:xfrm>
            <a:off x="2286000" y="771525"/>
            <a:ext cx="7620000" cy="5894070"/>
            <a:chOff x="2286000" y="771525"/>
            <a:chExt cx="7620000" cy="5894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7738F6-E0FF-41D6-B17C-7190BA2D7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771525"/>
              <a:ext cx="7620000" cy="33337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182A3E-6885-4E5D-925D-9A87B7C12209}"/>
                </a:ext>
              </a:extLst>
            </p:cNvPr>
            <p:cNvSpPr/>
            <p:nvPr/>
          </p:nvSpPr>
          <p:spPr>
            <a:xfrm>
              <a:off x="2286000" y="4105275"/>
              <a:ext cx="7620000" cy="2560320"/>
            </a:xfrm>
            <a:prstGeom prst="rect">
              <a:avLst/>
            </a:prstGeom>
            <a:solidFill>
              <a:srgbClr val="3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85DF6B-68E7-4901-9E38-2B51AE5BACEA}"/>
                </a:ext>
              </a:extLst>
            </p:cNvPr>
            <p:cNvSpPr txBox="1"/>
            <p:nvPr/>
          </p:nvSpPr>
          <p:spPr>
            <a:xfrm>
              <a:off x="2603164" y="3709035"/>
              <a:ext cx="6754196" cy="1200329"/>
            </a:xfrm>
            <a:prstGeom prst="rect">
              <a:avLst/>
            </a:prstGeom>
            <a:solidFill>
              <a:srgbClr val="3082CB"/>
            </a:solidFill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“R” You Ready?: </a:t>
              </a:r>
            </a:p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Introduction to R Programming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9FBC30-A9B4-4661-AA87-3E2C67706070}"/>
                </a:ext>
              </a:extLst>
            </p:cNvPr>
            <p:cNvSpPr txBox="1"/>
            <p:nvPr/>
          </p:nvSpPr>
          <p:spPr>
            <a:xfrm>
              <a:off x="2603164" y="5061764"/>
              <a:ext cx="1542116" cy="577081"/>
            </a:xfrm>
            <a:prstGeom prst="rect">
              <a:avLst/>
            </a:prstGeom>
            <a:solidFill>
              <a:srgbClr val="3082CB"/>
            </a:solidFill>
          </p:spPr>
          <p:txBody>
            <a:bodyPr wrap="square" rtlCol="0">
              <a:spAutoFit/>
            </a:bodyPr>
            <a:lstStyle/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MAY 11, 2019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12:30 PM – 5:30 PM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UTOWN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24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D174A1-7C28-4B48-AA9E-CF513484B461}"/>
              </a:ext>
            </a:extLst>
          </p:cNvPr>
          <p:cNvGrpSpPr/>
          <p:nvPr/>
        </p:nvGrpSpPr>
        <p:grpSpPr>
          <a:xfrm>
            <a:off x="2286000" y="771525"/>
            <a:ext cx="7620000" cy="5894070"/>
            <a:chOff x="2286000" y="771525"/>
            <a:chExt cx="7620000" cy="5894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7738F6-E0FF-41D6-B17C-7190BA2D7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771525"/>
              <a:ext cx="7620000" cy="33337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182A3E-6885-4E5D-925D-9A87B7C12209}"/>
                </a:ext>
              </a:extLst>
            </p:cNvPr>
            <p:cNvSpPr/>
            <p:nvPr/>
          </p:nvSpPr>
          <p:spPr>
            <a:xfrm>
              <a:off x="2286000" y="4105275"/>
              <a:ext cx="7620000" cy="2560320"/>
            </a:xfrm>
            <a:prstGeom prst="rect">
              <a:avLst/>
            </a:prstGeom>
            <a:solidFill>
              <a:srgbClr val="3082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85DF6B-68E7-4901-9E38-2B51AE5BACEA}"/>
                </a:ext>
              </a:extLst>
            </p:cNvPr>
            <p:cNvSpPr txBox="1"/>
            <p:nvPr/>
          </p:nvSpPr>
          <p:spPr>
            <a:xfrm>
              <a:off x="2603164" y="3709035"/>
              <a:ext cx="6754196" cy="1200329"/>
            </a:xfrm>
            <a:prstGeom prst="rect">
              <a:avLst/>
            </a:prstGeom>
            <a:solidFill>
              <a:srgbClr val="3082CB"/>
            </a:solidFill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“R” You Ready?: </a:t>
              </a:r>
            </a:p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Introduction to </a:t>
              </a:r>
              <a:r>
                <a:rPr lang="en-SG" sz="3600">
                  <a:solidFill>
                    <a:schemeClr val="bg1"/>
                  </a:solidFill>
                  <a:latin typeface="Britannic Bold" panose="020B0903060703020204" pitchFamily="34" charset="0"/>
                </a:rPr>
                <a:t>R Part II</a:t>
              </a:r>
              <a:endParaRPr lang="en-SG" sz="3600" dirty="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9FBC30-A9B4-4661-AA87-3E2C67706070}"/>
                </a:ext>
              </a:extLst>
            </p:cNvPr>
            <p:cNvSpPr txBox="1"/>
            <p:nvPr/>
          </p:nvSpPr>
          <p:spPr>
            <a:xfrm>
              <a:off x="2603164" y="5061764"/>
              <a:ext cx="1542116" cy="577081"/>
            </a:xfrm>
            <a:prstGeom prst="rect">
              <a:avLst/>
            </a:prstGeom>
            <a:solidFill>
              <a:srgbClr val="3082CB"/>
            </a:solidFill>
          </p:spPr>
          <p:txBody>
            <a:bodyPr wrap="square" rtlCol="0">
              <a:spAutoFit/>
            </a:bodyPr>
            <a:lstStyle/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MAY 25, 2019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12:30 PM – 5:30 PM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UTOWN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03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Bahnschrift Light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Ng</dc:creator>
  <cp:lastModifiedBy>Javier Ng</cp:lastModifiedBy>
  <cp:revision>9</cp:revision>
  <dcterms:created xsi:type="dcterms:W3CDTF">2019-04-17T15:07:34Z</dcterms:created>
  <dcterms:modified xsi:type="dcterms:W3CDTF">2019-05-06T15:11:58Z</dcterms:modified>
</cp:coreProperties>
</file>