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3" d="100"/>
          <a:sy n="93" d="100"/>
        </p:scale>
        <p:origin x="-3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9B3C-2F61-40B5-85BA-CF02C1FD70BD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D164-98B5-406C-90D9-DB94CB0FEDE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7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9B3C-2F61-40B5-85BA-CF02C1FD70BD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D164-98B5-406C-90D9-DB94CB0FEDE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36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9B3C-2F61-40B5-85BA-CF02C1FD70BD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D164-98B5-406C-90D9-DB94CB0FEDE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57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9B3C-2F61-40B5-85BA-CF02C1FD70BD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D164-98B5-406C-90D9-DB94CB0FEDE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66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9B3C-2F61-40B5-85BA-CF02C1FD70BD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D164-98B5-406C-90D9-DB94CB0FEDE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2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9B3C-2F61-40B5-85BA-CF02C1FD70BD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D164-98B5-406C-90D9-DB94CB0FEDE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50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9B3C-2F61-40B5-85BA-CF02C1FD70BD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D164-98B5-406C-90D9-DB94CB0FEDE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01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9B3C-2F61-40B5-85BA-CF02C1FD70BD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D164-98B5-406C-90D9-DB94CB0FEDE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6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9B3C-2F61-40B5-85BA-CF02C1FD70BD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D164-98B5-406C-90D9-DB94CB0FEDE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20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9B3C-2F61-40B5-85BA-CF02C1FD70BD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D164-98B5-406C-90D9-DB94CB0FEDE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46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9B3C-2F61-40B5-85BA-CF02C1FD70BD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D164-98B5-406C-90D9-DB94CB0FEDE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29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29B3C-2F61-40B5-85BA-CF02C1FD70BD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D164-98B5-406C-90D9-DB94CB0FEDE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99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790107" y="2878938"/>
            <a:ext cx="1463040" cy="7232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Control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5742042" y="2616126"/>
            <a:ext cx="728749" cy="382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VV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5760722" y="3410953"/>
            <a:ext cx="728749" cy="382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7029685" y="2844340"/>
            <a:ext cx="1463040" cy="7232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Perturbation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470791" y="1535783"/>
            <a:ext cx="728749" cy="382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Left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8395201" y="1535783"/>
            <a:ext cx="728749" cy="382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Right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7763516" y="1726976"/>
            <a:ext cx="0" cy="108481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7285192" y="1726976"/>
            <a:ext cx="99606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2"/>
          <a:srcRect l="48544" t="6325" r="18693" b="2098"/>
          <a:stretch/>
        </p:blipFill>
        <p:spPr>
          <a:xfrm>
            <a:off x="14065512" y="2956250"/>
            <a:ext cx="828016" cy="1517421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69292" y="4591974"/>
            <a:ext cx="964698" cy="531401"/>
          </a:xfrm>
          <a:prstGeom prst="rect">
            <a:avLst/>
          </a:prstGeom>
        </p:spPr>
      </p:pic>
      <p:sp>
        <p:nvSpPr>
          <p:cNvPr id="22" name="Rectangle à coins arrondis 21"/>
          <p:cNvSpPr/>
          <p:nvPr/>
        </p:nvSpPr>
        <p:spPr>
          <a:xfrm>
            <a:off x="1467645" y="2811789"/>
            <a:ext cx="1463040" cy="7232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Intervention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1534806" y="4430069"/>
            <a:ext cx="1328718" cy="646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VTR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1564004" y="1242338"/>
            <a:ext cx="1328718" cy="4831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Prismatic</a:t>
            </a:r>
            <a:r>
              <a:rPr lang="fr-FR" sz="1600" dirty="0" smtClean="0">
                <a:solidFill>
                  <a:schemeClr val="tx1"/>
                </a:solidFill>
              </a:rPr>
              <a:t> adaptation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93" y="1242339"/>
            <a:ext cx="854597" cy="675829"/>
          </a:xfrm>
          <a:prstGeom prst="rect">
            <a:avLst/>
          </a:prstGeom>
        </p:spPr>
      </p:pic>
      <p:cxnSp>
        <p:nvCxnSpPr>
          <p:cNvPr id="26" name="Connecteur droit 25"/>
          <p:cNvCxnSpPr/>
          <p:nvPr/>
        </p:nvCxnSpPr>
        <p:spPr>
          <a:xfrm flipV="1">
            <a:off x="2224032" y="1726976"/>
            <a:ext cx="0" cy="108481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èche droite 27"/>
          <p:cNvSpPr/>
          <p:nvPr/>
        </p:nvSpPr>
        <p:spPr>
          <a:xfrm>
            <a:off x="3904180" y="4014587"/>
            <a:ext cx="6832033" cy="22958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èche à angle droit 30"/>
          <p:cNvSpPr/>
          <p:nvPr/>
        </p:nvSpPr>
        <p:spPr>
          <a:xfrm rot="5400000" flipH="1">
            <a:off x="7608958" y="919414"/>
            <a:ext cx="765268" cy="416740"/>
          </a:xfrm>
          <a:prstGeom prst="bentUpArrow">
            <a:avLst>
              <a:gd name="adj1" fmla="val 6665"/>
              <a:gd name="adj2" fmla="val 14422"/>
              <a:gd name="adj3" fmla="val 2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à coins arrondis 31"/>
          <p:cNvSpPr/>
          <p:nvPr/>
        </p:nvSpPr>
        <p:spPr>
          <a:xfrm>
            <a:off x="8351999" y="388407"/>
            <a:ext cx="2472461" cy="649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Between</a:t>
            </a:r>
            <a:r>
              <a:rPr lang="fr-FR" dirty="0" smtClean="0">
                <a:solidFill>
                  <a:schemeClr val="tx1"/>
                </a:solidFill>
              </a:rPr>
              <a:t>-S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(</a:t>
            </a:r>
            <a:r>
              <a:rPr lang="fr-FR" dirty="0" err="1" smtClean="0">
                <a:solidFill>
                  <a:schemeClr val="tx1"/>
                </a:solidFill>
              </a:rPr>
              <a:t>left</a:t>
            </a:r>
            <a:r>
              <a:rPr lang="fr-FR" dirty="0" smtClean="0">
                <a:solidFill>
                  <a:schemeClr val="tx1"/>
                </a:solidFill>
              </a:rPr>
              <a:t> vs right)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Flèche à angle droit 33"/>
          <p:cNvSpPr/>
          <p:nvPr/>
        </p:nvSpPr>
        <p:spPr>
          <a:xfrm rot="5400000">
            <a:off x="3729916" y="4252577"/>
            <a:ext cx="765268" cy="416740"/>
          </a:xfrm>
          <a:prstGeom prst="bentUpArrow">
            <a:avLst>
              <a:gd name="adj1" fmla="val 6665"/>
              <a:gd name="adj2" fmla="val 14422"/>
              <a:gd name="adj3" fmla="val 2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à coins arrondis 34"/>
          <p:cNvSpPr/>
          <p:nvPr/>
        </p:nvSpPr>
        <p:spPr>
          <a:xfrm>
            <a:off x="4424889" y="4540576"/>
            <a:ext cx="2659950" cy="6297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Within</a:t>
            </a:r>
            <a:r>
              <a:rPr lang="fr-FR" dirty="0" smtClean="0">
                <a:solidFill>
                  <a:schemeClr val="tx1"/>
                </a:solidFill>
              </a:rPr>
              <a:t>-S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(control vs perturbation)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6" name="Flèche droite 35"/>
          <p:cNvSpPr/>
          <p:nvPr/>
        </p:nvSpPr>
        <p:spPr>
          <a:xfrm>
            <a:off x="3119653" y="2978209"/>
            <a:ext cx="549757" cy="39036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88115">
            <a:off x="6458455" y="2930817"/>
            <a:ext cx="395619" cy="566527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88115" flipH="1" flipV="1">
            <a:off x="5386364" y="2938757"/>
            <a:ext cx="395619" cy="566527"/>
          </a:xfrm>
          <a:prstGeom prst="rect">
            <a:avLst/>
          </a:prstGeom>
        </p:spPr>
      </p:pic>
      <p:sp>
        <p:nvSpPr>
          <p:cNvPr id="39" name="Rectangle à coins arrondis 38"/>
          <p:cNvSpPr/>
          <p:nvPr/>
        </p:nvSpPr>
        <p:spPr>
          <a:xfrm>
            <a:off x="9090021" y="2620596"/>
            <a:ext cx="728749" cy="382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VV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9108701" y="3415423"/>
            <a:ext cx="728749" cy="382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SA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88115">
            <a:off x="9806434" y="2935287"/>
            <a:ext cx="395619" cy="566527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88115" flipH="1" flipV="1">
            <a:off x="8734343" y="2943227"/>
            <a:ext cx="395619" cy="566527"/>
          </a:xfrm>
          <a:prstGeom prst="rect">
            <a:avLst/>
          </a:prstGeom>
        </p:spPr>
      </p:pic>
      <p:sp>
        <p:nvSpPr>
          <p:cNvPr id="43" name="Rectangle à coins arrondis 42"/>
          <p:cNvSpPr/>
          <p:nvPr/>
        </p:nvSpPr>
        <p:spPr>
          <a:xfrm>
            <a:off x="10824460" y="3892115"/>
            <a:ext cx="1211792" cy="4302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Fixed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</a:rPr>
              <a:t>order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 flipV="1">
            <a:off x="2199165" y="3551094"/>
            <a:ext cx="0" cy="108481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940844" y="363519"/>
            <a:ext cx="1053601" cy="6994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Plain glasses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2141791" y="349744"/>
            <a:ext cx="1053601" cy="6994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+/- 10° </a:t>
            </a:r>
            <a:r>
              <a:rPr lang="fr-FR" dirty="0" err="1" smtClean="0">
                <a:solidFill>
                  <a:schemeClr val="tx1"/>
                </a:solidFill>
              </a:rPr>
              <a:t>prisms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3463013" y="154113"/>
            <a:ext cx="2091186" cy="9088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sz="1600" dirty="0" smtClean="0">
                <a:solidFill>
                  <a:schemeClr val="tx1"/>
                </a:solidFill>
              </a:rPr>
              <a:t>250 </a:t>
            </a:r>
            <a:r>
              <a:rPr lang="fr-FR" sz="1600" dirty="0" err="1" smtClean="0">
                <a:solidFill>
                  <a:schemeClr val="tx1"/>
                </a:solidFill>
              </a:rPr>
              <a:t>pointing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</a:rPr>
              <a:t>toward</a:t>
            </a:r>
            <a:r>
              <a:rPr lang="fr-FR" sz="1600" dirty="0" smtClean="0">
                <a:solidFill>
                  <a:schemeClr val="tx1"/>
                </a:solidFill>
              </a:rPr>
              <a:t> 2 </a:t>
            </a:r>
            <a:r>
              <a:rPr lang="fr-FR" sz="1600" dirty="0" err="1" smtClean="0">
                <a:solidFill>
                  <a:schemeClr val="tx1"/>
                </a:solidFill>
              </a:rPr>
              <a:t>targets</a:t>
            </a:r>
            <a:endParaRPr lang="fr-F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600" dirty="0" smtClean="0">
                <a:solidFill>
                  <a:schemeClr val="tx1"/>
                </a:solidFill>
              </a:rPr>
              <a:t>10 minutes 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3578776" y="5360836"/>
            <a:ext cx="2091186" cy="6994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Task = music ?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5 minutes 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1023085" y="5362615"/>
            <a:ext cx="1053601" cy="6994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Upright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2224032" y="5360835"/>
            <a:ext cx="1053601" cy="6994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+/- 18° tilt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9792334" y="1537603"/>
            <a:ext cx="1970549" cy="6994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8 trials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5/6 minutes ?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2" name="Connecteur droit 51"/>
          <p:cNvCxnSpPr/>
          <p:nvPr/>
        </p:nvCxnSpPr>
        <p:spPr>
          <a:xfrm flipV="1">
            <a:off x="9850917" y="2236139"/>
            <a:ext cx="320499" cy="38627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9539094" y="3797248"/>
            <a:ext cx="98270" cy="108244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à coins arrondis 57"/>
          <p:cNvSpPr/>
          <p:nvPr/>
        </p:nvSpPr>
        <p:spPr>
          <a:xfrm>
            <a:off x="8921049" y="4855460"/>
            <a:ext cx="1970549" cy="6994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10 trials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1-2 minutes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9" name="Connecteur droit 58"/>
          <p:cNvCxnSpPr/>
          <p:nvPr/>
        </p:nvCxnSpPr>
        <p:spPr>
          <a:xfrm flipV="1">
            <a:off x="2902237" y="1062966"/>
            <a:ext cx="658869" cy="48192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2865957" y="4942875"/>
            <a:ext cx="838137" cy="41796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à coins arrondis 62"/>
          <p:cNvSpPr/>
          <p:nvPr/>
        </p:nvSpPr>
        <p:spPr>
          <a:xfrm>
            <a:off x="10896885" y="365933"/>
            <a:ext cx="1139367" cy="7056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10 </a:t>
            </a:r>
            <a:r>
              <a:rPr lang="fr-FR" sz="1400" dirty="0" err="1" smtClean="0">
                <a:solidFill>
                  <a:schemeClr val="tx1"/>
                </a:solidFill>
              </a:rPr>
              <a:t>Subjects</a:t>
            </a:r>
            <a:r>
              <a:rPr lang="fr-FR" sz="1400" dirty="0" smtClean="0">
                <a:solidFill>
                  <a:schemeClr val="tx1"/>
                </a:solidFill>
              </a:rPr>
              <a:t> in </a:t>
            </a:r>
            <a:r>
              <a:rPr lang="fr-FR" sz="1400" dirty="0" err="1" smtClean="0">
                <a:solidFill>
                  <a:schemeClr val="tx1"/>
                </a:solidFill>
              </a:rPr>
              <a:t>each</a:t>
            </a:r>
            <a:r>
              <a:rPr lang="fr-FR" sz="1400" dirty="0" smtClean="0">
                <a:solidFill>
                  <a:schemeClr val="tx1"/>
                </a:solidFill>
              </a:rPr>
              <a:t> condition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2627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66</Words>
  <Application>Microsoft Office PowerPoint</Application>
  <PresentationFormat>Grand écran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</dc:creator>
  <cp:lastModifiedBy>Remi</cp:lastModifiedBy>
  <cp:revision>10</cp:revision>
  <dcterms:created xsi:type="dcterms:W3CDTF">2021-02-01T10:54:18Z</dcterms:created>
  <dcterms:modified xsi:type="dcterms:W3CDTF">2021-02-01T11:25:13Z</dcterms:modified>
</cp:coreProperties>
</file>