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99"/>
    <p:restoredTop sz="94668"/>
  </p:normalViewPr>
  <p:slideViewPr>
    <p:cSldViewPr snapToGrid="0" snapToObjects="1">
      <p:cViewPr>
        <p:scale>
          <a:sx n="166" d="100"/>
          <a:sy n="166" d="100"/>
        </p:scale>
        <p:origin x="456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1A77-13B8-E849-B2E4-F322AEC3D15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F7D1B-C3BB-7247-86D2-6D087A19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7D1B-C3BB-7247-86D2-6D087A19D1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5D-3E86-5247-9B5A-D71AE6155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51B5F-C1C2-3E48-B32D-87F2D37C1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C2DB-042C-2F4F-94CC-4797FEB9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0F97-9A8D-B34D-92B9-515081FD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5A34-0906-0C42-9C33-6F1A2F1F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712F-517B-4A43-A247-4104C1E8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CB444-F188-3546-87FF-84DFAFAD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D5CA-DFFA-1F40-B8C7-3A93628B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0AC06-B686-7049-91ED-2C635819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FBEE-5DC5-FE49-B53A-B2848122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009DB-A8C3-8B40-B964-E40E76826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2F260-DFE2-604D-A374-F3250801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7DDA-E64A-D24F-B4B3-27E5DA0F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0FFA-7D44-4E43-8381-6D7198BB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F374-EA8E-684F-8E86-AEB491AC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9268-89F5-604A-9399-86688583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6631-1209-CA40-81B1-9B818D2D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F597-01CF-F342-81CD-93C848ED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D470-9BB7-DF42-BA13-BCF56204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B5C6-15C9-FE4B-9B5F-F1A44841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4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B03D-21DA-2545-8F38-F3637B6D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9530-C5BE-0B4D-BBFB-FF093C5E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A8F3-89ED-4E44-829C-1EB767BF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2AB4-A75C-3540-8E84-870609CD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4BDE0-6C06-1A49-999D-A79CCC44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E15C-70B2-724F-9CD7-98CB8E16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A757-990D-F947-BE03-6A54D8B07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26092-EAF4-524E-B1A6-0802DB286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D5BA6-5232-D346-A353-14951DF1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FFEB9-A1A8-414C-8B64-8FE0C5AF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0D1F3-3B74-7143-B91D-3C6324C1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F1E9-78F6-F943-9023-82C03F94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C466-6808-5940-9408-3BEA8D016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FDCEC-2ACD-B74E-A99A-C57DE8CB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9849C-48F0-2643-BA44-AEA7EA29D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75231-8F19-B74B-AD9D-B1B0D808D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76F2A-758A-564D-B64B-E715C061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82E8A-4457-B04C-A9BE-BF757F5B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B05BC-455F-E249-96ED-1A74157B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98E4-C532-5C42-A9D6-72EC60B7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299D4-11E2-9643-B105-1A362820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EBC49-368A-8749-8255-2971C887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1442E-77DE-7846-B38E-6E62F953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9F0BF-5CB0-CB49-8402-E51ECD41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CEFF0-213D-F540-B35D-D077BE53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E0863-5D97-314D-AF6E-7A8C613F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9F5F-6097-3C45-B14D-AA2D35DE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0FE4-FFB5-4B4D-940B-848F266E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17729-1DDA-DB46-BC47-867E3A23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F9F60-3637-2649-8B84-B8D5AD4A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592B-D2FE-8C4A-B374-C9645B6B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ACC9C-9B92-6D44-8573-EEC89F38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673F-2DB9-8549-B86D-586B8879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3C54-A346-024C-A849-831E4EE1F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41E7C-AF07-D24F-8454-33FEB19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F084-7290-BC43-87D7-BF6E960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AC58C-6F15-BB42-B7E1-92AC1BAD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2806-3BB5-9E46-B844-2074E705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76B67-88F9-FB49-B62F-D6B59C1C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4810-1CDF-D946-B7AB-30FBFE88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A153C-A7AC-1C49-AA8A-71724641A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CE90-B345-BB4D-8EF1-4F1BE2AE20E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5528-5AF8-654F-AE42-E18547B2F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9231-B8D6-694A-8C53-CCA0CA76B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2EBD-FD35-E143-920B-A667C6EE1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E5DCBC-E02E-F047-A7BE-B3234A098B50}"/>
              </a:ext>
            </a:extLst>
          </p:cNvPr>
          <p:cNvSpPr txBox="1"/>
          <p:nvPr/>
        </p:nvSpPr>
        <p:spPr>
          <a:xfrm>
            <a:off x="1212516" y="988958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Snippet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D34C6-A31B-294C-8EE8-627CD2CF1728}"/>
              </a:ext>
            </a:extLst>
          </p:cNvPr>
          <p:cNvSpPr/>
          <p:nvPr/>
        </p:nvSpPr>
        <p:spPr>
          <a:xfrm>
            <a:off x="228049" y="308629"/>
            <a:ext cx="368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152C61"/>
                </a:solidFill>
                <a:effectLst/>
                <a:latin typeface="Poppins"/>
              </a:rPr>
              <a:t>REMI ADAIRE – PREDICTING ARRAYS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AA617-E628-6142-B1FB-EB7E177D1A27}"/>
              </a:ext>
            </a:extLst>
          </p:cNvPr>
          <p:cNvSpPr txBox="1"/>
          <p:nvPr/>
        </p:nvSpPr>
        <p:spPr>
          <a:xfrm>
            <a:off x="4939366" y="796608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Snippet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B5B8B-54FF-D641-B465-883E482D0A16}"/>
              </a:ext>
            </a:extLst>
          </p:cNvPr>
          <p:cNvSpPr txBox="1"/>
          <p:nvPr/>
        </p:nvSpPr>
        <p:spPr>
          <a:xfrm>
            <a:off x="9321229" y="804292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Snippet 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E18F4B-B0F1-1B46-BCBF-E6B65736BCE4}"/>
              </a:ext>
            </a:extLst>
          </p:cNvPr>
          <p:cNvCxnSpPr/>
          <p:nvPr/>
        </p:nvCxnSpPr>
        <p:spPr>
          <a:xfrm>
            <a:off x="469232" y="2153653"/>
            <a:ext cx="3444570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DB8A7F-FBA9-4847-BE63-CB15686987C1}"/>
              </a:ext>
            </a:extLst>
          </p:cNvPr>
          <p:cNvCxnSpPr>
            <a:cxnSpLocks/>
          </p:cNvCxnSpPr>
          <p:nvPr/>
        </p:nvCxnSpPr>
        <p:spPr>
          <a:xfrm flipV="1">
            <a:off x="2070925" y="1500300"/>
            <a:ext cx="0" cy="392541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C58CEE-D95B-C347-8761-8C46979BC58F}"/>
              </a:ext>
            </a:extLst>
          </p:cNvPr>
          <p:cNvSpPr txBox="1"/>
          <p:nvPr/>
        </p:nvSpPr>
        <p:spPr>
          <a:xfrm>
            <a:off x="738668" y="1784321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E1D8B-F237-FC43-A954-5FD98883FBFA}"/>
              </a:ext>
            </a:extLst>
          </p:cNvPr>
          <p:cNvSpPr txBox="1"/>
          <p:nvPr/>
        </p:nvSpPr>
        <p:spPr>
          <a:xfrm>
            <a:off x="2455488" y="1727622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Value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ADA16C-63AE-634D-A2F4-B5A32A077548}"/>
              </a:ext>
            </a:extLst>
          </p:cNvPr>
          <p:cNvCxnSpPr/>
          <p:nvPr/>
        </p:nvCxnSpPr>
        <p:spPr>
          <a:xfrm>
            <a:off x="4237525" y="2145969"/>
            <a:ext cx="3444570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132E6C-6FD9-A648-BE84-DBFA67773788}"/>
              </a:ext>
            </a:extLst>
          </p:cNvPr>
          <p:cNvCxnSpPr>
            <a:cxnSpLocks/>
          </p:cNvCxnSpPr>
          <p:nvPr/>
        </p:nvCxnSpPr>
        <p:spPr>
          <a:xfrm flipV="1">
            <a:off x="5839218" y="1492616"/>
            <a:ext cx="0" cy="392541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A7381A-BC49-E84D-9EFA-910D3A8A0BCD}"/>
              </a:ext>
            </a:extLst>
          </p:cNvPr>
          <p:cNvSpPr txBox="1"/>
          <p:nvPr/>
        </p:nvSpPr>
        <p:spPr>
          <a:xfrm>
            <a:off x="4506961" y="1776637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2D271-54A8-DC4B-8E6E-4D609D761239}"/>
              </a:ext>
            </a:extLst>
          </p:cNvPr>
          <p:cNvSpPr txBox="1"/>
          <p:nvPr/>
        </p:nvSpPr>
        <p:spPr>
          <a:xfrm>
            <a:off x="6223781" y="1719938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Value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A9E942-C900-4746-9C6E-5DCB5484C85B}"/>
              </a:ext>
            </a:extLst>
          </p:cNvPr>
          <p:cNvCxnSpPr/>
          <p:nvPr/>
        </p:nvCxnSpPr>
        <p:spPr>
          <a:xfrm>
            <a:off x="8561430" y="2153653"/>
            <a:ext cx="3444570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5BAE56-7A9A-8B45-8B08-EB5F418D85A9}"/>
              </a:ext>
            </a:extLst>
          </p:cNvPr>
          <p:cNvCxnSpPr>
            <a:cxnSpLocks/>
          </p:cNvCxnSpPr>
          <p:nvPr/>
        </p:nvCxnSpPr>
        <p:spPr>
          <a:xfrm flipV="1">
            <a:off x="10163123" y="1500300"/>
            <a:ext cx="0" cy="392541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5C0100-6C66-6646-A937-60CCDEAFB6F1}"/>
              </a:ext>
            </a:extLst>
          </p:cNvPr>
          <p:cNvSpPr txBox="1"/>
          <p:nvPr/>
        </p:nvSpPr>
        <p:spPr>
          <a:xfrm>
            <a:off x="8830866" y="178432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3415AB-E8BB-124B-BDF2-D58E411FB4DA}"/>
              </a:ext>
            </a:extLst>
          </p:cNvPr>
          <p:cNvSpPr txBox="1"/>
          <p:nvPr/>
        </p:nvSpPr>
        <p:spPr>
          <a:xfrm>
            <a:off x="10547686" y="172762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380DD-A2E4-AB4C-962A-58295D559F91}"/>
              </a:ext>
            </a:extLst>
          </p:cNvPr>
          <p:cNvSpPr txBox="1"/>
          <p:nvPr/>
        </p:nvSpPr>
        <p:spPr>
          <a:xfrm>
            <a:off x="0" y="5916521"/>
            <a:ext cx="36086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contactInfo</a:t>
            </a:r>
            <a:r>
              <a:rPr lang="en-US" sz="800" dirty="0"/>
              <a:t> = ["Paula", "Smith", "1234 Main Street", "St. Louis", "MO", 12345];</a:t>
            </a:r>
          </a:p>
          <a:p>
            <a:r>
              <a:rPr lang="en-US" sz="800" dirty="0" err="1"/>
              <a:t>console.log</a:t>
            </a:r>
            <a:r>
              <a:rPr lang="en-US" sz="800" dirty="0"/>
              <a:t>(</a:t>
            </a:r>
            <a:r>
              <a:rPr lang="en-US" sz="800" dirty="0" err="1"/>
              <a:t>contactInfo</a:t>
            </a:r>
            <a:r>
              <a:rPr lang="en-US" sz="800" dirty="0"/>
              <a:t>);</a:t>
            </a:r>
          </a:p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7EB68B-6124-DB4C-B75F-223946578269}"/>
              </a:ext>
            </a:extLst>
          </p:cNvPr>
          <p:cNvSpPr/>
          <p:nvPr/>
        </p:nvSpPr>
        <p:spPr>
          <a:xfrm>
            <a:off x="588914" y="2279984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contactInfo</a:t>
            </a:r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6D681-8F8D-F94C-A3A7-63750A61D4DB}"/>
              </a:ext>
            </a:extLst>
          </p:cNvPr>
          <p:cNvSpPr/>
          <p:nvPr/>
        </p:nvSpPr>
        <p:spPr>
          <a:xfrm>
            <a:off x="2142641" y="2244351"/>
            <a:ext cx="1665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["Paula", "Smith", "1234 Main Street", "St. Louis", "MO", 12345];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23D391-16D2-E24B-81E9-0366BB6E1967}"/>
              </a:ext>
            </a:extLst>
          </p:cNvPr>
          <p:cNvSpPr/>
          <p:nvPr/>
        </p:nvSpPr>
        <p:spPr>
          <a:xfrm>
            <a:off x="4284622" y="5924225"/>
            <a:ext cx="3878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var</a:t>
            </a:r>
            <a:r>
              <a:rPr lang="en-US" sz="800" dirty="0"/>
              <a:t> produce = ["apples", "oranges"];</a:t>
            </a:r>
          </a:p>
          <a:p>
            <a:r>
              <a:rPr lang="en-US" sz="800" dirty="0" err="1"/>
              <a:t>var</a:t>
            </a:r>
            <a:r>
              <a:rPr lang="en-US" sz="800" dirty="0"/>
              <a:t> frozen = ["broccoli", "ice cream"];</a:t>
            </a:r>
          </a:p>
          <a:p>
            <a:r>
              <a:rPr lang="en-US" sz="800" dirty="0" err="1"/>
              <a:t>frozen.push</a:t>
            </a:r>
            <a:r>
              <a:rPr lang="en-US" sz="800" dirty="0"/>
              <a:t>("</a:t>
            </a:r>
            <a:r>
              <a:rPr lang="en-US" sz="800" dirty="0" err="1"/>
              <a:t>hashbrowns</a:t>
            </a:r>
            <a:r>
              <a:rPr lang="en-US" sz="800" dirty="0"/>
              <a:t>");</a:t>
            </a:r>
          </a:p>
          <a:p>
            <a:r>
              <a:rPr lang="en-US" sz="800" dirty="0" err="1"/>
              <a:t>console.log</a:t>
            </a:r>
            <a:r>
              <a:rPr lang="en-US" sz="800" dirty="0"/>
              <a:t>(frozen);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D0C2CA-04E6-6A4D-BF6F-64CAF1E07147}"/>
              </a:ext>
            </a:extLst>
          </p:cNvPr>
          <p:cNvSpPr/>
          <p:nvPr/>
        </p:nvSpPr>
        <p:spPr>
          <a:xfrm>
            <a:off x="4557567" y="2330635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produce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DC4D9E-2524-D443-85A1-56E55A9F5F62}"/>
              </a:ext>
            </a:extLst>
          </p:cNvPr>
          <p:cNvSpPr/>
          <p:nvPr/>
        </p:nvSpPr>
        <p:spPr>
          <a:xfrm>
            <a:off x="5957914" y="2349244"/>
            <a:ext cx="1098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["apples", "oranges"];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8DEA1B-9A18-4D40-8BB0-546BBCBEE94B}"/>
              </a:ext>
            </a:extLst>
          </p:cNvPr>
          <p:cNvSpPr/>
          <p:nvPr/>
        </p:nvSpPr>
        <p:spPr>
          <a:xfrm>
            <a:off x="4552433" y="2713719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frozen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BB237A-2DE9-6343-96A3-D8E4FD918581}"/>
              </a:ext>
            </a:extLst>
          </p:cNvPr>
          <p:cNvSpPr/>
          <p:nvPr/>
        </p:nvSpPr>
        <p:spPr>
          <a:xfrm>
            <a:off x="5959416" y="2742623"/>
            <a:ext cx="12266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["broccoli", "ice cream"];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8DD4D-DCCC-F148-8400-6772C8F431A7}"/>
              </a:ext>
            </a:extLst>
          </p:cNvPr>
          <p:cNvSpPr/>
          <p:nvPr/>
        </p:nvSpPr>
        <p:spPr>
          <a:xfrm>
            <a:off x="4119835" y="3032700"/>
            <a:ext cx="13644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frozen.push</a:t>
            </a:r>
            <a:r>
              <a:rPr lang="en-US" sz="800" dirty="0"/>
              <a:t>("</a:t>
            </a:r>
            <a:r>
              <a:rPr lang="en-US" sz="800" dirty="0" err="1"/>
              <a:t>hashbrowns</a:t>
            </a:r>
            <a:r>
              <a:rPr lang="en-US" sz="800" dirty="0"/>
              <a:t>");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652F53-7388-9D47-BDA6-103E14C412E7}"/>
              </a:ext>
            </a:extLst>
          </p:cNvPr>
          <p:cNvSpPr/>
          <p:nvPr/>
        </p:nvSpPr>
        <p:spPr>
          <a:xfrm>
            <a:off x="5957914" y="3060092"/>
            <a:ext cx="18966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["broccoli", "ice cream”, “</a:t>
            </a:r>
            <a:r>
              <a:rPr lang="en-US" sz="800" dirty="0" err="1"/>
              <a:t>hashbrowns</a:t>
            </a:r>
            <a:r>
              <a:rPr lang="en-US" sz="800" dirty="0"/>
              <a:t>” ];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6A8713-9DC3-6540-A653-29E8CED7D4EB}"/>
              </a:ext>
            </a:extLst>
          </p:cNvPr>
          <p:cNvSpPr/>
          <p:nvPr/>
        </p:nvSpPr>
        <p:spPr>
          <a:xfrm>
            <a:off x="4330866" y="3396341"/>
            <a:ext cx="10150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console.log</a:t>
            </a:r>
            <a:r>
              <a:rPr lang="en-US" sz="800" dirty="0"/>
              <a:t>(frozen);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7EE6BE-D560-EB40-B39D-8729A08FF529}"/>
              </a:ext>
            </a:extLst>
          </p:cNvPr>
          <p:cNvSpPr/>
          <p:nvPr/>
        </p:nvSpPr>
        <p:spPr>
          <a:xfrm>
            <a:off x="5932428" y="3396341"/>
            <a:ext cx="18966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["broccoli", "ice cream”, “</a:t>
            </a:r>
            <a:r>
              <a:rPr lang="en-US" sz="800" dirty="0" err="1"/>
              <a:t>hashbrowns</a:t>
            </a:r>
            <a:r>
              <a:rPr lang="en-US" sz="800" dirty="0"/>
              <a:t>” ];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FDD358-1AD6-6047-AE3D-A17303578844}"/>
              </a:ext>
            </a:extLst>
          </p:cNvPr>
          <p:cNvSpPr/>
          <p:nvPr/>
        </p:nvSpPr>
        <p:spPr>
          <a:xfrm>
            <a:off x="8746923" y="5833211"/>
            <a:ext cx="23560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movieLibrary</a:t>
            </a:r>
            <a:r>
              <a:rPr lang="en-US" sz="800" dirty="0"/>
              <a:t> = ["Bambi", "E.T.", "Toy Story"];</a:t>
            </a:r>
          </a:p>
          <a:p>
            <a:r>
              <a:rPr lang="en-US" sz="800" dirty="0" err="1"/>
              <a:t>movieLibrary.push</a:t>
            </a:r>
            <a:r>
              <a:rPr lang="en-US" sz="800" dirty="0"/>
              <a:t>("Zorro");</a:t>
            </a:r>
          </a:p>
          <a:p>
            <a:r>
              <a:rPr lang="en-US" sz="800" dirty="0" err="1"/>
              <a:t>movieLibrary</a:t>
            </a:r>
            <a:r>
              <a:rPr lang="en-US" sz="800" dirty="0"/>
              <a:t>[1] = "Beetlejuice";</a:t>
            </a:r>
          </a:p>
          <a:p>
            <a:r>
              <a:rPr lang="en-US" sz="800" dirty="0" err="1"/>
              <a:t>console.log</a:t>
            </a:r>
            <a:r>
              <a:rPr lang="en-US" sz="800" dirty="0"/>
              <a:t>(</a:t>
            </a:r>
            <a:r>
              <a:rPr lang="en-US" sz="800" dirty="0" err="1"/>
              <a:t>movieLibrary</a:t>
            </a:r>
            <a:r>
              <a:rPr lang="en-US" sz="800" dirty="0"/>
              <a:t>);</a:t>
            </a:r>
          </a:p>
          <a:p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F6A8F5-5B4E-0A4F-9260-04D7482AC02B}"/>
              </a:ext>
            </a:extLst>
          </p:cNvPr>
          <p:cNvSpPr/>
          <p:nvPr/>
        </p:nvSpPr>
        <p:spPr>
          <a:xfrm>
            <a:off x="8701315" y="2259740"/>
            <a:ext cx="7537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movieLibrary</a:t>
            </a:r>
            <a:r>
              <a:rPr lang="en-US" sz="8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14817F-2AF2-8849-B3BF-6091B49DC5C4}"/>
              </a:ext>
            </a:extLst>
          </p:cNvPr>
          <p:cNvSpPr/>
          <p:nvPr/>
        </p:nvSpPr>
        <p:spPr>
          <a:xfrm>
            <a:off x="10283715" y="2262092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["Bambi", "E.T.", "Toy Story"];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37BE3B-EC76-2D47-A0A3-CF2CB5CD116E}"/>
              </a:ext>
            </a:extLst>
          </p:cNvPr>
          <p:cNvSpPr/>
          <p:nvPr/>
        </p:nvSpPr>
        <p:spPr>
          <a:xfrm>
            <a:off x="8687858" y="2591562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movieLibrary.push</a:t>
            </a:r>
            <a:endParaRPr lang="en-US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DAFB3F-28AA-A84A-996B-A6FF53D2AC2F}"/>
              </a:ext>
            </a:extLst>
          </p:cNvPr>
          <p:cNvSpPr/>
          <p:nvPr/>
        </p:nvSpPr>
        <p:spPr>
          <a:xfrm>
            <a:off x="10283715" y="2582905"/>
            <a:ext cx="17908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["Bambi", "E.T.", "Toy Story”, “Zorro”];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60C7C6-2BC8-FD4C-9896-13433BA8C7E4}"/>
              </a:ext>
            </a:extLst>
          </p:cNvPr>
          <p:cNvSpPr/>
          <p:nvPr/>
        </p:nvSpPr>
        <p:spPr>
          <a:xfrm>
            <a:off x="8691195" y="2924978"/>
            <a:ext cx="8467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movieLibrary</a:t>
            </a:r>
            <a:r>
              <a:rPr lang="en-US" sz="800" dirty="0"/>
              <a:t>[1]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927EC7-5147-0047-A9B4-3C5A79DB820A}"/>
              </a:ext>
            </a:extLst>
          </p:cNvPr>
          <p:cNvSpPr/>
          <p:nvPr/>
        </p:nvSpPr>
        <p:spPr>
          <a:xfrm>
            <a:off x="10245979" y="2898024"/>
            <a:ext cx="1625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["Bambi", “Beetlejuice”, "E.T.", "Toy Story”, “Zorro”];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8477EB-1659-A349-8B37-EA37DDC942F0}"/>
              </a:ext>
            </a:extLst>
          </p:cNvPr>
          <p:cNvSpPr/>
          <p:nvPr/>
        </p:nvSpPr>
        <p:spPr>
          <a:xfrm>
            <a:off x="8674257" y="3244914"/>
            <a:ext cx="12939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console.log</a:t>
            </a:r>
            <a:r>
              <a:rPr lang="en-US" sz="800" dirty="0"/>
              <a:t>(</a:t>
            </a:r>
            <a:r>
              <a:rPr lang="en-US" sz="800" dirty="0" err="1"/>
              <a:t>movieLibrary</a:t>
            </a:r>
            <a:r>
              <a:rPr lang="en-US" sz="800" dirty="0"/>
              <a:t>);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07EAF1-A21C-044D-8ACA-6A2DEEC4B597}"/>
              </a:ext>
            </a:extLst>
          </p:cNvPr>
          <p:cNvSpPr/>
          <p:nvPr/>
        </p:nvSpPr>
        <p:spPr>
          <a:xfrm>
            <a:off x="10290029" y="3265528"/>
            <a:ext cx="1625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["Bambi", “Beetlejuice”, "E.T.", "Toy Story”, “Zorro”];</a:t>
            </a:r>
          </a:p>
        </p:txBody>
      </p:sp>
    </p:spTree>
    <p:extLst>
      <p:ext uri="{BB962C8B-B14F-4D97-AF65-F5344CB8AC3E}">
        <p14:creationId xmlns:p14="http://schemas.microsoft.com/office/powerpoint/2010/main" val="49275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266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A.</dc:creator>
  <cp:lastModifiedBy>Remi A.</cp:lastModifiedBy>
  <cp:revision>3</cp:revision>
  <cp:lastPrinted>2023-09-26T03:00:55Z</cp:lastPrinted>
  <dcterms:created xsi:type="dcterms:W3CDTF">2023-09-26T02:36:50Z</dcterms:created>
  <dcterms:modified xsi:type="dcterms:W3CDTF">2023-09-26T03:01:10Z</dcterms:modified>
</cp:coreProperties>
</file>