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3"/>
  </p:notesMasterIdLst>
  <p:handoutMasterIdLst>
    <p:handoutMasterId r:id="rId14"/>
  </p:handoutMasterIdLst>
  <p:sldIdLst>
    <p:sldId id="264" r:id="rId5"/>
    <p:sldId id="276" r:id="rId6"/>
    <p:sldId id="268" r:id="rId7"/>
    <p:sldId id="281" r:id="rId8"/>
    <p:sldId id="282" r:id="rId9"/>
    <p:sldId id="269" r:id="rId10"/>
    <p:sldId id="266" r:id="rId11"/>
    <p:sldId id="284" r:id="rId12"/>
  </p:sldIdLst>
  <p:sldSz cx="12188825" cy="6858000"/>
  <p:notesSz cx="6858000" cy="9144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2325" autoAdjust="0"/>
  </p:normalViewPr>
  <p:slideViewPr>
    <p:cSldViewPr showGuides="1">
      <p:cViewPr varScale="1">
        <p:scale>
          <a:sx n="74" d="100"/>
          <a:sy n="74" d="100"/>
        </p:scale>
        <p:origin x="726" y="66"/>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02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39CBB25-CFD5-4C0C-B364-CAFBE5A1E43A}" type="datetime1">
              <a:rPr lang="en-GB" smtClean="0">
                <a:solidFill>
                  <a:schemeClr val="tx2"/>
                </a:solidFill>
              </a:rPr>
              <a:t>04/11/2021</a:t>
            </a:fld>
            <a:endParaRPr lang="en-GB"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BC663754-6BB9-4C84-86A1-2A8915513BBA}" type="datetime1">
              <a:rPr lang="en-GB" noProof="0" smtClean="0"/>
              <a:t>04/11/2021</a:t>
            </a:fld>
            <a:endParaRPr lang="en-GB" noProof="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1</a:t>
            </a:fld>
            <a:endParaRPr lang="en-GB" dirty="0"/>
          </a:p>
        </p:txBody>
      </p:sp>
    </p:spTree>
    <p:extLst>
      <p:ext uri="{BB962C8B-B14F-4D97-AF65-F5344CB8AC3E}">
        <p14:creationId xmlns:p14="http://schemas.microsoft.com/office/powerpoint/2010/main" val="85293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2</a:t>
            </a:fld>
            <a:endParaRPr lang="en-GB" dirty="0"/>
          </a:p>
        </p:txBody>
      </p:sp>
    </p:spTree>
    <p:extLst>
      <p:ext uri="{BB962C8B-B14F-4D97-AF65-F5344CB8AC3E}">
        <p14:creationId xmlns:p14="http://schemas.microsoft.com/office/powerpoint/2010/main" val="29498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3</a:t>
            </a:fld>
            <a:endParaRPr lang="en-GB" dirty="0"/>
          </a:p>
        </p:txBody>
      </p:sp>
    </p:spTree>
    <p:extLst>
      <p:ext uri="{BB962C8B-B14F-4D97-AF65-F5344CB8AC3E}">
        <p14:creationId xmlns:p14="http://schemas.microsoft.com/office/powerpoint/2010/main" val="9666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4</a:t>
            </a:fld>
            <a:endParaRPr lang="en-GB" dirty="0"/>
          </a:p>
        </p:txBody>
      </p:sp>
    </p:spTree>
    <p:extLst>
      <p:ext uri="{BB962C8B-B14F-4D97-AF65-F5344CB8AC3E}">
        <p14:creationId xmlns:p14="http://schemas.microsoft.com/office/powerpoint/2010/main" val="326305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6</a:t>
            </a:fld>
            <a:endParaRPr lang="en-GB" dirty="0"/>
          </a:p>
        </p:txBody>
      </p:sp>
    </p:spTree>
    <p:extLst>
      <p:ext uri="{BB962C8B-B14F-4D97-AF65-F5344CB8AC3E}">
        <p14:creationId xmlns:p14="http://schemas.microsoft.com/office/powerpoint/2010/main" val="412728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7</a:t>
            </a:fld>
            <a:endParaRPr lang="en-GB" dirty="0"/>
          </a:p>
        </p:txBody>
      </p:sp>
    </p:spTree>
    <p:extLst>
      <p:ext uri="{BB962C8B-B14F-4D97-AF65-F5344CB8AC3E}">
        <p14:creationId xmlns:p14="http://schemas.microsoft.com/office/powerpoint/2010/main" val="2131366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rtlCol="0">
            <a:normAutofit/>
          </a:bodyPr>
          <a:lstStyle>
            <a:lvl1pPr>
              <a:lnSpc>
                <a:spcPct val="90000"/>
              </a:lnSpc>
              <a:defRPr sz="5400" cap="none" baseline="0"/>
            </a:lvl1pPr>
          </a:lstStyle>
          <a:p>
            <a:pPr rtl="0"/>
            <a:r>
              <a:rPr lang="en-GB"/>
              <a:t>Click to edit Master title style</a:t>
            </a:r>
            <a:endParaRPr/>
          </a:p>
        </p:txBody>
      </p:sp>
      <p:sp>
        <p:nvSpPr>
          <p:cNvPr id="3" name="Subtitle 2"/>
          <p:cNvSpPr>
            <a:spLocks noGrp="1"/>
          </p:cNvSpPr>
          <p:nvPr>
            <p:ph type="subTitle" idx="1"/>
          </p:nvPr>
        </p:nvSpPr>
        <p:spPr>
          <a:xfrm>
            <a:off x="4672383" y="4927600"/>
            <a:ext cx="7008574" cy="1244600"/>
          </a:xfrm>
        </p:spPr>
        <p:txBody>
          <a:bodyPr rtlCol="0">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GB"/>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456FF4A1-64D4-4885-B59C-EA92977F131C}" type="datetime1">
              <a:rPr lang="en-GB" noProof="0" smtClean="0"/>
              <a:t>04/11/2021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117309" y="274638"/>
            <a:ext cx="8532178" cy="5897561"/>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EC726CA-C00F-4603-96E3-B2808DF06AC9}" type="datetime1">
              <a:rPr lang="en-GB" noProof="0" smtClean="0"/>
              <a:t>04/11/2021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3044BCD0-061D-46BA-81EB-2CA7C06387F6}" type="datetime1">
              <a:rPr lang="en-GB" noProof="0" smtClean="0"/>
              <a:t>04/11/2021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DA60BA0E-20D0-4E7C-B286-26C960A6788F}" type="slidenum">
              <a:rPr lang="en-GB" noProof="0" smtClean="0"/>
              <a:t>‹#›</a:t>
            </a:fld>
            <a:endParaRPr lang="en-GB"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rtlCol="0" anchor="t">
            <a:normAutofit/>
          </a:bodyPr>
          <a:lstStyle>
            <a:lvl1pPr algn="l">
              <a:defRPr sz="5400" b="0" cap="none" baseline="0"/>
            </a:lvl1pPr>
          </a:lstStyle>
          <a:p>
            <a:pPr rtl="0"/>
            <a:r>
              <a:rPr lang="en-GB"/>
              <a:t>Click to edit Master title style</a:t>
            </a:r>
            <a:endParaRPr/>
          </a:p>
        </p:txBody>
      </p:sp>
      <p:sp>
        <p:nvSpPr>
          <p:cNvPr id="3" name="Text Placeholder 2"/>
          <p:cNvSpPr>
            <a:spLocks noGrp="1"/>
          </p:cNvSpPr>
          <p:nvPr>
            <p:ph type="body" idx="1"/>
          </p:nvPr>
        </p:nvSpPr>
        <p:spPr>
          <a:xfrm>
            <a:off x="812589" y="3124200"/>
            <a:ext cx="7008574" cy="1296987"/>
          </a:xfrm>
        </p:spPr>
        <p:txBody>
          <a:bodyPr rtlCol="0"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n-GB"/>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11730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9755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7DD0BC93-D79B-4704-B660-B5E859E43382}" type="datetime1">
              <a:rPr lang="en-GB" noProof="0" smtClean="0"/>
              <a:t>04/11/2021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2137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GB" noProof="0"/>
              <a:t>Click to edit Master text styles</a:t>
            </a:r>
          </a:p>
        </p:txBody>
      </p:sp>
      <p:sp>
        <p:nvSpPr>
          <p:cNvPr id="4" name="Content Placeholder 3"/>
          <p:cNvSpPr>
            <a:spLocks noGrp="1"/>
          </p:cNvSpPr>
          <p:nvPr>
            <p:ph sz="half" idx="2"/>
          </p:nvPr>
        </p:nvSpPr>
        <p:spPr>
          <a:xfrm>
            <a:off x="111730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30162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GB" noProof="0"/>
              <a:t>Click to edit Master text styles</a:t>
            </a:r>
          </a:p>
        </p:txBody>
      </p:sp>
      <p:sp>
        <p:nvSpPr>
          <p:cNvPr id="6" name="Content Placeholder 5"/>
          <p:cNvSpPr>
            <a:spLocks noGrp="1"/>
          </p:cNvSpPr>
          <p:nvPr>
            <p:ph sz="quarter" idx="4"/>
          </p:nvPr>
        </p:nvSpPr>
        <p:spPr>
          <a:xfrm>
            <a:off x="629755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0C893CC8-3363-410A-9FC4-6B9B2AA215A7}" type="datetime1">
              <a:rPr lang="en-GB" noProof="0" smtClean="0"/>
              <a:t>04/11/2021</a:t>
            </a:fld>
            <a:endParaRPr lang="en-GB" noProof="0" dirty="0"/>
          </a:p>
        </p:txBody>
      </p:sp>
      <p:sp>
        <p:nvSpPr>
          <p:cNvPr id="8" name="Footer Placeholder 7"/>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9" name="Slide Number Placeholder 8"/>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76B34D5A-A477-4470-9F6E-DF0158BE49D4}" type="datetime1">
              <a:rPr lang="en-GB" noProof="0" smtClean="0"/>
              <a:t>04/11/2021</a:t>
            </a:fld>
            <a:endParaRPr lang="en-GB" noProof="0" dirty="0"/>
          </a:p>
        </p:txBody>
      </p:sp>
      <p:sp>
        <p:nvSpPr>
          <p:cNvPr id="4" name="Footer Placeholder 3"/>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5" name="Slide Number Placeholder 4"/>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83927337-D9E0-40C1-9758-A531D2FF4B89}" type="datetime1">
              <a:rPr lang="en-GB" noProof="0" smtClean="0"/>
              <a:t>04/11/2021</a:t>
            </a:fld>
            <a:endParaRPr lang="en-GB" noProof="0" dirty="0"/>
          </a:p>
        </p:txBody>
      </p:sp>
      <p:sp>
        <p:nvSpPr>
          <p:cNvPr id="3" name="Footer Placeholder 2"/>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4" name="Slide Number Placeholder 3"/>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304721" y="1701800"/>
            <a:ext cx="3351927" cy="28448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4469236" y="482600"/>
            <a:ext cx="6805427" cy="5892800"/>
          </a:xfrm>
        </p:spPr>
        <p:txBody>
          <a:bodyPr rtlCol="0">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304721" y="4648200"/>
            <a:ext cx="3351927" cy="1727200"/>
          </a:xfrm>
        </p:spPr>
        <p:txBody>
          <a:bodyPr rtlCol="0">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67094BBB-105B-4C64-BD5C-A3FE6353A10C}" type="datetime1">
              <a:rPr lang="en-GB" noProof="0" smtClean="0"/>
              <a:t>04/11/2021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2437765" y="4800600"/>
            <a:ext cx="7313295" cy="7620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Picture Placeholder 2"/>
          <p:cNvSpPr>
            <a:spLocks noGrp="1"/>
          </p:cNvSpPr>
          <p:nvPr>
            <p:ph type="pic" idx="1"/>
          </p:nvPr>
        </p:nvSpPr>
        <p:spPr>
          <a:xfrm>
            <a:off x="2437765" y="279401"/>
            <a:ext cx="7313295" cy="4448175"/>
          </a:xfrm>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2437765" y="5562600"/>
            <a:ext cx="7313295" cy="812800"/>
          </a:xfrm>
        </p:spPr>
        <p:txBody>
          <a:bodyPr rtlCol="0">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B9F06DC1-F7A6-4C55-AFDF-A9776EFE30FC}" type="datetime1">
              <a:rPr lang="en-GB" noProof="0" smtClean="0"/>
              <a:t>04/11/2021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FAA0C96-11BC-4BD7-A77D-21ADC1EAB665}" type="datetime1">
              <a:rPr lang="en-GB" noProof="0" smtClean="0"/>
              <a:t>04/11/2021</a:t>
            </a:fld>
            <a:endParaRPr lang="en-GB" noProof="0"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pPr rtl="0"/>
            <a:r>
              <a:rPr lang="vi-VN" noProof="0"/>
              <a:t>Aptech - EProject 2 - Quản lý thư viện</a:t>
            </a:r>
            <a:endParaRPr lang="en-GB" noProof="0"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8148" y="1498601"/>
            <a:ext cx="7962809" cy="778271"/>
          </a:xfrm>
        </p:spPr>
        <p:txBody>
          <a:bodyPr rtlCol="0">
            <a:normAutofit fontScale="90000"/>
          </a:bodyPr>
          <a:lstStyle/>
          <a:p>
            <a:pPr rtl="0"/>
            <a:r>
              <a:rPr lang="vi-VN"/>
              <a:t>Phần mềm quản lý thư viện</a:t>
            </a:r>
            <a:endParaRPr lang="en-US" dirty="0"/>
          </a:p>
        </p:txBody>
      </p:sp>
      <p:sp>
        <p:nvSpPr>
          <p:cNvPr id="3" name="Subtitle 2"/>
          <p:cNvSpPr>
            <a:spLocks noGrp="1"/>
          </p:cNvSpPr>
          <p:nvPr>
            <p:ph type="subTitle" idx="1"/>
          </p:nvPr>
        </p:nvSpPr>
        <p:spPr>
          <a:xfrm>
            <a:off x="3753731" y="3098704"/>
            <a:ext cx="7962808" cy="2706560"/>
          </a:xfrm>
        </p:spPr>
        <p:txBody>
          <a:bodyPr rtlCol="0">
            <a:normAutofit/>
          </a:bodyPr>
          <a:lstStyle/>
          <a:p>
            <a:pPr rtl="0"/>
            <a:r>
              <a:rPr lang="vi-VN" sz="2400" i="1" u="sng" dirty="0"/>
              <a:t>Giảng viên hướng dẫn</a:t>
            </a:r>
            <a:r>
              <a:rPr lang="vi-VN" sz="2400" dirty="0"/>
              <a:t>: Thầy Nguyễn Ngọc Duy</a:t>
            </a:r>
          </a:p>
          <a:p>
            <a:pPr rtl="0"/>
            <a:endParaRPr lang="vi-VN" sz="2400" dirty="0"/>
          </a:p>
          <a:p>
            <a:pPr rtl="0"/>
            <a:r>
              <a:rPr lang="vi-VN" sz="2400" i="1" u="sng" dirty="0"/>
              <a:t>Học viên thực hiện</a:t>
            </a:r>
            <a:r>
              <a:rPr lang="vi-VN" sz="2400" dirty="0"/>
              <a:t>: Trương Vũ Bình</a:t>
            </a:r>
          </a:p>
          <a:p>
            <a:pPr rtl="0"/>
            <a:r>
              <a:rPr lang="vi-VN" sz="2400" dirty="0"/>
              <a:t>		      Đào Ngọc Quân</a:t>
            </a:r>
          </a:p>
          <a:p>
            <a:pPr rtl="0"/>
            <a:endParaRPr lang="vi-VN" sz="2400" dirty="0"/>
          </a:p>
          <a:p>
            <a:pPr rtl="0"/>
            <a:r>
              <a:rPr lang="vi-VN" sz="2400" i="1" u="sng" dirty="0"/>
              <a:t>Lớp</a:t>
            </a:r>
            <a:r>
              <a:rPr lang="vi-VN" sz="2400" dirty="0"/>
              <a:t>: 		      C2005L</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397000"/>
          </a:xfrm>
        </p:spPr>
        <p:txBody>
          <a:bodyPr rtlCol="0" anchor="b">
            <a:normAutofit/>
          </a:bodyPr>
          <a:lstStyle/>
          <a:p>
            <a:pPr rtl="0"/>
            <a:r>
              <a:rPr lang="vi-VN" dirty="0"/>
              <a:t>Nội dung báo cáo</a:t>
            </a:r>
            <a:endParaRPr lang="en-US" dirty="0"/>
          </a:p>
        </p:txBody>
      </p:sp>
      <p:sp>
        <p:nvSpPr>
          <p:cNvPr id="14" name="Content Placeholder 13"/>
          <p:cNvSpPr>
            <a:spLocks noGrp="1"/>
          </p:cNvSpPr>
          <p:nvPr>
            <p:ph sz="half" idx="1"/>
          </p:nvPr>
        </p:nvSpPr>
        <p:spPr>
          <a:xfrm>
            <a:off x="1117309" y="1701800"/>
            <a:ext cx="4977104" cy="4470400"/>
          </a:xfrm>
        </p:spPr>
        <p:txBody>
          <a:bodyPr rtlCol="0">
            <a:normAutofit/>
          </a:bodyPr>
          <a:lstStyle/>
          <a:p>
            <a:pPr rtl="0"/>
            <a:r>
              <a:rPr lang="vi-VN" dirty="0"/>
              <a:t>Mục đích, yêu cầu đề tài</a:t>
            </a:r>
            <a:endParaRPr lang="en-gb" dirty="0"/>
          </a:p>
          <a:p>
            <a:pPr rtl="0"/>
            <a:r>
              <a:rPr lang="vi-VN" dirty="0"/>
              <a:t>Người dùng</a:t>
            </a:r>
          </a:p>
          <a:p>
            <a:pPr rtl="0"/>
            <a:r>
              <a:rPr lang="vi-VN" dirty="0"/>
              <a:t>Phân tích hệ thống</a:t>
            </a:r>
          </a:p>
          <a:p>
            <a:pPr rtl="0"/>
            <a:r>
              <a:rPr lang="vi-VN" dirty="0"/>
              <a:t>Giao diện phần mềm</a:t>
            </a:r>
          </a:p>
          <a:p>
            <a:pPr rtl="0"/>
            <a:r>
              <a:rPr lang="vi-VN" dirty="0"/>
              <a:t>Tổng kết</a:t>
            </a:r>
            <a:endParaRPr lang="en-US" dirty="0"/>
          </a:p>
        </p:txBody>
      </p:sp>
      <p:pic>
        <p:nvPicPr>
          <p:cNvPr id="3" name="Picture 2" descr="Hourglass and a calendar">
            <a:extLst>
              <a:ext uri="{FF2B5EF4-FFF2-40B4-BE49-F238E27FC236}">
                <a16:creationId xmlns:a16="http://schemas.microsoft.com/office/drawing/2014/main" id="{42AA7253-C849-4B19-BC41-0BE6B6D853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405" r="2" b="2"/>
          <a:stretch/>
        </p:blipFill>
        <p:spPr>
          <a:xfrm>
            <a:off x="6297559" y="1701800"/>
            <a:ext cx="4977104" cy="4470400"/>
          </a:xfrm>
          <a:prstGeom prst="rect">
            <a:avLst/>
          </a:prstGeom>
          <a:noFill/>
        </p:spPr>
      </p:pic>
      <p:sp>
        <p:nvSpPr>
          <p:cNvPr id="4" name="Date Placeholder 3">
            <a:extLst>
              <a:ext uri="{FF2B5EF4-FFF2-40B4-BE49-F238E27FC236}">
                <a16:creationId xmlns:a16="http://schemas.microsoft.com/office/drawing/2014/main" id="{A1A9F54C-ACF1-4722-B90F-8ED3CBDF8DA5}"/>
              </a:ext>
            </a:extLst>
          </p:cNvPr>
          <p:cNvSpPr>
            <a:spLocks noGrp="1"/>
          </p:cNvSpPr>
          <p:nvPr>
            <p:ph type="dt" sz="half" idx="10"/>
          </p:nvPr>
        </p:nvSpPr>
        <p:spPr/>
        <p:txBody>
          <a:bodyPr/>
          <a:lstStyle/>
          <a:p>
            <a:fld id="{487E2034-E342-4F8F-8C4A-5EBD88DE3A70}" type="datetime1">
              <a:rPr lang="en-GB" noProof="0" smtClean="0"/>
              <a:t>04/11/2021</a:t>
            </a:fld>
            <a:endParaRPr lang="en-GB" noProof="0" dirty="0"/>
          </a:p>
        </p:txBody>
      </p:sp>
      <p:sp>
        <p:nvSpPr>
          <p:cNvPr id="5" name="Slide Number Placeholder 4">
            <a:extLst>
              <a:ext uri="{FF2B5EF4-FFF2-40B4-BE49-F238E27FC236}">
                <a16:creationId xmlns:a16="http://schemas.microsoft.com/office/drawing/2014/main" id="{6E7FDF77-8C4D-464A-9C54-A88A3764EE2B}"/>
              </a:ext>
            </a:extLst>
          </p:cNvPr>
          <p:cNvSpPr>
            <a:spLocks noGrp="1"/>
          </p:cNvSpPr>
          <p:nvPr>
            <p:ph type="sldNum" sz="quarter" idx="12"/>
          </p:nvPr>
        </p:nvSpPr>
        <p:spPr/>
        <p:txBody>
          <a:bodyPr/>
          <a:lstStyle/>
          <a:p>
            <a:pPr rtl="0"/>
            <a:fld id="{EB37DED6-D4C7-42EE-AB49-D2E39E64FDE4}" type="slidenum">
              <a:rPr lang="en-GB" noProof="0" smtClean="0"/>
              <a:t>2</a:t>
            </a:fld>
            <a:endParaRPr lang="en-GB" noProof="0" dirty="0"/>
          </a:p>
        </p:txBody>
      </p:sp>
      <p:sp>
        <p:nvSpPr>
          <p:cNvPr id="6" name="Footer Placeholder 5">
            <a:extLst>
              <a:ext uri="{FF2B5EF4-FFF2-40B4-BE49-F238E27FC236}">
                <a16:creationId xmlns:a16="http://schemas.microsoft.com/office/drawing/2014/main" id="{7A3F9ADF-5890-4855-B1F5-18B2181D7114}"/>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rtlCol="0" anchor="b">
            <a:normAutofit/>
          </a:bodyPr>
          <a:lstStyle/>
          <a:p>
            <a:r>
              <a:rPr lang="vi-VN" dirty="0"/>
              <a:t>Mục đích phần mềm</a:t>
            </a:r>
            <a:endParaRPr lang="en-US" dirty="0"/>
          </a:p>
        </p:txBody>
      </p:sp>
      <p:pic>
        <p:nvPicPr>
          <p:cNvPr id="8" name="Picture 7" descr="Books stacked on a table">
            <a:extLst>
              <a:ext uri="{FF2B5EF4-FFF2-40B4-BE49-F238E27FC236}">
                <a16:creationId xmlns:a16="http://schemas.microsoft.com/office/drawing/2014/main" id="{70782E9F-96FB-4597-BB23-DC7BC2F92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309" y="2275892"/>
            <a:ext cx="4977104" cy="3322216"/>
          </a:xfrm>
          <a:prstGeom prst="rect">
            <a:avLst/>
          </a:prstGeom>
          <a:noFill/>
        </p:spPr>
      </p:pic>
      <p:sp>
        <p:nvSpPr>
          <p:cNvPr id="3" name="Content Placeholder 2"/>
          <p:cNvSpPr>
            <a:spLocks noGrp="1"/>
          </p:cNvSpPr>
          <p:nvPr>
            <p:ph sz="half" idx="2"/>
          </p:nvPr>
        </p:nvSpPr>
        <p:spPr>
          <a:xfrm>
            <a:off x="6297559" y="1701800"/>
            <a:ext cx="4977104" cy="4470400"/>
          </a:xfrm>
        </p:spPr>
        <p:txBody>
          <a:bodyPr rtlCol="0">
            <a:normAutofit/>
          </a:bodyPr>
          <a:lstStyle/>
          <a:p>
            <a:pPr rtl="0"/>
            <a:r>
              <a:rPr lang="vi-VN"/>
              <a:t>Quản lý các đầu sách, thông tin người mượn, thông tin mượn, trả sách</a:t>
            </a:r>
          </a:p>
          <a:p>
            <a:pPr rtl="0"/>
            <a:r>
              <a:rPr lang="vi-VN"/>
              <a:t>Nâng cao độ chính xác, hiệu quả công việc quản lý</a:t>
            </a:r>
          </a:p>
          <a:p>
            <a:pPr rtl="0"/>
            <a:r>
              <a:rPr lang="vi-VN"/>
              <a:t>Tiết kiệm thời gian</a:t>
            </a:r>
            <a:endParaRPr lang="en-US" dirty="0"/>
          </a:p>
        </p:txBody>
      </p:sp>
      <p:sp>
        <p:nvSpPr>
          <p:cNvPr id="9" name="Date Placeholder 8">
            <a:extLst>
              <a:ext uri="{FF2B5EF4-FFF2-40B4-BE49-F238E27FC236}">
                <a16:creationId xmlns:a16="http://schemas.microsoft.com/office/drawing/2014/main" id="{72BDC967-7DC5-4176-8A97-63F2EC737D42}"/>
              </a:ext>
            </a:extLst>
          </p:cNvPr>
          <p:cNvSpPr>
            <a:spLocks noGrp="1"/>
          </p:cNvSpPr>
          <p:nvPr>
            <p:ph type="dt" sz="half" idx="10"/>
          </p:nvPr>
        </p:nvSpPr>
        <p:spPr/>
        <p:txBody>
          <a:bodyPr/>
          <a:lstStyle/>
          <a:p>
            <a:fld id="{23BCE00D-D2F0-406A-912D-85677ADE330A}" type="datetime1">
              <a:rPr lang="en-GB" noProof="0" smtClean="0"/>
              <a:t>04/11/2021</a:t>
            </a:fld>
            <a:endParaRPr lang="en-GB" noProof="0" dirty="0"/>
          </a:p>
        </p:txBody>
      </p:sp>
      <p:sp>
        <p:nvSpPr>
          <p:cNvPr id="10" name="Slide Number Placeholder 9">
            <a:extLst>
              <a:ext uri="{FF2B5EF4-FFF2-40B4-BE49-F238E27FC236}">
                <a16:creationId xmlns:a16="http://schemas.microsoft.com/office/drawing/2014/main" id="{9A33781B-9CC0-4FFD-B4AB-F5E9D2DFFFC1}"/>
              </a:ext>
            </a:extLst>
          </p:cNvPr>
          <p:cNvSpPr>
            <a:spLocks noGrp="1"/>
          </p:cNvSpPr>
          <p:nvPr>
            <p:ph type="sldNum" sz="quarter" idx="12"/>
          </p:nvPr>
        </p:nvSpPr>
        <p:spPr/>
        <p:txBody>
          <a:bodyPr/>
          <a:lstStyle/>
          <a:p>
            <a:pPr rtl="0"/>
            <a:fld id="{EB37DED6-D4C7-42EE-AB49-D2E39E64FDE4}" type="slidenum">
              <a:rPr lang="en-GB" noProof="0" smtClean="0"/>
              <a:t>3</a:t>
            </a:fld>
            <a:endParaRPr lang="en-GB" noProof="0" dirty="0"/>
          </a:p>
        </p:txBody>
      </p:sp>
      <p:sp>
        <p:nvSpPr>
          <p:cNvPr id="11" name="Footer Placeholder 10">
            <a:extLst>
              <a:ext uri="{FF2B5EF4-FFF2-40B4-BE49-F238E27FC236}">
                <a16:creationId xmlns:a16="http://schemas.microsoft.com/office/drawing/2014/main" id="{37818AEE-91D1-4DDD-B316-0391ED22419D}"/>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rtlCol="0" anchor="b">
            <a:normAutofit/>
          </a:bodyPr>
          <a:lstStyle/>
          <a:p>
            <a:r>
              <a:rPr lang="vi-VN" dirty="0"/>
              <a:t>Yêu cầu</a:t>
            </a:r>
            <a:endParaRPr lang="en-US" dirty="0"/>
          </a:p>
        </p:txBody>
      </p:sp>
      <p:pic>
        <p:nvPicPr>
          <p:cNvPr id="5" name="Picture 4" descr="Calculator and notepad">
            <a:extLst>
              <a:ext uri="{FF2B5EF4-FFF2-40B4-BE49-F238E27FC236}">
                <a16:creationId xmlns:a16="http://schemas.microsoft.com/office/drawing/2014/main" id="{850F77E8-A5B3-47DB-BB8E-9DB47D18AB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684"/>
          <a:stretch/>
        </p:blipFill>
        <p:spPr>
          <a:xfrm>
            <a:off x="1117309" y="1701800"/>
            <a:ext cx="4977104" cy="4470400"/>
          </a:xfrm>
          <a:prstGeom prst="rect">
            <a:avLst/>
          </a:prstGeom>
          <a:noFill/>
        </p:spPr>
      </p:pic>
      <p:sp>
        <p:nvSpPr>
          <p:cNvPr id="3" name="Content Placeholder 2"/>
          <p:cNvSpPr>
            <a:spLocks noGrp="1"/>
          </p:cNvSpPr>
          <p:nvPr>
            <p:ph sz="half" idx="2"/>
          </p:nvPr>
        </p:nvSpPr>
        <p:spPr>
          <a:xfrm>
            <a:off x="6297559" y="1701800"/>
            <a:ext cx="4977104" cy="4470400"/>
          </a:xfrm>
        </p:spPr>
        <p:txBody>
          <a:bodyPr rtlCol="0">
            <a:normAutofit/>
          </a:bodyPr>
          <a:lstStyle/>
          <a:p>
            <a:pPr rtl="0"/>
            <a:r>
              <a:rPr lang="vi-VN" dirty="0"/>
              <a:t>Giao diện, bố cục phần mềm hợp lý, dễ sử dụng, và tiện lợi với người dùng</a:t>
            </a:r>
          </a:p>
          <a:p>
            <a:pPr rtl="0"/>
            <a:r>
              <a:rPr lang="vi-VN" dirty="0"/>
              <a:t>Phần mềm có thể lưu trữ lượng dữ liệu lớn các thông tin về sách, người mượn, và thông tin mượn/trả</a:t>
            </a:r>
          </a:p>
          <a:p>
            <a:pPr rtl="0"/>
            <a:r>
              <a:rPr lang="vi-VN" dirty="0"/>
              <a:t>Dễ dàng quản lý thông tin sách, thông tin danh mục, và thông tin người mượn</a:t>
            </a:r>
          </a:p>
        </p:txBody>
      </p:sp>
      <p:sp>
        <p:nvSpPr>
          <p:cNvPr id="6" name="Date Placeholder 5">
            <a:extLst>
              <a:ext uri="{FF2B5EF4-FFF2-40B4-BE49-F238E27FC236}">
                <a16:creationId xmlns:a16="http://schemas.microsoft.com/office/drawing/2014/main" id="{58F57BAC-C1B4-40DA-BB8C-73785ACC75CB}"/>
              </a:ext>
            </a:extLst>
          </p:cNvPr>
          <p:cNvSpPr>
            <a:spLocks noGrp="1"/>
          </p:cNvSpPr>
          <p:nvPr>
            <p:ph type="dt" sz="half" idx="10"/>
          </p:nvPr>
        </p:nvSpPr>
        <p:spPr/>
        <p:txBody>
          <a:bodyPr/>
          <a:lstStyle/>
          <a:p>
            <a:fld id="{620B8F41-7CE2-4D07-9898-CE76C13A6874}" type="datetime1">
              <a:rPr lang="en-GB" noProof="0" smtClean="0"/>
              <a:t>04/11/2021</a:t>
            </a:fld>
            <a:endParaRPr lang="en-GB" noProof="0" dirty="0"/>
          </a:p>
        </p:txBody>
      </p:sp>
      <p:sp>
        <p:nvSpPr>
          <p:cNvPr id="7" name="Slide Number Placeholder 6">
            <a:extLst>
              <a:ext uri="{FF2B5EF4-FFF2-40B4-BE49-F238E27FC236}">
                <a16:creationId xmlns:a16="http://schemas.microsoft.com/office/drawing/2014/main" id="{DD61E9F3-C734-47E7-9DB2-96A7E45706E4}"/>
              </a:ext>
            </a:extLst>
          </p:cNvPr>
          <p:cNvSpPr>
            <a:spLocks noGrp="1"/>
          </p:cNvSpPr>
          <p:nvPr>
            <p:ph type="sldNum" sz="quarter" idx="12"/>
          </p:nvPr>
        </p:nvSpPr>
        <p:spPr/>
        <p:txBody>
          <a:bodyPr/>
          <a:lstStyle/>
          <a:p>
            <a:pPr rtl="0"/>
            <a:fld id="{EB37DED6-D4C7-42EE-AB49-D2E39E64FDE4}" type="slidenum">
              <a:rPr lang="en-GB" noProof="0" smtClean="0"/>
              <a:t>4</a:t>
            </a:fld>
            <a:endParaRPr lang="en-GB" noProof="0" dirty="0"/>
          </a:p>
        </p:txBody>
      </p:sp>
      <p:sp>
        <p:nvSpPr>
          <p:cNvPr id="9" name="Footer Placeholder 8">
            <a:extLst>
              <a:ext uri="{FF2B5EF4-FFF2-40B4-BE49-F238E27FC236}">
                <a16:creationId xmlns:a16="http://schemas.microsoft.com/office/drawing/2014/main" id="{8956895B-E406-408E-839C-37081047215D}"/>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1933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E573-16E7-4A1B-86B9-CD8257EEEAAE}"/>
              </a:ext>
            </a:extLst>
          </p:cNvPr>
          <p:cNvSpPr>
            <a:spLocks noGrp="1"/>
          </p:cNvSpPr>
          <p:nvPr>
            <p:ph type="title"/>
          </p:nvPr>
        </p:nvSpPr>
        <p:spPr>
          <a:xfrm>
            <a:off x="1117309" y="76200"/>
            <a:ext cx="10157354" cy="1397000"/>
          </a:xfrm>
        </p:spPr>
        <p:txBody>
          <a:bodyPr anchor="b">
            <a:normAutofit/>
          </a:bodyPr>
          <a:lstStyle/>
          <a:p>
            <a:r>
              <a:rPr lang="vi-VN" dirty="0"/>
              <a:t>Đối tượng sử dụng</a:t>
            </a:r>
            <a:endParaRPr lang="en-GB" dirty="0"/>
          </a:p>
        </p:txBody>
      </p:sp>
      <p:sp>
        <p:nvSpPr>
          <p:cNvPr id="3" name="Content Placeholder 2">
            <a:extLst>
              <a:ext uri="{FF2B5EF4-FFF2-40B4-BE49-F238E27FC236}">
                <a16:creationId xmlns:a16="http://schemas.microsoft.com/office/drawing/2014/main" id="{F709FD9E-386C-4F85-AB7E-CD45FBA148E7}"/>
              </a:ext>
            </a:extLst>
          </p:cNvPr>
          <p:cNvSpPr>
            <a:spLocks noGrp="1"/>
          </p:cNvSpPr>
          <p:nvPr>
            <p:ph sz="half" idx="1"/>
          </p:nvPr>
        </p:nvSpPr>
        <p:spPr>
          <a:xfrm>
            <a:off x="1117309" y="1701800"/>
            <a:ext cx="4977104" cy="4470400"/>
          </a:xfrm>
        </p:spPr>
        <p:txBody>
          <a:bodyPr>
            <a:normAutofit/>
          </a:bodyPr>
          <a:lstStyle/>
          <a:p>
            <a:r>
              <a:rPr lang="vi-VN" dirty="0"/>
              <a:t>Chương trình cho bộ phận thủ thư tại các thư viện</a:t>
            </a:r>
            <a:r>
              <a:rPr lang="en-GB" dirty="0"/>
              <a:t> </a:t>
            </a:r>
            <a:r>
              <a:rPr lang="vi-VN" dirty="0"/>
              <a:t>để dễ dàng quản lý thông tin tại thư viện</a:t>
            </a:r>
          </a:p>
          <a:p>
            <a:r>
              <a:rPr lang="vi-VN" dirty="0"/>
              <a:t>Quản trị viên ngoài các quyền của người thủ thư thông thường, có thể quản lý thông tin người dùng phần mềm</a:t>
            </a:r>
            <a:r>
              <a:rPr lang="en-GB" dirty="0"/>
              <a:t>, </a:t>
            </a:r>
            <a:r>
              <a:rPr lang="vi-VN" dirty="0"/>
              <a:t>danh mục sách, danh sách nhà xuất bản, tác giả</a:t>
            </a:r>
          </a:p>
        </p:txBody>
      </p:sp>
      <p:pic>
        <p:nvPicPr>
          <p:cNvPr id="6" name="Graphic 5" descr="User with solid fill">
            <a:extLst>
              <a:ext uri="{FF2B5EF4-FFF2-40B4-BE49-F238E27FC236}">
                <a16:creationId xmlns:a16="http://schemas.microsoft.com/office/drawing/2014/main" id="{8D208706-AA57-4859-93F2-AFB2D8C56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0911" y="1701800"/>
            <a:ext cx="4470400" cy="4470400"/>
          </a:xfrm>
          <a:prstGeom prst="rect">
            <a:avLst/>
          </a:prstGeom>
        </p:spPr>
      </p:pic>
      <p:sp>
        <p:nvSpPr>
          <p:cNvPr id="9" name="Date Placeholder 8">
            <a:extLst>
              <a:ext uri="{FF2B5EF4-FFF2-40B4-BE49-F238E27FC236}">
                <a16:creationId xmlns:a16="http://schemas.microsoft.com/office/drawing/2014/main" id="{7F523580-116C-434C-AE86-EACFC9BDB4B0}"/>
              </a:ext>
            </a:extLst>
          </p:cNvPr>
          <p:cNvSpPr>
            <a:spLocks noGrp="1"/>
          </p:cNvSpPr>
          <p:nvPr>
            <p:ph type="dt" sz="half" idx="10"/>
          </p:nvPr>
        </p:nvSpPr>
        <p:spPr/>
        <p:txBody>
          <a:bodyPr/>
          <a:lstStyle/>
          <a:p>
            <a:fld id="{3914BFE9-46FE-48DC-9B26-A1B0D5040B2C}" type="datetime1">
              <a:rPr lang="en-GB" noProof="0" smtClean="0"/>
              <a:t>04/11/2021</a:t>
            </a:fld>
            <a:endParaRPr lang="en-GB" noProof="0" dirty="0"/>
          </a:p>
        </p:txBody>
      </p:sp>
      <p:sp>
        <p:nvSpPr>
          <p:cNvPr id="10" name="Slide Number Placeholder 9">
            <a:extLst>
              <a:ext uri="{FF2B5EF4-FFF2-40B4-BE49-F238E27FC236}">
                <a16:creationId xmlns:a16="http://schemas.microsoft.com/office/drawing/2014/main" id="{F286E480-1E44-48F3-81A3-6A02B390D8F6}"/>
              </a:ext>
            </a:extLst>
          </p:cNvPr>
          <p:cNvSpPr>
            <a:spLocks noGrp="1"/>
          </p:cNvSpPr>
          <p:nvPr>
            <p:ph type="sldNum" sz="quarter" idx="12"/>
          </p:nvPr>
        </p:nvSpPr>
        <p:spPr/>
        <p:txBody>
          <a:bodyPr/>
          <a:lstStyle/>
          <a:p>
            <a:pPr rtl="0"/>
            <a:fld id="{EB37DED6-D4C7-42EE-AB49-D2E39E64FDE4}" type="slidenum">
              <a:rPr lang="en-GB" noProof="0" smtClean="0"/>
              <a:t>5</a:t>
            </a:fld>
            <a:endParaRPr lang="en-GB" noProof="0" dirty="0"/>
          </a:p>
        </p:txBody>
      </p:sp>
      <p:sp>
        <p:nvSpPr>
          <p:cNvPr id="11" name="Footer Placeholder 10">
            <a:extLst>
              <a:ext uri="{FF2B5EF4-FFF2-40B4-BE49-F238E27FC236}">
                <a16:creationId xmlns:a16="http://schemas.microsoft.com/office/drawing/2014/main" id="{04B2847D-3B56-4A3C-BA57-03CED7F7651E}"/>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185090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rtlCol="0" anchor="b">
            <a:normAutofit/>
          </a:bodyPr>
          <a:lstStyle/>
          <a:p>
            <a:r>
              <a:rPr lang="vi-VN" dirty="0"/>
              <a:t>Phân tích chức năng hệ thống</a:t>
            </a:r>
            <a:endParaRPr lang="en-US" dirty="0"/>
          </a:p>
        </p:txBody>
      </p:sp>
      <p:sp>
        <p:nvSpPr>
          <p:cNvPr id="9" name="Content Placeholder 2">
            <a:extLst>
              <a:ext uri="{FF2B5EF4-FFF2-40B4-BE49-F238E27FC236}">
                <a16:creationId xmlns:a16="http://schemas.microsoft.com/office/drawing/2014/main" id="{985E3DD3-AEE5-4E41-9631-C5E48220DB9F}"/>
              </a:ext>
            </a:extLst>
          </p:cNvPr>
          <p:cNvSpPr>
            <a:spLocks noGrp="1"/>
          </p:cNvSpPr>
          <p:nvPr>
            <p:ph sz="half" idx="1"/>
          </p:nvPr>
        </p:nvSpPr>
        <p:spPr>
          <a:xfrm>
            <a:off x="1117309" y="980728"/>
            <a:ext cx="4977104" cy="5191472"/>
          </a:xfrm>
        </p:spPr>
        <p:txBody>
          <a:bodyPr>
            <a:normAutofit/>
          </a:bodyPr>
          <a:lstStyle/>
          <a:p>
            <a:pPr>
              <a:buBlip>
                <a:blip r:embed="rId3">
                  <a:extLst>
                    <a:ext uri="{96DAC541-7B7A-43D3-8B79-37D633B846F1}">
                      <asvg:svgBlip xmlns:asvg="http://schemas.microsoft.com/office/drawing/2016/SVG/main" r:embed="rId4"/>
                    </a:ext>
                  </a:extLst>
                </a:blip>
              </a:buBlip>
            </a:pPr>
            <a:r>
              <a:rPr lang="vi-VN" dirty="0"/>
              <a:t>Thủ thư:</a:t>
            </a:r>
          </a:p>
          <a:p>
            <a:pPr lvl="1">
              <a:buFont typeface="Wingdings" panose="05000000000000000000" pitchFamily="2" charset="2"/>
              <a:buChar char="§"/>
            </a:pPr>
            <a:r>
              <a:rPr lang="vi-VN" dirty="0"/>
              <a:t>Quản lý thông tin sách</a:t>
            </a:r>
          </a:p>
          <a:p>
            <a:pPr lvl="1">
              <a:buFont typeface="Wingdings" panose="05000000000000000000" pitchFamily="2" charset="2"/>
              <a:buChar char="§"/>
            </a:pPr>
            <a:r>
              <a:rPr lang="vi-VN" dirty="0"/>
              <a:t>Lưu trữ thông tin mượn, trả sách của sinh viên</a:t>
            </a:r>
          </a:p>
          <a:p>
            <a:pPr>
              <a:buBlip>
                <a:blip r:embed="rId3">
                  <a:extLst>
                    <a:ext uri="{96DAC541-7B7A-43D3-8B79-37D633B846F1}">
                      <asvg:svgBlip xmlns:asvg="http://schemas.microsoft.com/office/drawing/2016/SVG/main" r:embed="rId4"/>
                    </a:ext>
                  </a:extLst>
                </a:blip>
              </a:buBlip>
            </a:pPr>
            <a:r>
              <a:rPr lang="vi-VN" dirty="0"/>
              <a:t>Quản trị viên</a:t>
            </a:r>
          </a:p>
          <a:p>
            <a:pPr lvl="1">
              <a:buFont typeface="Wingdings" panose="05000000000000000000" pitchFamily="2" charset="2"/>
              <a:buChar char="§"/>
            </a:pPr>
            <a:r>
              <a:rPr lang="vi-VN" dirty="0"/>
              <a:t>Quản lý thông tin sách, thông tin danh mục sách, tác giả, nhà xuất bản</a:t>
            </a:r>
          </a:p>
          <a:p>
            <a:pPr lvl="1">
              <a:buFont typeface="Wingdings" panose="05000000000000000000" pitchFamily="2" charset="2"/>
              <a:buChar char="§"/>
            </a:pPr>
            <a:r>
              <a:rPr lang="vi-VN" dirty="0"/>
              <a:t>Lưu trữ thông tin mượn, trả sách của sinh viên</a:t>
            </a:r>
          </a:p>
          <a:p>
            <a:pPr lvl="1">
              <a:buFont typeface="Wingdings" panose="05000000000000000000" pitchFamily="2" charset="2"/>
              <a:buChar char="§"/>
            </a:pPr>
            <a:r>
              <a:rPr lang="vi-VN" dirty="0"/>
              <a:t>Quản lý thông tin người dùng phần mềm, thông tin sinh viên</a:t>
            </a:r>
          </a:p>
        </p:txBody>
      </p:sp>
      <p:pic>
        <p:nvPicPr>
          <p:cNvPr id="4" name="Picture 3" descr="Cog wheels">
            <a:extLst>
              <a:ext uri="{FF2B5EF4-FFF2-40B4-BE49-F238E27FC236}">
                <a16:creationId xmlns:a16="http://schemas.microsoft.com/office/drawing/2014/main" id="{E72D9918-FF64-4E23-9DA3-B292897D2F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462" r="7777" b="-3"/>
          <a:stretch/>
        </p:blipFill>
        <p:spPr>
          <a:xfrm>
            <a:off x="6670476" y="1193800"/>
            <a:ext cx="4977104" cy="4470400"/>
          </a:xfrm>
          <a:prstGeom prst="rect">
            <a:avLst/>
          </a:prstGeom>
          <a:noFill/>
        </p:spPr>
      </p:pic>
      <p:sp>
        <p:nvSpPr>
          <p:cNvPr id="5" name="Date Placeholder 4">
            <a:extLst>
              <a:ext uri="{FF2B5EF4-FFF2-40B4-BE49-F238E27FC236}">
                <a16:creationId xmlns:a16="http://schemas.microsoft.com/office/drawing/2014/main" id="{189C0598-5321-4C13-BD4A-55017FC550FC}"/>
              </a:ext>
            </a:extLst>
          </p:cNvPr>
          <p:cNvSpPr>
            <a:spLocks noGrp="1"/>
          </p:cNvSpPr>
          <p:nvPr>
            <p:ph type="dt" sz="half" idx="10"/>
          </p:nvPr>
        </p:nvSpPr>
        <p:spPr/>
        <p:txBody>
          <a:bodyPr/>
          <a:lstStyle/>
          <a:p>
            <a:fld id="{47361B63-3583-4A36-B82B-8BBFB88B932A}" type="datetime1">
              <a:rPr lang="en-GB" noProof="0" smtClean="0"/>
              <a:t>04/11/2021</a:t>
            </a:fld>
            <a:endParaRPr lang="en-GB" noProof="0" dirty="0"/>
          </a:p>
        </p:txBody>
      </p:sp>
      <p:sp>
        <p:nvSpPr>
          <p:cNvPr id="6" name="Slide Number Placeholder 5">
            <a:extLst>
              <a:ext uri="{FF2B5EF4-FFF2-40B4-BE49-F238E27FC236}">
                <a16:creationId xmlns:a16="http://schemas.microsoft.com/office/drawing/2014/main" id="{262A850D-7CBC-4FA4-ACE0-207FC73860BE}"/>
              </a:ext>
            </a:extLst>
          </p:cNvPr>
          <p:cNvSpPr>
            <a:spLocks noGrp="1"/>
          </p:cNvSpPr>
          <p:nvPr>
            <p:ph type="sldNum" sz="quarter" idx="12"/>
          </p:nvPr>
        </p:nvSpPr>
        <p:spPr/>
        <p:txBody>
          <a:bodyPr/>
          <a:lstStyle/>
          <a:p>
            <a:pPr rtl="0"/>
            <a:fld id="{EB37DED6-D4C7-42EE-AB49-D2E39E64FDE4}" type="slidenum">
              <a:rPr lang="en-GB" noProof="0" smtClean="0"/>
              <a:t>6</a:t>
            </a:fld>
            <a:endParaRPr lang="en-GB" noProof="0" dirty="0"/>
          </a:p>
        </p:txBody>
      </p:sp>
      <p:sp>
        <p:nvSpPr>
          <p:cNvPr id="7" name="Footer Placeholder 6">
            <a:extLst>
              <a:ext uri="{FF2B5EF4-FFF2-40B4-BE49-F238E27FC236}">
                <a16:creationId xmlns:a16="http://schemas.microsoft.com/office/drawing/2014/main" id="{FFBE7D31-9DBE-4F9C-A6C0-D8C7B7679CB0}"/>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332656"/>
            <a:ext cx="7008574" cy="856208"/>
          </a:xfrm>
        </p:spPr>
        <p:txBody>
          <a:bodyPr rtlCol="0"/>
          <a:lstStyle/>
          <a:p>
            <a:r>
              <a:rPr lang="vi-VN" dirty="0"/>
              <a:t>TỔNG KẾT</a:t>
            </a:r>
            <a:endParaRPr lang="en-US" dirty="0"/>
          </a:p>
        </p:txBody>
      </p:sp>
      <p:sp>
        <p:nvSpPr>
          <p:cNvPr id="3" name="Text Placeholder 2"/>
          <p:cNvSpPr>
            <a:spLocks noGrp="1"/>
          </p:cNvSpPr>
          <p:nvPr>
            <p:ph type="body" idx="1"/>
          </p:nvPr>
        </p:nvSpPr>
        <p:spPr>
          <a:xfrm>
            <a:off x="812589" y="1700808"/>
            <a:ext cx="7008574" cy="1728192"/>
          </a:xfrm>
        </p:spPr>
        <p:txBody>
          <a:bodyPr rtlCol="0">
            <a:normAutofit lnSpcReduction="10000"/>
          </a:bodyPr>
          <a:lstStyle/>
          <a:p>
            <a:pPr rtl="0"/>
            <a:r>
              <a:rPr lang="vi-VN" dirty="0"/>
              <a:t>Phần mềm đã phần nào cải thiện quá trình quản lý trong thư viện, giảm thiểu các khó khăn về thời gian, cũng như tránh các sai sót không đáng có.</a:t>
            </a:r>
          </a:p>
        </p:txBody>
      </p:sp>
      <p:sp>
        <p:nvSpPr>
          <p:cNvPr id="4" name="Text Placeholder 2">
            <a:extLst>
              <a:ext uri="{FF2B5EF4-FFF2-40B4-BE49-F238E27FC236}">
                <a16:creationId xmlns:a16="http://schemas.microsoft.com/office/drawing/2014/main" id="{79276848-ECC0-433B-89F7-4E39F706C405}"/>
              </a:ext>
            </a:extLst>
          </p:cNvPr>
          <p:cNvSpPr txBox="1">
            <a:spLocks/>
          </p:cNvSpPr>
          <p:nvPr/>
        </p:nvSpPr>
        <p:spPr>
          <a:xfrm>
            <a:off x="812589" y="4473116"/>
            <a:ext cx="7008574" cy="1368152"/>
          </a:xfrm>
          <a:prstGeom prst="rect">
            <a:avLst/>
          </a:prstGeom>
        </p:spPr>
        <p:txBody>
          <a:bodyPr vert="horz" lIns="121899" tIns="60949" rIns="121899" bIns="60949" rtlCol="0" anchor="b">
            <a:normAutofit/>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r>
              <a:rPr lang="vi-VN"/>
              <a:t>Rất mong nhận được đóng góp của giảng viên, cũng như hội đồng để có thể hoàn thiện hơn</a:t>
            </a:r>
            <a:endParaRPr lang="vi-VN"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DE46BF7-37B9-4272-A57D-4BB4BF1BE876}"/>
              </a:ext>
            </a:extLst>
          </p:cNvPr>
          <p:cNvSpPr>
            <a:spLocks noGrp="1"/>
          </p:cNvSpPr>
          <p:nvPr>
            <p:ph type="dt" sz="half" idx="10"/>
          </p:nvPr>
        </p:nvSpPr>
        <p:spPr/>
        <p:txBody>
          <a:bodyPr/>
          <a:lstStyle/>
          <a:p>
            <a:fld id="{9FFFF669-03EB-4CBB-941C-53A779A9C659}" type="datetime1">
              <a:rPr lang="en-GB" noProof="0" smtClean="0"/>
              <a:t>04/11/2021</a:t>
            </a:fld>
            <a:endParaRPr lang="en-GB" noProof="0" dirty="0"/>
          </a:p>
        </p:txBody>
      </p:sp>
      <p:sp>
        <p:nvSpPr>
          <p:cNvPr id="7" name="Slide Number Placeholder 6">
            <a:extLst>
              <a:ext uri="{FF2B5EF4-FFF2-40B4-BE49-F238E27FC236}">
                <a16:creationId xmlns:a16="http://schemas.microsoft.com/office/drawing/2014/main" id="{7783A09E-5304-430A-8DEC-908BD93BC31D}"/>
              </a:ext>
            </a:extLst>
          </p:cNvPr>
          <p:cNvSpPr>
            <a:spLocks noGrp="1"/>
          </p:cNvSpPr>
          <p:nvPr>
            <p:ph type="sldNum" sz="quarter" idx="12"/>
          </p:nvPr>
        </p:nvSpPr>
        <p:spPr/>
        <p:txBody>
          <a:bodyPr/>
          <a:lstStyle/>
          <a:p>
            <a:pPr rtl="0"/>
            <a:fld id="{EB37DED6-D4C7-42EE-AB49-D2E39E64FDE4}" type="slidenum">
              <a:rPr lang="en-GB" noProof="0" smtClean="0"/>
              <a:t>8</a:t>
            </a:fld>
            <a:endParaRPr lang="en-GB" noProof="0" dirty="0"/>
          </a:p>
        </p:txBody>
      </p:sp>
      <p:sp>
        <p:nvSpPr>
          <p:cNvPr id="8" name="Footer Placeholder 7">
            <a:extLst>
              <a:ext uri="{FF2B5EF4-FFF2-40B4-BE49-F238E27FC236}">
                <a16:creationId xmlns:a16="http://schemas.microsoft.com/office/drawing/2014/main" id="{5E0C1D71-4000-4B39-965E-DACA42C77606}"/>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902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12786181_TF02787940" id="{1798802C-84EE-40F8-AA82-749FCB0DAB40}" vid="{E03FD201-C9ED-47D9-B1F3-097360176F4C}"/>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59</TotalTime>
  <Words>419</Words>
  <Application>Microsoft Office PowerPoint</Application>
  <PresentationFormat>Custom</PresentationFormat>
  <Paragraphs>59</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Tahoma</vt:lpstr>
      <vt:lpstr>Verdana</vt:lpstr>
      <vt:lpstr>Wingdings</vt:lpstr>
      <vt:lpstr>Books 16x9</vt:lpstr>
      <vt:lpstr>Phần mềm quản lý thư viện</vt:lpstr>
      <vt:lpstr>Nội dung báo cáo</vt:lpstr>
      <vt:lpstr>Mục đích phần mềm</vt:lpstr>
      <vt:lpstr>Yêu cầu</vt:lpstr>
      <vt:lpstr>Đối tượng sử dụng</vt:lpstr>
      <vt:lpstr>Phân tích chức năng hệ thống</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thư viện</dc:title>
  <dc:creator>Trương Vũ Bình</dc:creator>
  <cp:lastModifiedBy>Trương Vũ Bình</cp:lastModifiedBy>
  <cp:revision>3</cp:revision>
  <dcterms:created xsi:type="dcterms:W3CDTF">2021-11-03T10:00:44Z</dcterms:created>
  <dcterms:modified xsi:type="dcterms:W3CDTF">2021-11-04T13:18:16Z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