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4" r:id="rId5"/>
    <p:sldId id="276" r:id="rId6"/>
    <p:sldId id="268" r:id="rId7"/>
    <p:sldId id="281" r:id="rId8"/>
    <p:sldId id="282" r:id="rId9"/>
    <p:sldId id="269" r:id="rId10"/>
    <p:sldId id="285" r:id="rId11"/>
    <p:sldId id="266" r:id="rId12"/>
    <p:sldId id="284" r:id="rId13"/>
  </p:sldIdLst>
  <p:sldSz cx="12188825" cy="6858000"/>
  <p:notesSz cx="6858000" cy="9144000"/>
  <p:defaultTextStyle>
    <a:defPPr rtl="0">
      <a:defRPr lang="en-gb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2325" autoAdjust="0"/>
  </p:normalViewPr>
  <p:slideViewPr>
    <p:cSldViewPr showGuides="1">
      <p:cViewPr varScale="1">
        <p:scale>
          <a:sx n="72" d="100"/>
          <a:sy n="72" d="100"/>
        </p:scale>
        <p:origin x="804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02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9CBB25-CFD5-4C0C-B364-CAFBE5A1E43A}" type="datetime1">
              <a:rPr lang="en-GB" smtClean="0">
                <a:solidFill>
                  <a:schemeClr val="tx2"/>
                </a:solidFill>
              </a:rPr>
              <a:t>02/12/2021</a:t>
            </a:fld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en-GB" smtClean="0">
                <a:solidFill>
                  <a:schemeClr val="tx2"/>
                </a:solidFill>
              </a:rPr>
              <a:t>‹#›</a:t>
            </a:fld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C663754-6BB9-4C84-86A1-2A8915513BBA}" type="datetime1">
              <a:rPr lang="en-GB" noProof="0" smtClean="0"/>
              <a:t>02/12/2021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8796F01-7154-41E0-B48B-A6921757531A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930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83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63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057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284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GB" smtClean="0"/>
              <a:pPr rtl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366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en-GB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6FF4A1-64D4-4885-B59C-EA92977F131C}" type="datetime1">
              <a:rPr lang="en-GB" noProof="0" smtClean="0"/>
              <a:t>02/12/2021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Aptech - EProject 2 - Quản lý thư viện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C726CA-C00F-4603-96E3-B2808DF06AC9}" type="datetime1">
              <a:rPr lang="en-GB" noProof="0" smtClean="0"/>
              <a:t>02/12/2021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Aptech - EProject 2 - Quản lý thư viện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44BCD0-061D-46BA-81EB-2CA7C06387F6}" type="datetime1">
              <a:rPr lang="en-GB" noProof="0" smtClean="0"/>
              <a:t>02/12/2021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Aptech - EProject 2 - Quản lý thư viện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D0BC93-D79B-4704-B660-B5E859E43382}" type="datetime1">
              <a:rPr lang="en-GB" noProof="0" smtClean="0"/>
              <a:t>02/12/2021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Aptech - EProject 2 - Quản lý thư viện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893CC8-3363-410A-9FC4-6B9B2AA215A7}" type="datetime1">
              <a:rPr lang="en-GB" noProof="0" smtClean="0"/>
              <a:t>02/12/2021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Aptech - EProject 2 - Quản lý thư viện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B34D5A-A477-4470-9F6E-DF0158BE49D4}" type="datetime1">
              <a:rPr lang="en-GB" noProof="0" smtClean="0"/>
              <a:t>02/12/2021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Aptech - EProject 2 - Quản lý thư viện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927337-D9E0-40C1-9758-A531D2FF4B89}" type="datetime1">
              <a:rPr lang="en-GB" noProof="0" smtClean="0"/>
              <a:t>02/12/2021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Aptech - EProject 2 - Quản lý thư viện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>
              <a:defRPr sz="2000" b="1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7094BBB-105B-4C64-BD5C-A3FE6353A10C}" type="datetime1">
              <a:rPr lang="en-GB" noProof="0" smtClean="0"/>
              <a:t>02/12/2021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Aptech - EProject 2 - Quản lý thư viện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>
              <a:defRPr sz="2000" b="1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9F06DC1-F7A6-4C55-AFDF-A9776EFE30FC}" type="datetime1">
              <a:rPr lang="en-GB" noProof="0" smtClean="0"/>
              <a:t>02/12/2021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/>
              <a:t>Aptech - EProject 2 - Quản lý thư viện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FAA0C96-11BC-4BD7-A77D-21ADC1EAB665}" type="datetime1">
              <a:rPr lang="en-GB" noProof="0" smtClean="0"/>
              <a:t>02/12/2021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vi-VN" noProof="0"/>
              <a:t>Aptech - EProject 2 - Quản lý thư viện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EB37DED6-D4C7-42EE-AB49-D2E39E64FDE4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8148" y="1498601"/>
            <a:ext cx="7962809" cy="77827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n-GB" dirty="0"/>
              <a:t>Library Management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3731" y="3098704"/>
            <a:ext cx="7962808" cy="2706560"/>
          </a:xfrm>
        </p:spPr>
        <p:txBody>
          <a:bodyPr rtlCol="0">
            <a:normAutofit/>
          </a:bodyPr>
          <a:lstStyle/>
          <a:p>
            <a:pPr rtl="0"/>
            <a:r>
              <a:rPr lang="en-GB" sz="2400" i="1" u="sng" dirty="0"/>
              <a:t>Tutor</a:t>
            </a:r>
            <a:r>
              <a:rPr lang="vi-VN" sz="2400" dirty="0"/>
              <a:t>: </a:t>
            </a:r>
            <a:r>
              <a:rPr lang="en-GB" sz="2400" dirty="0"/>
              <a:t>       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Mr. </a:t>
            </a:r>
            <a:r>
              <a:rPr lang="vi-VN" sz="2400" dirty="0">
                <a:latin typeface="Verdana" panose="020B0604030504040204" pitchFamily="34" charset="0"/>
                <a:ea typeface="Verdana" panose="020B0604030504040204" pitchFamily="34" charset="0"/>
              </a:rPr>
              <a:t>Nguy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en</a:t>
            </a:r>
            <a:r>
              <a:rPr lang="vi-VN" sz="2400" dirty="0">
                <a:latin typeface="Verdana" panose="020B0604030504040204" pitchFamily="34" charset="0"/>
                <a:ea typeface="Verdana" panose="020B0604030504040204" pitchFamily="34" charset="0"/>
              </a:rPr>
              <a:t> Ng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vi-VN" sz="2400" dirty="0">
                <a:latin typeface="Verdana" panose="020B0604030504040204" pitchFamily="34" charset="0"/>
                <a:ea typeface="Verdana" panose="020B0604030504040204" pitchFamily="34" charset="0"/>
              </a:rPr>
              <a:t>c Duy</a:t>
            </a:r>
          </a:p>
          <a:p>
            <a:pPr rtl="0"/>
            <a:endParaRPr lang="vi-VN" sz="2400" dirty="0"/>
          </a:p>
          <a:p>
            <a:pPr rtl="0"/>
            <a:r>
              <a:rPr lang="en-GB" sz="2400" i="1" u="sng" dirty="0"/>
              <a:t>Students</a:t>
            </a:r>
            <a:r>
              <a:rPr lang="vi-VN" sz="2400" dirty="0"/>
              <a:t>: 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Truong Vu </a:t>
            </a:r>
            <a:r>
              <a:rPr lang="en-GB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Binh</a:t>
            </a:r>
            <a:endParaRPr lang="en-GB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/>
            <a:r>
              <a:rPr lang="en-GB" sz="2400" dirty="0"/>
              <a:t>	    </a:t>
            </a:r>
            <a:r>
              <a:rPr lang="en-GB" sz="2400" dirty="0">
                <a:latin typeface="Verdana" panose="020B0604030504040204" pitchFamily="34" charset="0"/>
                <a:ea typeface="Verdana" panose="020B0604030504040204" pitchFamily="34" charset="0"/>
              </a:rPr>
              <a:t>Dao Ngoc Quan</a:t>
            </a:r>
            <a:endParaRPr lang="vi-V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/>
            <a:endParaRPr lang="vi-VN" sz="2400" dirty="0"/>
          </a:p>
          <a:p>
            <a:pPr rtl="0"/>
            <a:r>
              <a:rPr lang="en-GB" sz="2400" i="1" u="sng" dirty="0"/>
              <a:t>Class</a:t>
            </a:r>
            <a:r>
              <a:rPr lang="vi-VN" sz="2400" dirty="0"/>
              <a:t>: </a:t>
            </a:r>
            <a:r>
              <a:rPr lang="en-GB" sz="2400" dirty="0"/>
              <a:t>	    </a:t>
            </a:r>
            <a:r>
              <a:rPr lang="vi-VN" sz="2400" dirty="0"/>
              <a:t>C2005L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Agenda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Goals, requirements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Users</a:t>
            </a:r>
            <a:endParaRPr lang="vi-V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System Analysing</a:t>
            </a:r>
            <a:endParaRPr lang="vi-V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Program Demonstration</a:t>
            </a:r>
            <a:endParaRPr lang="vi-V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Final words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 descr="Hourglass and a calendar">
            <a:extLst>
              <a:ext uri="{FF2B5EF4-FFF2-40B4-BE49-F238E27FC236}">
                <a16:creationId xmlns:a16="http://schemas.microsoft.com/office/drawing/2014/main" id="{42AA7253-C849-4B19-BC41-0BE6B6D853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5" r="2" b="2"/>
          <a:stretch/>
        </p:blipFill>
        <p:spPr>
          <a:xfrm>
            <a:off x="6297559" y="1701800"/>
            <a:ext cx="4977104" cy="4470400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9F54C-ACF1-4722-B90F-8ED3CBDF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E2034-E342-4F8F-8C4A-5EBD88DE3A70}" type="datetime1">
              <a:rPr lang="en-GB" noProof="0" smtClean="0"/>
              <a:t>02/12/2021</a:t>
            </a:fld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FDF77-8C4D-464A-9C54-A88A3764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GB" noProof="0" smtClean="0"/>
              <a:t>2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F9ADF-5890-4855-B1F5-18B2181D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vi-VN" noProof="0"/>
              <a:t>Aptech - EProject 2 - Quản lý thư viện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rtlCol="0" anchor="b">
            <a:normAutofit/>
          </a:bodyPr>
          <a:lstStyle/>
          <a:p>
            <a:r>
              <a:rPr lang="en-GB" dirty="0"/>
              <a:t>Software Objectives</a:t>
            </a:r>
            <a:endParaRPr lang="en-US" dirty="0"/>
          </a:p>
        </p:txBody>
      </p:sp>
      <p:pic>
        <p:nvPicPr>
          <p:cNvPr id="8" name="Picture 7" descr="Books stacked on a table">
            <a:extLst>
              <a:ext uri="{FF2B5EF4-FFF2-40B4-BE49-F238E27FC236}">
                <a16:creationId xmlns:a16="http://schemas.microsoft.com/office/drawing/2014/main" id="{70782E9F-96FB-4597-BB23-DC7BC2F929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09" y="2275892"/>
            <a:ext cx="4977104" cy="3322216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Managing books detail, author listing, categories, publishers, issued books, and returning information at ease</a:t>
            </a:r>
            <a:endParaRPr lang="vi-V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Increase management tasks accuracy and efficiency</a:t>
            </a:r>
            <a:endParaRPr lang="vi-V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Saving time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2BDC967-7DC5-4176-8A97-63F2EC73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E00D-D2F0-406A-912D-85677ADE330A}" type="datetime1">
              <a:rPr lang="en-GB" noProof="0" smtClean="0"/>
              <a:t>02/12/2021</a:t>
            </a:fld>
            <a:endParaRPr lang="en-GB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A33781B-9CC0-4FFD-B4AB-F5E9D2DF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GB" noProof="0" smtClean="0"/>
              <a:t>3</a:t>
            </a:fld>
            <a:endParaRPr lang="en-GB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7818AEE-91D1-4DDD-B316-0391ED22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vi-VN" noProof="0"/>
              <a:t>Aptech - EProject 2 - Quản lý thư viện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rtlCol="0" anchor="b">
            <a:normAutofit/>
          </a:bodyPr>
          <a:lstStyle/>
          <a:p>
            <a:r>
              <a:rPr lang="en-GB" dirty="0"/>
              <a:t>Requirements</a:t>
            </a:r>
            <a:endParaRPr lang="en-US" dirty="0"/>
          </a:p>
        </p:txBody>
      </p:sp>
      <p:pic>
        <p:nvPicPr>
          <p:cNvPr id="5" name="Picture 4" descr="Calculator and notepad">
            <a:extLst>
              <a:ext uri="{FF2B5EF4-FFF2-40B4-BE49-F238E27FC236}">
                <a16:creationId xmlns:a16="http://schemas.microsoft.com/office/drawing/2014/main" id="{850F77E8-A5B3-47DB-BB8E-9DB47D18AB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4"/>
          <a:stretch/>
        </p:blipFill>
        <p:spPr>
          <a:xfrm>
            <a:off x="1117309" y="1701800"/>
            <a:ext cx="4977104" cy="44704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Easy to use and intuitive graphical user interface</a:t>
            </a:r>
            <a:endParaRPr lang="vi-VN" dirty="0"/>
          </a:p>
          <a:p>
            <a:pPr rtl="0"/>
            <a:r>
              <a:rPr lang="en-GB" dirty="0"/>
              <a:t>Able to save large amount of information about books, borrowers, and issued information</a:t>
            </a:r>
            <a:endParaRPr lang="vi-VN" dirty="0"/>
          </a:p>
          <a:p>
            <a:pPr rtl="0"/>
            <a:r>
              <a:rPr lang="en-GB" dirty="0"/>
              <a:t>Allows performing information management tasks at ease</a:t>
            </a:r>
            <a:endParaRPr lang="vi-V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F57BAC-C1B4-40DA-BB8C-73785ACC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8F41-7CE2-4D07-9898-CE76C13A6874}" type="datetime1">
              <a:rPr lang="en-GB" noProof="0" smtClean="0"/>
              <a:t>02/12/2021</a:t>
            </a:fld>
            <a:endParaRPr lang="en-GB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1E9F3-C734-47E7-9DB2-96A7E457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GB" noProof="0" smtClean="0"/>
              <a:t>4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956895B-E406-408E-839C-37081047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vi-VN" noProof="0"/>
              <a:t>Aptech - EProject 2 - Quản lý thư viện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9334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E573-16E7-4A1B-86B9-CD8257EE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 anchor="b">
            <a:normAutofit/>
          </a:bodyPr>
          <a:lstStyle/>
          <a:p>
            <a:r>
              <a:rPr lang="en-GB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9FD9E-386C-4F85-AB7E-CD45FBA14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For librarian working at libraries for easier management tasks</a:t>
            </a:r>
            <a:endParaRPr lang="vi-V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Administrator can update students information, author listing, publishers, and books categories and manage users sign-in information</a:t>
            </a:r>
            <a:endParaRPr lang="vi-V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8D208706-AA57-4859-93F2-AFB2D8C56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0911" y="1701800"/>
            <a:ext cx="4470400" cy="447040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F523580-116C-434C-AE86-EACFC9BD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4BFE9-46FE-48DC-9B26-A1B0D5040B2C}" type="datetime1">
              <a:rPr lang="en-GB" noProof="0" smtClean="0"/>
              <a:t>02/12/2021</a:t>
            </a:fld>
            <a:endParaRPr lang="en-GB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286E480-1E44-48F3-81A3-6A02B390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GB" noProof="0" smtClean="0"/>
              <a:t>5</a:t>
            </a:fld>
            <a:endParaRPr lang="en-GB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4B2847D-3B56-4A3C-BA57-03CED7F7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vi-VN" noProof="0"/>
              <a:t>Aptech - EProject 2 - Quản lý thư viện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5090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04528"/>
          </a:xfrm>
        </p:spPr>
        <p:txBody>
          <a:bodyPr rtlCol="0" anchor="b">
            <a:normAutofit/>
          </a:bodyPr>
          <a:lstStyle/>
          <a:p>
            <a:r>
              <a:rPr lang="en-GB" dirty="0"/>
              <a:t>Software functions, capabilities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5E3DD3-AEE5-4E41-9631-C5E48220D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309" y="980728"/>
            <a:ext cx="4977104" cy="5191472"/>
          </a:xfrm>
        </p:spPr>
        <p:txBody>
          <a:bodyPr>
            <a:normAutofit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For Librarian</a:t>
            </a:r>
            <a:r>
              <a:rPr lang="vi-VN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Manage books information</a:t>
            </a:r>
            <a:endParaRPr lang="vi-V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Update issued books, returned books information</a:t>
            </a:r>
            <a:endParaRPr lang="vi-V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vi-VN" dirty="0"/>
              <a:t>Quản trị viên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Manage books information, author, publisher, category listing</a:t>
            </a:r>
            <a:endParaRPr lang="vi-V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Update issued books, returned books information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Manage user sign-in credentials, students information</a:t>
            </a:r>
            <a:endParaRPr lang="vi-V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 descr="Cog wheels">
            <a:extLst>
              <a:ext uri="{FF2B5EF4-FFF2-40B4-BE49-F238E27FC236}">
                <a16:creationId xmlns:a16="http://schemas.microsoft.com/office/drawing/2014/main" id="{E72D9918-FF64-4E23-9DA3-B292897D2FC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2" r="7777" b="-3"/>
          <a:stretch/>
        </p:blipFill>
        <p:spPr>
          <a:xfrm>
            <a:off x="6670476" y="1193800"/>
            <a:ext cx="4977104" cy="4470400"/>
          </a:xfrm>
          <a:prstGeom prst="rect">
            <a:avLst/>
          </a:prstGeo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C0598-5321-4C13-BD4A-55017FC5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1B63-3583-4A36-B82B-8BBFB88B932A}" type="datetime1">
              <a:rPr lang="en-GB" noProof="0" smtClean="0"/>
              <a:t>02/12/2021</a:t>
            </a:fld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A850D-7CBC-4FA4-ACE0-207FC738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GB" noProof="0" smtClean="0"/>
              <a:t>6</a:t>
            </a:fld>
            <a:endParaRPr lang="en-GB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BE7D31-9DBE-4F9C-A6C0-D8C7B767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vi-VN" noProof="0"/>
              <a:t>Aptech - EProject 2 - Quản lý thư viện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30BC-E0B9-4FB9-BA99-4B54081E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278" y="140526"/>
            <a:ext cx="7785415" cy="760512"/>
          </a:xfrm>
        </p:spPr>
        <p:txBody>
          <a:bodyPr anchor="b">
            <a:normAutofit/>
          </a:bodyPr>
          <a:lstStyle/>
          <a:p>
            <a:r>
              <a:rPr lang="en-GB" dirty="0"/>
              <a:t>Entity Relationship Diagram</a:t>
            </a:r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BAF7546-0156-4276-8808-376C27F7D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4" y="901038"/>
            <a:ext cx="10445402" cy="5271162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6ED8D-062D-43AA-B129-955FA33F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309" y="6400801"/>
            <a:ext cx="2742486" cy="32067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76B34D5A-A477-4470-9F6E-DF0158BE49D4}" type="datetime1">
              <a:rPr lang="en-GB" noProof="0" smtClean="0"/>
              <a:pPr>
                <a:spcAft>
                  <a:spcPts val="600"/>
                </a:spcAft>
              </a:pPr>
              <a:t>02/12/2021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4AB5F-9A21-46EB-A0CC-FC96A309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7842" y="6400801"/>
            <a:ext cx="6216301" cy="320675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r>
              <a:rPr lang="vi-VN" noProof="0"/>
              <a:t>Aptech - EProject 2 - Quản lý thư viện</a:t>
            </a:r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7DAA6-1E6C-4140-A74A-08786874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146" y="6400801"/>
            <a:ext cx="1107518" cy="320675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EB37DED6-D4C7-42EE-AB49-D2E39E64FDE4}" type="slidenum">
              <a:rPr lang="en-GB" noProof="0" smtClean="0"/>
              <a:pPr rtl="0">
                <a:spcAft>
                  <a:spcPts val="600"/>
                </a:spcAft>
              </a:pPr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6490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332656"/>
            <a:ext cx="7008574" cy="856208"/>
          </a:xfrm>
        </p:spPr>
        <p:txBody>
          <a:bodyPr rtlCol="0"/>
          <a:lstStyle/>
          <a:p>
            <a:r>
              <a:rPr lang="en-GB" dirty="0"/>
              <a:t>Final Word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1700808"/>
            <a:ext cx="7008574" cy="172819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The Software has managed to reduce library related task time and complexity, resulting in a more efficient working day.</a:t>
            </a:r>
            <a:endParaRPr lang="vi-VN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9276848-ECC0-433B-89F7-4E39F706C405}"/>
              </a:ext>
            </a:extLst>
          </p:cNvPr>
          <p:cNvSpPr txBox="1">
            <a:spLocks/>
          </p:cNvSpPr>
          <p:nvPr/>
        </p:nvSpPr>
        <p:spPr>
          <a:xfrm>
            <a:off x="812589" y="4473116"/>
            <a:ext cx="7008574" cy="1368152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5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We’re hoping to get more ideas and suggestions to improve our projects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DE46BF7-37B9-4272-A57D-4BB4BF1B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F669-03EB-4CBB-941C-53A779A9C659}" type="datetime1">
              <a:rPr lang="en-GB" noProof="0" smtClean="0"/>
              <a:t>02/12/2021</a:t>
            </a:fld>
            <a:endParaRPr lang="en-GB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3A09E-5304-430A-8DEC-908BD93B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en-GB" noProof="0" smtClean="0"/>
              <a:t>9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C1D71-4000-4B39-965E-DACA42C7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vi-VN" noProof="0"/>
              <a:t>Aptech - EProject 2 - Quản lý thư viện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0266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2786181_TF02787940" id="{1798802C-84EE-40F8-AA82-749FCB0DAB40}" vid="{E03FD201-C9ED-47D9-B1F3-097360176F4C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76</TotalTime>
  <Words>293</Words>
  <Application>Microsoft Office PowerPoint</Application>
  <PresentationFormat>Custom</PresentationFormat>
  <Paragraphs>63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Verdana</vt:lpstr>
      <vt:lpstr>Wingdings</vt:lpstr>
      <vt:lpstr>Books 16x9</vt:lpstr>
      <vt:lpstr>Library Management Program</vt:lpstr>
      <vt:lpstr>Agenda</vt:lpstr>
      <vt:lpstr>Software Objectives</vt:lpstr>
      <vt:lpstr>Requirements</vt:lpstr>
      <vt:lpstr>Users</vt:lpstr>
      <vt:lpstr>Software functions, capabilities</vt:lpstr>
      <vt:lpstr>Entity Relationship Diagram</vt:lpstr>
      <vt:lpstr>Final Word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quản lý thư viện</dc:title>
  <dc:creator>Trương Vũ Bình</dc:creator>
  <cp:lastModifiedBy>Trương Vũ Bình</cp:lastModifiedBy>
  <cp:revision>5</cp:revision>
  <dcterms:created xsi:type="dcterms:W3CDTF">2021-11-03T10:00:44Z</dcterms:created>
  <dcterms:modified xsi:type="dcterms:W3CDTF">2021-12-02T17:07:21Z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