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2" r:id="rId6"/>
    <p:sldId id="361" r:id="rId7"/>
    <p:sldId id="366" r:id="rId8"/>
    <p:sldId id="365" r:id="rId9"/>
    <p:sldId id="363" r:id="rId10"/>
    <p:sldId id="364" r:id="rId11"/>
    <p:sldId id="343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26" autoAdjust="0"/>
  </p:normalViewPr>
  <p:slideViewPr>
    <p:cSldViewPr snapToGrid="0">
      <p:cViewPr varScale="1">
        <p:scale>
          <a:sx n="96" d="100"/>
          <a:sy n="96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10/12/2022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0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5AD1FCA-A14D-444B-8C07-6EBA7E1E1E02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5A02B16-7AF7-453C-B8D0-B0A852776602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16FD24AB-7185-4E52-9DE0-5F2B612D657C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AD8EE64-B76D-43C9-8FA5-42230BDAEA32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49F8EC1-DCC8-4B8E-B505-A712591A7973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93D5A622-2AF2-475F-9F27-AE99DCBA27D3}" type="datetime3">
              <a:rPr lang="en-GB" noProof="0" smtClean="0">
                <a:latin typeface="+mn-lt"/>
              </a:rPr>
              <a:t>10 December, 2022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0CA8F6F-2B80-4EB3-A5EE-4300405C8BC3}" type="datetime3">
              <a:rPr lang="en-GB" noProof="0" smtClean="0">
                <a:latin typeface="+mn-lt"/>
              </a:rPr>
              <a:t>10 December, 2022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6C64FDC2-AF63-4687-AB77-806B3D573A59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2065AEDC-C56A-46F5-96B2-57681B738D04}" type="datetime3">
              <a:rPr lang="en-GB" noProof="0" smtClean="0">
                <a:latin typeface="+mn-lt"/>
              </a:rPr>
              <a:t>10 December, 2022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Online Recruitment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B171D483-5B6F-449B-B5C9-327D43635D98}" type="datetime3">
              <a:rPr lang="en-GB" noProof="0" smtClean="0">
                <a:latin typeface="+mn-lt"/>
              </a:rPr>
              <a:t>10 December, 2022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Online Recruitment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592" y="2116182"/>
            <a:ext cx="5587034" cy="1514019"/>
          </a:xfrm>
        </p:spPr>
        <p:txBody>
          <a:bodyPr rtlCol="0"/>
          <a:lstStyle/>
          <a:p>
            <a:pPr rtl="0"/>
            <a:r>
              <a:rPr lang="en-GB" dirty="0"/>
              <a:t>Customer-to-Customer Delivery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Group 2</a:t>
            </a:r>
            <a:endParaRPr lang="en-GB" dirty="0"/>
          </a:p>
          <a:p>
            <a:pPr rtl="0"/>
            <a:r>
              <a:rPr lang="en-GB" dirty="0" err="1"/>
              <a:t>Binh</a:t>
            </a:r>
            <a:r>
              <a:rPr lang="en-GB" dirty="0"/>
              <a:t> Truong Vu	Dong Nguyen Van</a:t>
            </a:r>
          </a:p>
          <a:p>
            <a:pPr rtl="0"/>
            <a:r>
              <a:rPr lang="en-GB" b="1" dirty="0"/>
              <a:t>Mentor: Mr. Luong </a:t>
            </a:r>
            <a:r>
              <a:rPr lang="en-GB" b="1" dirty="0" err="1"/>
              <a:t>Trung</a:t>
            </a:r>
            <a:r>
              <a:rPr lang="en-GB" b="1" dirty="0"/>
              <a:t> </a:t>
            </a:r>
            <a:r>
              <a:rPr lang="en-GB" b="1" dirty="0" err="1"/>
              <a:t>Kien</a:t>
            </a:r>
            <a:endParaRPr lang="en-GB" b="1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66184"/>
            <a:ext cx="4941477" cy="6108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01.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Why we decided to make this web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02. Users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rtlCol="0"/>
          <a:lstStyle/>
          <a:p>
            <a:pPr rtl="0"/>
            <a:r>
              <a:rPr lang="en-GB" dirty="0"/>
              <a:t>The Targeted Users of our web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03. System Analysing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Webapps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04. Demonstration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rtlCol="0"/>
          <a:lstStyle/>
          <a:p>
            <a:pPr rtl="0"/>
            <a:r>
              <a:rPr lang="en-GB" dirty="0"/>
              <a:t>A small demonstration of how the web app looks and feels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rtlCol="0"/>
          <a:lstStyle/>
          <a:p>
            <a:pPr rtl="0"/>
            <a:r>
              <a:rPr lang="en-GB" dirty="0"/>
              <a:t>05. Final words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Online Recruitment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9149456-1973-406A-90DF-05AD1742092E}" type="datetime3">
              <a:rPr lang="en-GB" smtClean="0"/>
              <a:t>10 December,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6" grpId="0" build="p"/>
      <p:bldP spid="5" grpId="0" build="p"/>
      <p:bldP spid="8" grpId="0" build="p"/>
      <p:bldP spid="7" grpId="0" build="p"/>
      <p:bldP spid="10" grpId="0" build="p"/>
      <p:bldP spid="9" grpId="0" build="p"/>
      <p:bldP spid="12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Objectives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dirty="0"/>
              <a:t>Making a customer-to-customer friendly delivery system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dirty="0"/>
              <a:t>Provide an easier access to deliverance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dirty="0"/>
              <a:t>Allow deliverer to work at their pace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Online Recruitment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F3F8E52-D998-4EA7-9860-2B983645E950}" type="datetime3">
              <a:rPr lang="en-GB" smtClean="0"/>
              <a:t>10 December, 2022</a:t>
            </a:fld>
            <a:endParaRPr lang="en-GB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2BA883-5AD1-4BD2-BE05-423E1432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25778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Shop owners who would post offers 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Shipping merchants who wishes to take delivering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Administrator who will manages system access, replying messages, manage offers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2DB1A1-B836-41CC-840A-511C3CF3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Targeting</a:t>
            </a:r>
          </a:p>
        </p:txBody>
      </p:sp>
      <p:pic>
        <p:nvPicPr>
          <p:cNvPr id="7" name="Picture Placeholder 6" descr="User with solid fill">
            <a:extLst>
              <a:ext uri="{FF2B5EF4-FFF2-40B4-BE49-F238E27FC236}">
                <a16:creationId xmlns:a16="http://schemas.microsoft.com/office/drawing/2014/main" id="{DB2A611B-430B-4C69-812B-EC88CACC5F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uzzle pieces">
            <a:extLst>
              <a:ext uri="{FF2B5EF4-FFF2-40B4-BE49-F238E27FC236}">
                <a16:creationId xmlns:a16="http://schemas.microsoft.com/office/drawing/2014/main" id="{C623F059-1F58-43FB-A3BB-30B22DE083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r="206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A3E912-281D-4941-84D4-FE2D74A4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EBDC-2D54-492C-B66E-8097E8336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Simple to use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Able to save a large amount of data related to offers, with packaging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Able to manage access to the system, replying messages and see offers status faster.</a:t>
            </a:r>
          </a:p>
          <a:p>
            <a:endParaRPr lang="en-GB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62AC1-7FB6-4442-8C5D-1453B6BF23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F49F8EC1-DCC8-4B8E-B505-A712591A7973}" type="datetime3">
              <a:rPr lang="en-GB" noProof="0" smtClean="0">
                <a:latin typeface="+mn-lt"/>
              </a:rPr>
              <a:t>10 December, 2022</a:t>
            </a:fld>
            <a:endParaRPr lang="en-GB" noProof="0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02245-6541-4B73-9A01-B47B0D6002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GB" noProof="0"/>
              <a:t>Online Recruitment</a:t>
            </a:r>
            <a:endParaRPr lang="en-GB" b="0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FB317-30A4-45E8-BFEA-027C2F3C05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85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System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Shipping Merchants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en-GB" dirty="0"/>
              <a:t>Take an offer of choice</a:t>
            </a:r>
          </a:p>
          <a:p>
            <a:pPr rtl="0"/>
            <a:r>
              <a:rPr lang="en-GB" dirty="0"/>
              <a:t>Update delivery status</a:t>
            </a:r>
          </a:p>
          <a:p>
            <a:pPr rtl="0"/>
            <a:r>
              <a:rPr lang="en-GB" dirty="0"/>
              <a:t>Update their profile</a:t>
            </a:r>
          </a:p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 dirty="0"/>
              <a:t>Shop Owners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en-GB" dirty="0"/>
              <a:t>Post an offer for delivery</a:t>
            </a:r>
          </a:p>
          <a:p>
            <a:pPr rtl="0"/>
            <a:r>
              <a:rPr lang="en-GB" dirty="0"/>
              <a:t>Track delivery status</a:t>
            </a:r>
          </a:p>
          <a:p>
            <a:pPr rtl="0"/>
            <a:r>
              <a:rPr lang="en-GB" dirty="0"/>
              <a:t>Update their profile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en-GB" dirty="0"/>
              <a:t>Administrator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Manages Offers</a:t>
            </a:r>
          </a:p>
          <a:p>
            <a:pPr rtl="0"/>
            <a:r>
              <a:rPr lang="en-GB" dirty="0"/>
              <a:t>Manages Users</a:t>
            </a:r>
          </a:p>
          <a:p>
            <a:pPr rtl="0"/>
            <a:r>
              <a:rPr lang="en-GB" dirty="0"/>
              <a:t>Reset User Sign in credentials</a:t>
            </a:r>
          </a:p>
          <a:p>
            <a:pPr rtl="0"/>
            <a:r>
              <a:rPr lang="en-GB" dirty="0"/>
              <a:t>Revoke access to the system</a:t>
            </a:r>
          </a:p>
          <a:p>
            <a:pPr marL="0" indent="0" rtl="0">
              <a:buNone/>
            </a:pPr>
            <a:endParaRPr lang="en-GB" dirty="0"/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GB" smtClean="0"/>
              <a:pPr algn="l" rtl="0"/>
              <a:t>6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Online Recruitment</a:t>
            </a:r>
            <a:endParaRPr lang="en-GB" sz="11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2175535-180C-4963-B8D7-2939DDC65FD1}" type="datetime3">
              <a:rPr lang="en-GB" sz="1100" smtClean="0"/>
              <a:t>10 December, 2022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Final Words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2286000"/>
            <a:ext cx="6169517" cy="315915"/>
          </a:xfrm>
        </p:spPr>
        <p:txBody>
          <a:bodyPr rtlCol="0"/>
          <a:lstStyle/>
          <a:p>
            <a:pPr rtl="0"/>
            <a:r>
              <a:rPr lang="en-GB" dirty="0"/>
              <a:t>We made a customer-to-customer friendly delivery system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Which allows users to establish a self-sustained network of shops and delivery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We’re looking for feedback regarding our work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Our work is far from what we wanted, so we are looking forward to all the feedbacks regarding our current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Online Recruitment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D02E18C7-74B4-4732-B65C-B9EA9E81672E}" type="datetime3">
              <a:rPr lang="en-GB" smtClean="0"/>
              <a:t>10 December,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Thank you for listening to our presentation about our system.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39</TotalTime>
  <Words>285</Words>
  <Application>Microsoft Office PowerPoint</Application>
  <PresentationFormat>Widescreen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Theme1</vt:lpstr>
      <vt:lpstr>Customer-to-Customer Delivery System</vt:lpstr>
      <vt:lpstr>Agenda</vt:lpstr>
      <vt:lpstr>Objectives</vt:lpstr>
      <vt:lpstr>Targeting</vt:lpstr>
      <vt:lpstr>Requirements</vt:lpstr>
      <vt:lpstr>System Functions</vt:lpstr>
      <vt:lpstr>Final Words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Recruitment System</dc:title>
  <dc:creator>Trương Vũ Bình</dc:creator>
  <cp:lastModifiedBy>Trương Vũ Bình</cp:lastModifiedBy>
  <cp:revision>11</cp:revision>
  <dcterms:created xsi:type="dcterms:W3CDTF">2022-04-16T06:22:50Z</dcterms:created>
  <dcterms:modified xsi:type="dcterms:W3CDTF">2022-12-10T05:13:45Z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