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10" r:id="rId6"/>
    <p:sldId id="373" r:id="rId7"/>
    <p:sldId id="325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05" r:id="rId17"/>
    <p:sldId id="386" r:id="rId18"/>
    <p:sldId id="374" r:id="rId19"/>
    <p:sldId id="387" r:id="rId20"/>
    <p:sldId id="388" r:id="rId21"/>
    <p:sldId id="389" r:id="rId22"/>
    <p:sldId id="390" r:id="rId23"/>
    <p:sldId id="391" r:id="rId24"/>
    <p:sldId id="392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3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BEC94-AFEC-4838-B04B-7B9C3DE3AEB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9CE864D-16FC-4E65-BD4C-C7FBAD6C2652}">
      <dgm:prSet phldrT="[Text]" custT="1"/>
      <dgm:spPr/>
      <dgm:t>
        <a:bodyPr/>
        <a:lstStyle/>
        <a:p>
          <a:r>
            <a:rPr lang="vi-VN" sz="1600" b="1" dirty="0"/>
            <a:t>Trang chủ</a:t>
          </a:r>
          <a:endParaRPr lang="en-GB" sz="1600" b="1" dirty="0"/>
        </a:p>
      </dgm:t>
    </dgm:pt>
    <dgm:pt modelId="{C172840E-4C23-420F-9A9C-C01E9D2EBD74}" type="parTrans" cxnId="{D47D6126-8A6A-4501-8FC1-D520EB580A86}">
      <dgm:prSet/>
      <dgm:spPr/>
      <dgm:t>
        <a:bodyPr/>
        <a:lstStyle/>
        <a:p>
          <a:endParaRPr lang="en-GB"/>
        </a:p>
      </dgm:t>
    </dgm:pt>
    <dgm:pt modelId="{9D4CC375-61DE-46FE-B5CD-7E326585BFCD}" type="sibTrans" cxnId="{D47D6126-8A6A-4501-8FC1-D520EB580A86}">
      <dgm:prSet/>
      <dgm:spPr/>
      <dgm:t>
        <a:bodyPr/>
        <a:lstStyle/>
        <a:p>
          <a:endParaRPr lang="en-GB"/>
        </a:p>
      </dgm:t>
    </dgm:pt>
    <dgm:pt modelId="{AB2E07B1-F1F4-402C-8389-FFB2AE4E5648}">
      <dgm:prSet phldrT="[Text]"/>
      <dgm:spPr/>
      <dgm:t>
        <a:bodyPr/>
        <a:lstStyle/>
        <a:p>
          <a:r>
            <a:rPr lang="vi-VN"/>
            <a:t>Xem thông tin và đăng ký khóa học</a:t>
          </a:r>
          <a:endParaRPr lang="en-GB"/>
        </a:p>
      </dgm:t>
    </dgm:pt>
    <dgm:pt modelId="{DC919FC4-9AFD-4704-9802-C89672470175}" type="parTrans" cxnId="{67DA724E-141A-471D-9CB5-F5D0CADD5197}">
      <dgm:prSet/>
      <dgm:spPr/>
      <dgm:t>
        <a:bodyPr/>
        <a:lstStyle/>
        <a:p>
          <a:endParaRPr lang="en-GB"/>
        </a:p>
      </dgm:t>
    </dgm:pt>
    <dgm:pt modelId="{DEE4A9A5-A894-4286-ADFB-0D8DC68C639B}" type="sibTrans" cxnId="{67DA724E-141A-471D-9CB5-F5D0CADD5197}">
      <dgm:prSet/>
      <dgm:spPr/>
      <dgm:t>
        <a:bodyPr/>
        <a:lstStyle/>
        <a:p>
          <a:endParaRPr lang="en-GB"/>
        </a:p>
      </dgm:t>
    </dgm:pt>
    <dgm:pt modelId="{6B414906-E7E5-4D8A-BEF5-7636AB53879A}">
      <dgm:prSet phldrT="[Text]"/>
      <dgm:spPr/>
      <dgm:t>
        <a:bodyPr/>
        <a:lstStyle/>
        <a:p>
          <a:r>
            <a:rPr lang="vi-VN"/>
            <a:t>Tìm kiếm khóa học</a:t>
          </a:r>
          <a:endParaRPr lang="en-GB"/>
        </a:p>
      </dgm:t>
    </dgm:pt>
    <dgm:pt modelId="{7378F303-D636-468B-9005-8E9B30C4D981}" type="parTrans" cxnId="{D37BAE20-575B-480C-B343-8AE96A295C85}">
      <dgm:prSet/>
      <dgm:spPr/>
      <dgm:t>
        <a:bodyPr/>
        <a:lstStyle/>
        <a:p>
          <a:endParaRPr lang="en-GB"/>
        </a:p>
      </dgm:t>
    </dgm:pt>
    <dgm:pt modelId="{FB8BCF2E-BDA9-444D-A097-1074AF142322}" type="sibTrans" cxnId="{D37BAE20-575B-480C-B343-8AE96A295C85}">
      <dgm:prSet/>
      <dgm:spPr/>
      <dgm:t>
        <a:bodyPr/>
        <a:lstStyle/>
        <a:p>
          <a:endParaRPr lang="en-GB"/>
        </a:p>
      </dgm:t>
    </dgm:pt>
    <dgm:pt modelId="{AA2AC873-2AA1-41AA-917A-219265347B67}">
      <dgm:prSet phldrT="[Text]"/>
      <dgm:spPr/>
      <dgm:t>
        <a:bodyPr/>
        <a:lstStyle/>
        <a:p>
          <a:r>
            <a:rPr lang="vi-VN" dirty="0"/>
            <a:t>Xem thông tin giảng viên</a:t>
          </a:r>
          <a:endParaRPr lang="en-GB" dirty="0"/>
        </a:p>
      </dgm:t>
    </dgm:pt>
    <dgm:pt modelId="{7F27521E-2967-4511-B774-65033563395B}" type="parTrans" cxnId="{D6CAB511-A9C4-44ED-94A2-FE8C8A29F8C6}">
      <dgm:prSet/>
      <dgm:spPr/>
      <dgm:t>
        <a:bodyPr/>
        <a:lstStyle/>
        <a:p>
          <a:endParaRPr lang="en-GB"/>
        </a:p>
      </dgm:t>
    </dgm:pt>
    <dgm:pt modelId="{1C5F8960-36F9-4961-9D0D-7A385D1E43B9}" type="sibTrans" cxnId="{D6CAB511-A9C4-44ED-94A2-FE8C8A29F8C6}">
      <dgm:prSet/>
      <dgm:spPr/>
      <dgm:t>
        <a:bodyPr/>
        <a:lstStyle/>
        <a:p>
          <a:endParaRPr lang="en-GB"/>
        </a:p>
      </dgm:t>
    </dgm:pt>
    <dgm:pt modelId="{8D15F552-D8A6-4CCE-902D-3E2522EF10CC}">
      <dgm:prSet/>
      <dgm:spPr/>
      <dgm:t>
        <a:bodyPr/>
        <a:lstStyle/>
        <a:p>
          <a:r>
            <a:rPr lang="vi-VN"/>
            <a:t>Gửi phản hồi</a:t>
          </a:r>
          <a:endParaRPr lang="en-GB"/>
        </a:p>
      </dgm:t>
    </dgm:pt>
    <dgm:pt modelId="{BBCDD487-5E0C-4BC1-8D3C-8ACD91F0A404}" type="parTrans" cxnId="{FCF38A19-6591-4935-8362-EB06A2B4173B}">
      <dgm:prSet/>
      <dgm:spPr/>
      <dgm:t>
        <a:bodyPr/>
        <a:lstStyle/>
        <a:p>
          <a:endParaRPr lang="en-GB"/>
        </a:p>
      </dgm:t>
    </dgm:pt>
    <dgm:pt modelId="{E9974144-D289-4024-A3DA-AEB9DEF4FC33}" type="sibTrans" cxnId="{FCF38A19-6591-4935-8362-EB06A2B4173B}">
      <dgm:prSet/>
      <dgm:spPr/>
      <dgm:t>
        <a:bodyPr/>
        <a:lstStyle/>
        <a:p>
          <a:endParaRPr lang="en-GB"/>
        </a:p>
      </dgm:t>
    </dgm:pt>
    <dgm:pt modelId="{D9534CDB-2FFE-4774-8403-9F3B7247901E}">
      <dgm:prSet/>
      <dgm:spPr/>
      <dgm:t>
        <a:bodyPr/>
        <a:lstStyle/>
        <a:p>
          <a:r>
            <a:rPr lang="vi-VN"/>
            <a:t>Giới thiệu về trung tâm</a:t>
          </a:r>
          <a:endParaRPr lang="en-GB"/>
        </a:p>
      </dgm:t>
    </dgm:pt>
    <dgm:pt modelId="{9276EF20-4936-4377-9C4F-21983CA7515A}" type="parTrans" cxnId="{760B280C-61DF-46F1-824D-D88DAE459586}">
      <dgm:prSet/>
      <dgm:spPr/>
      <dgm:t>
        <a:bodyPr/>
        <a:lstStyle/>
        <a:p>
          <a:endParaRPr lang="en-GB"/>
        </a:p>
      </dgm:t>
    </dgm:pt>
    <dgm:pt modelId="{E1FF7AA0-E52D-4EE1-A6D7-6CFD6708B332}" type="sibTrans" cxnId="{760B280C-61DF-46F1-824D-D88DAE459586}">
      <dgm:prSet/>
      <dgm:spPr/>
      <dgm:t>
        <a:bodyPr/>
        <a:lstStyle/>
        <a:p>
          <a:endParaRPr lang="en-GB"/>
        </a:p>
      </dgm:t>
    </dgm:pt>
    <dgm:pt modelId="{3F941437-B2B0-4AC8-A560-2266BC687EF5}" type="pres">
      <dgm:prSet presAssocID="{EDBBEC94-AFEC-4838-B04B-7B9C3DE3AE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BC5B2A-F959-4ABB-89C4-0F8E5B318E1C}" type="pres">
      <dgm:prSet presAssocID="{29CE864D-16FC-4E65-BD4C-C7FBAD6C2652}" presName="hierRoot1" presStyleCnt="0">
        <dgm:presLayoutVars>
          <dgm:hierBranch val="init"/>
        </dgm:presLayoutVars>
      </dgm:prSet>
      <dgm:spPr/>
    </dgm:pt>
    <dgm:pt modelId="{EED5E03B-7310-453A-88BB-030243429536}" type="pres">
      <dgm:prSet presAssocID="{29CE864D-16FC-4E65-BD4C-C7FBAD6C2652}" presName="rootComposite1" presStyleCnt="0"/>
      <dgm:spPr/>
    </dgm:pt>
    <dgm:pt modelId="{F8A007A3-1127-4ABF-BA08-8507AC94436D}" type="pres">
      <dgm:prSet presAssocID="{29CE864D-16FC-4E65-BD4C-C7FBAD6C2652}" presName="rootText1" presStyleLbl="node0" presStyleIdx="0" presStyleCnt="1" custScaleX="168648">
        <dgm:presLayoutVars>
          <dgm:chPref val="3"/>
        </dgm:presLayoutVars>
      </dgm:prSet>
      <dgm:spPr/>
    </dgm:pt>
    <dgm:pt modelId="{B363AA48-3174-4626-A923-CD88FC564D85}" type="pres">
      <dgm:prSet presAssocID="{29CE864D-16FC-4E65-BD4C-C7FBAD6C2652}" presName="rootConnector1" presStyleLbl="node1" presStyleIdx="0" presStyleCnt="0"/>
      <dgm:spPr/>
    </dgm:pt>
    <dgm:pt modelId="{B71A1A00-3350-4FE5-B0F5-67FA62CB1186}" type="pres">
      <dgm:prSet presAssocID="{29CE864D-16FC-4E65-BD4C-C7FBAD6C2652}" presName="hierChild2" presStyleCnt="0"/>
      <dgm:spPr/>
    </dgm:pt>
    <dgm:pt modelId="{818726D0-C3AB-4A8F-B41F-EB1E0B0D3FA9}" type="pres">
      <dgm:prSet presAssocID="{DC919FC4-9AFD-4704-9802-C89672470175}" presName="Name37" presStyleLbl="parChTrans1D2" presStyleIdx="0" presStyleCnt="5"/>
      <dgm:spPr/>
    </dgm:pt>
    <dgm:pt modelId="{A0F58F72-D725-4D18-86C4-1D3C5A507C68}" type="pres">
      <dgm:prSet presAssocID="{AB2E07B1-F1F4-402C-8389-FFB2AE4E5648}" presName="hierRoot2" presStyleCnt="0">
        <dgm:presLayoutVars>
          <dgm:hierBranch val="init"/>
        </dgm:presLayoutVars>
      </dgm:prSet>
      <dgm:spPr/>
    </dgm:pt>
    <dgm:pt modelId="{5DE5F19A-2037-4AA7-A221-25BF2C58E493}" type="pres">
      <dgm:prSet presAssocID="{AB2E07B1-F1F4-402C-8389-FFB2AE4E5648}" presName="rootComposite" presStyleCnt="0"/>
      <dgm:spPr/>
    </dgm:pt>
    <dgm:pt modelId="{D0F0AC60-4F36-4D6A-90C6-20B6505DE19B}" type="pres">
      <dgm:prSet presAssocID="{AB2E07B1-F1F4-402C-8389-FFB2AE4E5648}" presName="rootText" presStyleLbl="node2" presStyleIdx="0" presStyleCnt="5">
        <dgm:presLayoutVars>
          <dgm:chPref val="3"/>
        </dgm:presLayoutVars>
      </dgm:prSet>
      <dgm:spPr/>
    </dgm:pt>
    <dgm:pt modelId="{F3DF6629-2FD4-4721-8A56-C00905425943}" type="pres">
      <dgm:prSet presAssocID="{AB2E07B1-F1F4-402C-8389-FFB2AE4E5648}" presName="rootConnector" presStyleLbl="node2" presStyleIdx="0" presStyleCnt="5"/>
      <dgm:spPr/>
    </dgm:pt>
    <dgm:pt modelId="{176AC569-9D36-4485-BF13-A66EB57384BE}" type="pres">
      <dgm:prSet presAssocID="{AB2E07B1-F1F4-402C-8389-FFB2AE4E5648}" presName="hierChild4" presStyleCnt="0"/>
      <dgm:spPr/>
    </dgm:pt>
    <dgm:pt modelId="{4D94F936-A19F-4324-928D-A381DAEE7085}" type="pres">
      <dgm:prSet presAssocID="{AB2E07B1-F1F4-402C-8389-FFB2AE4E5648}" presName="hierChild5" presStyleCnt="0"/>
      <dgm:spPr/>
    </dgm:pt>
    <dgm:pt modelId="{F0CC5E7B-C8FF-459D-851A-9F83CCBD9E86}" type="pres">
      <dgm:prSet presAssocID="{7378F303-D636-468B-9005-8E9B30C4D981}" presName="Name37" presStyleLbl="parChTrans1D2" presStyleIdx="1" presStyleCnt="5"/>
      <dgm:spPr/>
    </dgm:pt>
    <dgm:pt modelId="{8063E6F5-D322-4825-9289-22A9FDC1067F}" type="pres">
      <dgm:prSet presAssocID="{6B414906-E7E5-4D8A-BEF5-7636AB53879A}" presName="hierRoot2" presStyleCnt="0">
        <dgm:presLayoutVars>
          <dgm:hierBranch val="init"/>
        </dgm:presLayoutVars>
      </dgm:prSet>
      <dgm:spPr/>
    </dgm:pt>
    <dgm:pt modelId="{001B05AD-E1CE-4643-A477-09999EBEAAB1}" type="pres">
      <dgm:prSet presAssocID="{6B414906-E7E5-4D8A-BEF5-7636AB53879A}" presName="rootComposite" presStyleCnt="0"/>
      <dgm:spPr/>
    </dgm:pt>
    <dgm:pt modelId="{9A5639D2-E06C-4FD5-B26A-EDA61A1CA797}" type="pres">
      <dgm:prSet presAssocID="{6B414906-E7E5-4D8A-BEF5-7636AB53879A}" presName="rootText" presStyleLbl="node2" presStyleIdx="1" presStyleCnt="5">
        <dgm:presLayoutVars>
          <dgm:chPref val="3"/>
        </dgm:presLayoutVars>
      </dgm:prSet>
      <dgm:spPr/>
    </dgm:pt>
    <dgm:pt modelId="{5F979966-FF1E-42F9-A69A-FCF02FB0D35B}" type="pres">
      <dgm:prSet presAssocID="{6B414906-E7E5-4D8A-BEF5-7636AB53879A}" presName="rootConnector" presStyleLbl="node2" presStyleIdx="1" presStyleCnt="5"/>
      <dgm:spPr/>
    </dgm:pt>
    <dgm:pt modelId="{19447244-547B-4CA7-84E1-9A78555BBC6E}" type="pres">
      <dgm:prSet presAssocID="{6B414906-E7E5-4D8A-BEF5-7636AB53879A}" presName="hierChild4" presStyleCnt="0"/>
      <dgm:spPr/>
    </dgm:pt>
    <dgm:pt modelId="{CA1FF42A-F7AB-42F8-AD31-CD7956D3631E}" type="pres">
      <dgm:prSet presAssocID="{6B414906-E7E5-4D8A-BEF5-7636AB53879A}" presName="hierChild5" presStyleCnt="0"/>
      <dgm:spPr/>
    </dgm:pt>
    <dgm:pt modelId="{C036FADF-5692-40EF-9347-36D2CCDC5B05}" type="pres">
      <dgm:prSet presAssocID="{7F27521E-2967-4511-B774-65033563395B}" presName="Name37" presStyleLbl="parChTrans1D2" presStyleIdx="2" presStyleCnt="5"/>
      <dgm:spPr/>
    </dgm:pt>
    <dgm:pt modelId="{418F71DD-E914-49BA-A469-68E207E001CA}" type="pres">
      <dgm:prSet presAssocID="{AA2AC873-2AA1-41AA-917A-219265347B67}" presName="hierRoot2" presStyleCnt="0">
        <dgm:presLayoutVars>
          <dgm:hierBranch val="init"/>
        </dgm:presLayoutVars>
      </dgm:prSet>
      <dgm:spPr/>
    </dgm:pt>
    <dgm:pt modelId="{EAE77BFB-0C1C-4665-B15D-B0AD18D94AC6}" type="pres">
      <dgm:prSet presAssocID="{AA2AC873-2AA1-41AA-917A-219265347B67}" presName="rootComposite" presStyleCnt="0"/>
      <dgm:spPr/>
    </dgm:pt>
    <dgm:pt modelId="{DC7482A0-B13E-444D-B7FC-617A45538886}" type="pres">
      <dgm:prSet presAssocID="{AA2AC873-2AA1-41AA-917A-219265347B67}" presName="rootText" presStyleLbl="node2" presStyleIdx="2" presStyleCnt="5">
        <dgm:presLayoutVars>
          <dgm:chPref val="3"/>
        </dgm:presLayoutVars>
      </dgm:prSet>
      <dgm:spPr/>
    </dgm:pt>
    <dgm:pt modelId="{EA6EF22D-0408-4CF7-B8B0-CEC9BB8EC530}" type="pres">
      <dgm:prSet presAssocID="{AA2AC873-2AA1-41AA-917A-219265347B67}" presName="rootConnector" presStyleLbl="node2" presStyleIdx="2" presStyleCnt="5"/>
      <dgm:spPr/>
    </dgm:pt>
    <dgm:pt modelId="{F836DE79-7825-439A-86E4-C3FCBA60D9EF}" type="pres">
      <dgm:prSet presAssocID="{AA2AC873-2AA1-41AA-917A-219265347B67}" presName="hierChild4" presStyleCnt="0"/>
      <dgm:spPr/>
    </dgm:pt>
    <dgm:pt modelId="{AE314147-34FA-4F9F-B25B-862D83058B4B}" type="pres">
      <dgm:prSet presAssocID="{AA2AC873-2AA1-41AA-917A-219265347B67}" presName="hierChild5" presStyleCnt="0"/>
      <dgm:spPr/>
    </dgm:pt>
    <dgm:pt modelId="{4DCBEF3B-B2DD-43F9-AA81-7749DA6ADBDD}" type="pres">
      <dgm:prSet presAssocID="{BBCDD487-5E0C-4BC1-8D3C-8ACD91F0A404}" presName="Name37" presStyleLbl="parChTrans1D2" presStyleIdx="3" presStyleCnt="5"/>
      <dgm:spPr/>
    </dgm:pt>
    <dgm:pt modelId="{CAE09B60-106B-47AA-944B-C9A919A55750}" type="pres">
      <dgm:prSet presAssocID="{8D15F552-D8A6-4CCE-902D-3E2522EF10CC}" presName="hierRoot2" presStyleCnt="0">
        <dgm:presLayoutVars>
          <dgm:hierBranch val="init"/>
        </dgm:presLayoutVars>
      </dgm:prSet>
      <dgm:spPr/>
    </dgm:pt>
    <dgm:pt modelId="{428F47CD-D423-41D8-ACBC-0BA0366E25F1}" type="pres">
      <dgm:prSet presAssocID="{8D15F552-D8A6-4CCE-902D-3E2522EF10CC}" presName="rootComposite" presStyleCnt="0"/>
      <dgm:spPr/>
    </dgm:pt>
    <dgm:pt modelId="{2E6E7B56-2390-4D94-B4AF-5B1B0E37E169}" type="pres">
      <dgm:prSet presAssocID="{8D15F552-D8A6-4CCE-902D-3E2522EF10CC}" presName="rootText" presStyleLbl="node2" presStyleIdx="3" presStyleCnt="5">
        <dgm:presLayoutVars>
          <dgm:chPref val="3"/>
        </dgm:presLayoutVars>
      </dgm:prSet>
      <dgm:spPr/>
    </dgm:pt>
    <dgm:pt modelId="{E3F165BA-93A8-4469-A678-CE1B3ADE365A}" type="pres">
      <dgm:prSet presAssocID="{8D15F552-D8A6-4CCE-902D-3E2522EF10CC}" presName="rootConnector" presStyleLbl="node2" presStyleIdx="3" presStyleCnt="5"/>
      <dgm:spPr/>
    </dgm:pt>
    <dgm:pt modelId="{CF219EF2-0E88-4F06-A0F7-A74EF6C7770E}" type="pres">
      <dgm:prSet presAssocID="{8D15F552-D8A6-4CCE-902D-3E2522EF10CC}" presName="hierChild4" presStyleCnt="0"/>
      <dgm:spPr/>
    </dgm:pt>
    <dgm:pt modelId="{69CB045E-8DE9-4885-91F1-D5C18F4D8CC1}" type="pres">
      <dgm:prSet presAssocID="{8D15F552-D8A6-4CCE-902D-3E2522EF10CC}" presName="hierChild5" presStyleCnt="0"/>
      <dgm:spPr/>
    </dgm:pt>
    <dgm:pt modelId="{47FB4EDC-9E59-4C2A-AF61-533878BCD338}" type="pres">
      <dgm:prSet presAssocID="{9276EF20-4936-4377-9C4F-21983CA7515A}" presName="Name37" presStyleLbl="parChTrans1D2" presStyleIdx="4" presStyleCnt="5"/>
      <dgm:spPr/>
    </dgm:pt>
    <dgm:pt modelId="{DB825C48-F6D6-4F95-8F84-A382DBE4A8F2}" type="pres">
      <dgm:prSet presAssocID="{D9534CDB-2FFE-4774-8403-9F3B7247901E}" presName="hierRoot2" presStyleCnt="0">
        <dgm:presLayoutVars>
          <dgm:hierBranch val="init"/>
        </dgm:presLayoutVars>
      </dgm:prSet>
      <dgm:spPr/>
    </dgm:pt>
    <dgm:pt modelId="{C1EC3F15-FF74-4313-9C71-0F8F089E6706}" type="pres">
      <dgm:prSet presAssocID="{D9534CDB-2FFE-4774-8403-9F3B7247901E}" presName="rootComposite" presStyleCnt="0"/>
      <dgm:spPr/>
    </dgm:pt>
    <dgm:pt modelId="{94FC0C91-430E-436B-BFFC-821851936D8D}" type="pres">
      <dgm:prSet presAssocID="{D9534CDB-2FFE-4774-8403-9F3B7247901E}" presName="rootText" presStyleLbl="node2" presStyleIdx="4" presStyleCnt="5">
        <dgm:presLayoutVars>
          <dgm:chPref val="3"/>
        </dgm:presLayoutVars>
      </dgm:prSet>
      <dgm:spPr/>
    </dgm:pt>
    <dgm:pt modelId="{3F365EB3-AECE-42BB-8185-1E72CED8453E}" type="pres">
      <dgm:prSet presAssocID="{D9534CDB-2FFE-4774-8403-9F3B7247901E}" presName="rootConnector" presStyleLbl="node2" presStyleIdx="4" presStyleCnt="5"/>
      <dgm:spPr/>
    </dgm:pt>
    <dgm:pt modelId="{CCFB6E8B-F4D2-40DE-8B05-EE5D84CD83A8}" type="pres">
      <dgm:prSet presAssocID="{D9534CDB-2FFE-4774-8403-9F3B7247901E}" presName="hierChild4" presStyleCnt="0"/>
      <dgm:spPr/>
    </dgm:pt>
    <dgm:pt modelId="{655EE13B-8CA5-4DC9-81F1-75A1F1D3D423}" type="pres">
      <dgm:prSet presAssocID="{D9534CDB-2FFE-4774-8403-9F3B7247901E}" presName="hierChild5" presStyleCnt="0"/>
      <dgm:spPr/>
    </dgm:pt>
    <dgm:pt modelId="{689D56A9-9C6C-417C-90A4-66665E4B7D38}" type="pres">
      <dgm:prSet presAssocID="{29CE864D-16FC-4E65-BD4C-C7FBAD6C2652}" presName="hierChild3" presStyleCnt="0"/>
      <dgm:spPr/>
    </dgm:pt>
  </dgm:ptLst>
  <dgm:cxnLst>
    <dgm:cxn modelId="{760B280C-61DF-46F1-824D-D88DAE459586}" srcId="{29CE864D-16FC-4E65-BD4C-C7FBAD6C2652}" destId="{D9534CDB-2FFE-4774-8403-9F3B7247901E}" srcOrd="4" destOrd="0" parTransId="{9276EF20-4936-4377-9C4F-21983CA7515A}" sibTransId="{E1FF7AA0-E52D-4EE1-A6D7-6CFD6708B332}"/>
    <dgm:cxn modelId="{D6CAB511-A9C4-44ED-94A2-FE8C8A29F8C6}" srcId="{29CE864D-16FC-4E65-BD4C-C7FBAD6C2652}" destId="{AA2AC873-2AA1-41AA-917A-219265347B67}" srcOrd="2" destOrd="0" parTransId="{7F27521E-2967-4511-B774-65033563395B}" sibTransId="{1C5F8960-36F9-4961-9D0D-7A385D1E43B9}"/>
    <dgm:cxn modelId="{FCF38A19-6591-4935-8362-EB06A2B4173B}" srcId="{29CE864D-16FC-4E65-BD4C-C7FBAD6C2652}" destId="{8D15F552-D8A6-4CCE-902D-3E2522EF10CC}" srcOrd="3" destOrd="0" parTransId="{BBCDD487-5E0C-4BC1-8D3C-8ACD91F0A404}" sibTransId="{E9974144-D289-4024-A3DA-AEB9DEF4FC33}"/>
    <dgm:cxn modelId="{890C491D-497E-4967-8668-D38AAF8595D0}" type="presOf" srcId="{9276EF20-4936-4377-9C4F-21983CA7515A}" destId="{47FB4EDC-9E59-4C2A-AF61-533878BCD338}" srcOrd="0" destOrd="0" presId="urn:microsoft.com/office/officeart/2005/8/layout/orgChart1"/>
    <dgm:cxn modelId="{D37BAE20-575B-480C-B343-8AE96A295C85}" srcId="{29CE864D-16FC-4E65-BD4C-C7FBAD6C2652}" destId="{6B414906-E7E5-4D8A-BEF5-7636AB53879A}" srcOrd="1" destOrd="0" parTransId="{7378F303-D636-468B-9005-8E9B30C4D981}" sibTransId="{FB8BCF2E-BDA9-444D-A097-1074AF142322}"/>
    <dgm:cxn modelId="{D47D6126-8A6A-4501-8FC1-D520EB580A86}" srcId="{EDBBEC94-AFEC-4838-B04B-7B9C3DE3AEB1}" destId="{29CE864D-16FC-4E65-BD4C-C7FBAD6C2652}" srcOrd="0" destOrd="0" parTransId="{C172840E-4C23-420F-9A9C-C01E9D2EBD74}" sibTransId="{9D4CC375-61DE-46FE-B5CD-7E326585BFCD}"/>
    <dgm:cxn modelId="{B59E7F2C-3D67-4099-97BA-B0E69C2AEEBD}" type="presOf" srcId="{DC919FC4-9AFD-4704-9802-C89672470175}" destId="{818726D0-C3AB-4A8F-B41F-EB1E0B0D3FA9}" srcOrd="0" destOrd="0" presId="urn:microsoft.com/office/officeart/2005/8/layout/orgChart1"/>
    <dgm:cxn modelId="{BFA4705D-9D12-46B5-89CB-B2F8D93F63F5}" type="presOf" srcId="{D9534CDB-2FFE-4774-8403-9F3B7247901E}" destId="{3F365EB3-AECE-42BB-8185-1E72CED8453E}" srcOrd="1" destOrd="0" presId="urn:microsoft.com/office/officeart/2005/8/layout/orgChart1"/>
    <dgm:cxn modelId="{9C62ED43-AB3D-4713-BDE0-AF0B974EBE96}" type="presOf" srcId="{AB2E07B1-F1F4-402C-8389-FFB2AE4E5648}" destId="{D0F0AC60-4F36-4D6A-90C6-20B6505DE19B}" srcOrd="0" destOrd="0" presId="urn:microsoft.com/office/officeart/2005/8/layout/orgChart1"/>
    <dgm:cxn modelId="{0F859145-1886-47D1-84D7-A2A570BC46C8}" type="presOf" srcId="{6B414906-E7E5-4D8A-BEF5-7636AB53879A}" destId="{5F979966-FF1E-42F9-A69A-FCF02FB0D35B}" srcOrd="1" destOrd="0" presId="urn:microsoft.com/office/officeart/2005/8/layout/orgChart1"/>
    <dgm:cxn modelId="{67DA724E-141A-471D-9CB5-F5D0CADD5197}" srcId="{29CE864D-16FC-4E65-BD4C-C7FBAD6C2652}" destId="{AB2E07B1-F1F4-402C-8389-FFB2AE4E5648}" srcOrd="0" destOrd="0" parTransId="{DC919FC4-9AFD-4704-9802-C89672470175}" sibTransId="{DEE4A9A5-A894-4286-ADFB-0D8DC68C639B}"/>
    <dgm:cxn modelId="{B0512D50-6DDE-4FA7-9204-61D8613DCA66}" type="presOf" srcId="{7378F303-D636-468B-9005-8E9B30C4D981}" destId="{F0CC5E7B-C8FF-459D-851A-9F83CCBD9E86}" srcOrd="0" destOrd="0" presId="urn:microsoft.com/office/officeart/2005/8/layout/orgChart1"/>
    <dgm:cxn modelId="{52424270-381F-4785-B72A-26B223BCF032}" type="presOf" srcId="{AA2AC873-2AA1-41AA-917A-219265347B67}" destId="{EA6EF22D-0408-4CF7-B8B0-CEC9BB8EC530}" srcOrd="1" destOrd="0" presId="urn:microsoft.com/office/officeart/2005/8/layout/orgChart1"/>
    <dgm:cxn modelId="{0A594C71-9569-4E8F-9CCE-ADEEC1542651}" type="presOf" srcId="{29CE864D-16FC-4E65-BD4C-C7FBAD6C2652}" destId="{F8A007A3-1127-4ABF-BA08-8507AC94436D}" srcOrd="0" destOrd="0" presId="urn:microsoft.com/office/officeart/2005/8/layout/orgChart1"/>
    <dgm:cxn modelId="{1B8C207C-BDDC-498B-8446-F5D6E23842F4}" type="presOf" srcId="{6B414906-E7E5-4D8A-BEF5-7636AB53879A}" destId="{9A5639D2-E06C-4FD5-B26A-EDA61A1CA797}" srcOrd="0" destOrd="0" presId="urn:microsoft.com/office/officeart/2005/8/layout/orgChart1"/>
    <dgm:cxn modelId="{E6824A8F-62E2-4013-B959-5DD03A0AE7F2}" type="presOf" srcId="{AA2AC873-2AA1-41AA-917A-219265347B67}" destId="{DC7482A0-B13E-444D-B7FC-617A45538886}" srcOrd="0" destOrd="0" presId="urn:microsoft.com/office/officeart/2005/8/layout/orgChart1"/>
    <dgm:cxn modelId="{29DE20B7-281C-40DE-9190-7C5FABF21AEC}" type="presOf" srcId="{EDBBEC94-AFEC-4838-B04B-7B9C3DE3AEB1}" destId="{3F941437-B2B0-4AC8-A560-2266BC687EF5}" srcOrd="0" destOrd="0" presId="urn:microsoft.com/office/officeart/2005/8/layout/orgChart1"/>
    <dgm:cxn modelId="{330F93C1-C5B8-418C-A7ED-D3EBD8F85DF4}" type="presOf" srcId="{29CE864D-16FC-4E65-BD4C-C7FBAD6C2652}" destId="{B363AA48-3174-4626-A923-CD88FC564D85}" srcOrd="1" destOrd="0" presId="urn:microsoft.com/office/officeart/2005/8/layout/orgChart1"/>
    <dgm:cxn modelId="{1E0E3DC7-D04D-46A6-8355-105A8628987A}" type="presOf" srcId="{BBCDD487-5E0C-4BC1-8D3C-8ACD91F0A404}" destId="{4DCBEF3B-B2DD-43F9-AA81-7749DA6ADBDD}" srcOrd="0" destOrd="0" presId="urn:microsoft.com/office/officeart/2005/8/layout/orgChart1"/>
    <dgm:cxn modelId="{036CE2C9-7576-4533-8D1E-C512B21827D2}" type="presOf" srcId="{D9534CDB-2FFE-4774-8403-9F3B7247901E}" destId="{94FC0C91-430E-436B-BFFC-821851936D8D}" srcOrd="0" destOrd="0" presId="urn:microsoft.com/office/officeart/2005/8/layout/orgChart1"/>
    <dgm:cxn modelId="{CD0D7DE4-2C77-4899-9D7A-87F00E636F3C}" type="presOf" srcId="{8D15F552-D8A6-4CCE-902D-3E2522EF10CC}" destId="{2E6E7B56-2390-4D94-B4AF-5B1B0E37E169}" srcOrd="0" destOrd="0" presId="urn:microsoft.com/office/officeart/2005/8/layout/orgChart1"/>
    <dgm:cxn modelId="{C0AA91E5-4FF8-48DC-BBA6-6F9220452500}" type="presOf" srcId="{7F27521E-2967-4511-B774-65033563395B}" destId="{C036FADF-5692-40EF-9347-36D2CCDC5B05}" srcOrd="0" destOrd="0" presId="urn:microsoft.com/office/officeart/2005/8/layout/orgChart1"/>
    <dgm:cxn modelId="{94F029F3-54D4-4177-ADCF-209538CB1BDE}" type="presOf" srcId="{AB2E07B1-F1F4-402C-8389-FFB2AE4E5648}" destId="{F3DF6629-2FD4-4721-8A56-C00905425943}" srcOrd="1" destOrd="0" presId="urn:microsoft.com/office/officeart/2005/8/layout/orgChart1"/>
    <dgm:cxn modelId="{0E46F3FC-E935-46C0-AC6E-EE75E53B6AEC}" type="presOf" srcId="{8D15F552-D8A6-4CCE-902D-3E2522EF10CC}" destId="{E3F165BA-93A8-4469-A678-CE1B3ADE365A}" srcOrd="1" destOrd="0" presId="urn:microsoft.com/office/officeart/2005/8/layout/orgChart1"/>
    <dgm:cxn modelId="{F45C6375-1BB9-4878-B285-978EF18EBBD0}" type="presParOf" srcId="{3F941437-B2B0-4AC8-A560-2266BC687EF5}" destId="{81BC5B2A-F959-4ABB-89C4-0F8E5B318E1C}" srcOrd="0" destOrd="0" presId="urn:microsoft.com/office/officeart/2005/8/layout/orgChart1"/>
    <dgm:cxn modelId="{E2C06E1A-23E6-4077-AB9B-C88E1FA73FFB}" type="presParOf" srcId="{81BC5B2A-F959-4ABB-89C4-0F8E5B318E1C}" destId="{EED5E03B-7310-453A-88BB-030243429536}" srcOrd="0" destOrd="0" presId="urn:microsoft.com/office/officeart/2005/8/layout/orgChart1"/>
    <dgm:cxn modelId="{7D69C641-3980-46E1-961C-71E487C74965}" type="presParOf" srcId="{EED5E03B-7310-453A-88BB-030243429536}" destId="{F8A007A3-1127-4ABF-BA08-8507AC94436D}" srcOrd="0" destOrd="0" presId="urn:microsoft.com/office/officeart/2005/8/layout/orgChart1"/>
    <dgm:cxn modelId="{6DE4F74D-9369-4206-A5D2-66AF6ABF137D}" type="presParOf" srcId="{EED5E03B-7310-453A-88BB-030243429536}" destId="{B363AA48-3174-4626-A923-CD88FC564D85}" srcOrd="1" destOrd="0" presId="urn:microsoft.com/office/officeart/2005/8/layout/orgChart1"/>
    <dgm:cxn modelId="{8C0083E0-AE39-41FE-AC20-13D0F7878E9E}" type="presParOf" srcId="{81BC5B2A-F959-4ABB-89C4-0F8E5B318E1C}" destId="{B71A1A00-3350-4FE5-B0F5-67FA62CB1186}" srcOrd="1" destOrd="0" presId="urn:microsoft.com/office/officeart/2005/8/layout/orgChart1"/>
    <dgm:cxn modelId="{0FB80CE8-8D9C-416C-96D3-12FEEF3821A1}" type="presParOf" srcId="{B71A1A00-3350-4FE5-B0F5-67FA62CB1186}" destId="{818726D0-C3AB-4A8F-B41F-EB1E0B0D3FA9}" srcOrd="0" destOrd="0" presId="urn:microsoft.com/office/officeart/2005/8/layout/orgChart1"/>
    <dgm:cxn modelId="{B396312D-AFB8-4493-8B5B-B5F6C368B11B}" type="presParOf" srcId="{B71A1A00-3350-4FE5-B0F5-67FA62CB1186}" destId="{A0F58F72-D725-4D18-86C4-1D3C5A507C68}" srcOrd="1" destOrd="0" presId="urn:microsoft.com/office/officeart/2005/8/layout/orgChart1"/>
    <dgm:cxn modelId="{863DCD15-2FDF-4464-B5C7-6EDDE75AF7EF}" type="presParOf" srcId="{A0F58F72-D725-4D18-86C4-1D3C5A507C68}" destId="{5DE5F19A-2037-4AA7-A221-25BF2C58E493}" srcOrd="0" destOrd="0" presId="urn:microsoft.com/office/officeart/2005/8/layout/orgChart1"/>
    <dgm:cxn modelId="{E03CDDA9-B992-476B-99E9-92F124152A6F}" type="presParOf" srcId="{5DE5F19A-2037-4AA7-A221-25BF2C58E493}" destId="{D0F0AC60-4F36-4D6A-90C6-20B6505DE19B}" srcOrd="0" destOrd="0" presId="urn:microsoft.com/office/officeart/2005/8/layout/orgChart1"/>
    <dgm:cxn modelId="{3A28DA5F-9ECF-4716-98D4-BDE5F0189F81}" type="presParOf" srcId="{5DE5F19A-2037-4AA7-A221-25BF2C58E493}" destId="{F3DF6629-2FD4-4721-8A56-C00905425943}" srcOrd="1" destOrd="0" presId="urn:microsoft.com/office/officeart/2005/8/layout/orgChart1"/>
    <dgm:cxn modelId="{927B5A3D-253B-4049-8213-9EC2E5C4FD23}" type="presParOf" srcId="{A0F58F72-D725-4D18-86C4-1D3C5A507C68}" destId="{176AC569-9D36-4485-BF13-A66EB57384BE}" srcOrd="1" destOrd="0" presId="urn:microsoft.com/office/officeart/2005/8/layout/orgChart1"/>
    <dgm:cxn modelId="{6AB2D3E7-7FC6-4567-A352-0E9E9F1A2DE5}" type="presParOf" srcId="{A0F58F72-D725-4D18-86C4-1D3C5A507C68}" destId="{4D94F936-A19F-4324-928D-A381DAEE7085}" srcOrd="2" destOrd="0" presId="urn:microsoft.com/office/officeart/2005/8/layout/orgChart1"/>
    <dgm:cxn modelId="{F55D0784-CE2F-48E8-9453-6D2844199E34}" type="presParOf" srcId="{B71A1A00-3350-4FE5-B0F5-67FA62CB1186}" destId="{F0CC5E7B-C8FF-459D-851A-9F83CCBD9E86}" srcOrd="2" destOrd="0" presId="urn:microsoft.com/office/officeart/2005/8/layout/orgChart1"/>
    <dgm:cxn modelId="{0EDC3DBA-E025-432D-98A9-E98EEDE7DC5C}" type="presParOf" srcId="{B71A1A00-3350-4FE5-B0F5-67FA62CB1186}" destId="{8063E6F5-D322-4825-9289-22A9FDC1067F}" srcOrd="3" destOrd="0" presId="urn:microsoft.com/office/officeart/2005/8/layout/orgChart1"/>
    <dgm:cxn modelId="{2973558D-CFF0-453B-BC81-D989E9421E81}" type="presParOf" srcId="{8063E6F5-D322-4825-9289-22A9FDC1067F}" destId="{001B05AD-E1CE-4643-A477-09999EBEAAB1}" srcOrd="0" destOrd="0" presId="urn:microsoft.com/office/officeart/2005/8/layout/orgChart1"/>
    <dgm:cxn modelId="{81C22226-51BB-4D6D-871B-ED1A53E0F5F5}" type="presParOf" srcId="{001B05AD-E1CE-4643-A477-09999EBEAAB1}" destId="{9A5639D2-E06C-4FD5-B26A-EDA61A1CA797}" srcOrd="0" destOrd="0" presId="urn:microsoft.com/office/officeart/2005/8/layout/orgChart1"/>
    <dgm:cxn modelId="{C9993C53-B8C7-4489-AFC6-19E5947FC13A}" type="presParOf" srcId="{001B05AD-E1CE-4643-A477-09999EBEAAB1}" destId="{5F979966-FF1E-42F9-A69A-FCF02FB0D35B}" srcOrd="1" destOrd="0" presId="urn:microsoft.com/office/officeart/2005/8/layout/orgChart1"/>
    <dgm:cxn modelId="{BAD1149A-C084-4DCB-8F80-1CD3809C30FF}" type="presParOf" srcId="{8063E6F5-D322-4825-9289-22A9FDC1067F}" destId="{19447244-547B-4CA7-84E1-9A78555BBC6E}" srcOrd="1" destOrd="0" presId="urn:microsoft.com/office/officeart/2005/8/layout/orgChart1"/>
    <dgm:cxn modelId="{93C2A40F-C3B7-49D1-93E2-3B432B839FE6}" type="presParOf" srcId="{8063E6F5-D322-4825-9289-22A9FDC1067F}" destId="{CA1FF42A-F7AB-42F8-AD31-CD7956D3631E}" srcOrd="2" destOrd="0" presId="urn:microsoft.com/office/officeart/2005/8/layout/orgChart1"/>
    <dgm:cxn modelId="{94607399-5700-4ADB-8AA9-B7DAA4AD5302}" type="presParOf" srcId="{B71A1A00-3350-4FE5-B0F5-67FA62CB1186}" destId="{C036FADF-5692-40EF-9347-36D2CCDC5B05}" srcOrd="4" destOrd="0" presId="urn:microsoft.com/office/officeart/2005/8/layout/orgChart1"/>
    <dgm:cxn modelId="{4FDC0601-4AE2-4FF9-9A7B-668702E743EA}" type="presParOf" srcId="{B71A1A00-3350-4FE5-B0F5-67FA62CB1186}" destId="{418F71DD-E914-49BA-A469-68E207E001CA}" srcOrd="5" destOrd="0" presId="urn:microsoft.com/office/officeart/2005/8/layout/orgChart1"/>
    <dgm:cxn modelId="{2612C3EF-CF1E-40CC-A491-CA44653943B0}" type="presParOf" srcId="{418F71DD-E914-49BA-A469-68E207E001CA}" destId="{EAE77BFB-0C1C-4665-B15D-B0AD18D94AC6}" srcOrd="0" destOrd="0" presId="urn:microsoft.com/office/officeart/2005/8/layout/orgChart1"/>
    <dgm:cxn modelId="{D78B5ECA-EB4A-45BD-89EF-6D18885E9D16}" type="presParOf" srcId="{EAE77BFB-0C1C-4665-B15D-B0AD18D94AC6}" destId="{DC7482A0-B13E-444D-B7FC-617A45538886}" srcOrd="0" destOrd="0" presId="urn:microsoft.com/office/officeart/2005/8/layout/orgChart1"/>
    <dgm:cxn modelId="{99F86173-589A-4EF5-A3C7-B055965EB643}" type="presParOf" srcId="{EAE77BFB-0C1C-4665-B15D-B0AD18D94AC6}" destId="{EA6EF22D-0408-4CF7-B8B0-CEC9BB8EC530}" srcOrd="1" destOrd="0" presId="urn:microsoft.com/office/officeart/2005/8/layout/orgChart1"/>
    <dgm:cxn modelId="{0893F0B7-AD19-40B9-8969-6220661AE13D}" type="presParOf" srcId="{418F71DD-E914-49BA-A469-68E207E001CA}" destId="{F836DE79-7825-439A-86E4-C3FCBA60D9EF}" srcOrd="1" destOrd="0" presId="urn:microsoft.com/office/officeart/2005/8/layout/orgChart1"/>
    <dgm:cxn modelId="{A129CA45-3090-4571-8CC3-635E890A353A}" type="presParOf" srcId="{418F71DD-E914-49BA-A469-68E207E001CA}" destId="{AE314147-34FA-4F9F-B25B-862D83058B4B}" srcOrd="2" destOrd="0" presId="urn:microsoft.com/office/officeart/2005/8/layout/orgChart1"/>
    <dgm:cxn modelId="{61762D53-F877-4719-A786-F3DCE3290DDF}" type="presParOf" srcId="{B71A1A00-3350-4FE5-B0F5-67FA62CB1186}" destId="{4DCBEF3B-B2DD-43F9-AA81-7749DA6ADBDD}" srcOrd="6" destOrd="0" presId="urn:microsoft.com/office/officeart/2005/8/layout/orgChart1"/>
    <dgm:cxn modelId="{3C40B853-281E-4EBF-A645-105A4819B685}" type="presParOf" srcId="{B71A1A00-3350-4FE5-B0F5-67FA62CB1186}" destId="{CAE09B60-106B-47AA-944B-C9A919A55750}" srcOrd="7" destOrd="0" presId="urn:microsoft.com/office/officeart/2005/8/layout/orgChart1"/>
    <dgm:cxn modelId="{CD14EABD-C5B1-4C6E-A282-F23203314177}" type="presParOf" srcId="{CAE09B60-106B-47AA-944B-C9A919A55750}" destId="{428F47CD-D423-41D8-ACBC-0BA0366E25F1}" srcOrd="0" destOrd="0" presId="urn:microsoft.com/office/officeart/2005/8/layout/orgChart1"/>
    <dgm:cxn modelId="{D01C76EA-E24A-4533-9B4A-7CDB0304B8F5}" type="presParOf" srcId="{428F47CD-D423-41D8-ACBC-0BA0366E25F1}" destId="{2E6E7B56-2390-4D94-B4AF-5B1B0E37E169}" srcOrd="0" destOrd="0" presId="urn:microsoft.com/office/officeart/2005/8/layout/orgChart1"/>
    <dgm:cxn modelId="{FAB7C2F8-BC1F-4736-9E4E-063618423001}" type="presParOf" srcId="{428F47CD-D423-41D8-ACBC-0BA0366E25F1}" destId="{E3F165BA-93A8-4469-A678-CE1B3ADE365A}" srcOrd="1" destOrd="0" presId="urn:microsoft.com/office/officeart/2005/8/layout/orgChart1"/>
    <dgm:cxn modelId="{748E994F-70ED-4022-800A-3F9B8C848476}" type="presParOf" srcId="{CAE09B60-106B-47AA-944B-C9A919A55750}" destId="{CF219EF2-0E88-4F06-A0F7-A74EF6C7770E}" srcOrd="1" destOrd="0" presId="urn:microsoft.com/office/officeart/2005/8/layout/orgChart1"/>
    <dgm:cxn modelId="{EF391A72-93C6-4E0E-A65B-7CC08358E8ED}" type="presParOf" srcId="{CAE09B60-106B-47AA-944B-C9A919A55750}" destId="{69CB045E-8DE9-4885-91F1-D5C18F4D8CC1}" srcOrd="2" destOrd="0" presId="urn:microsoft.com/office/officeart/2005/8/layout/orgChart1"/>
    <dgm:cxn modelId="{C1370B6B-D3C7-43EC-BD1B-A8F83561B442}" type="presParOf" srcId="{B71A1A00-3350-4FE5-B0F5-67FA62CB1186}" destId="{47FB4EDC-9E59-4C2A-AF61-533878BCD338}" srcOrd="8" destOrd="0" presId="urn:microsoft.com/office/officeart/2005/8/layout/orgChart1"/>
    <dgm:cxn modelId="{A596408B-F0B0-4458-8214-07DFB9C96239}" type="presParOf" srcId="{B71A1A00-3350-4FE5-B0F5-67FA62CB1186}" destId="{DB825C48-F6D6-4F95-8F84-A382DBE4A8F2}" srcOrd="9" destOrd="0" presId="urn:microsoft.com/office/officeart/2005/8/layout/orgChart1"/>
    <dgm:cxn modelId="{31E07CCA-D884-4C3C-9535-916BC31F3B54}" type="presParOf" srcId="{DB825C48-F6D6-4F95-8F84-A382DBE4A8F2}" destId="{C1EC3F15-FF74-4313-9C71-0F8F089E6706}" srcOrd="0" destOrd="0" presId="urn:microsoft.com/office/officeart/2005/8/layout/orgChart1"/>
    <dgm:cxn modelId="{03D6B009-5C88-4AF5-BA25-D876F5D205BA}" type="presParOf" srcId="{C1EC3F15-FF74-4313-9C71-0F8F089E6706}" destId="{94FC0C91-430E-436B-BFFC-821851936D8D}" srcOrd="0" destOrd="0" presId="urn:microsoft.com/office/officeart/2005/8/layout/orgChart1"/>
    <dgm:cxn modelId="{B2511AED-045C-4C6E-8DF1-113246350CD4}" type="presParOf" srcId="{C1EC3F15-FF74-4313-9C71-0F8F089E6706}" destId="{3F365EB3-AECE-42BB-8185-1E72CED8453E}" srcOrd="1" destOrd="0" presId="urn:microsoft.com/office/officeart/2005/8/layout/orgChart1"/>
    <dgm:cxn modelId="{1B16B8DA-769D-4178-B05F-4EAB3D589D69}" type="presParOf" srcId="{DB825C48-F6D6-4F95-8F84-A382DBE4A8F2}" destId="{CCFB6E8B-F4D2-40DE-8B05-EE5D84CD83A8}" srcOrd="1" destOrd="0" presId="urn:microsoft.com/office/officeart/2005/8/layout/orgChart1"/>
    <dgm:cxn modelId="{986F1518-7901-4B4A-9942-B0AE284C8CBE}" type="presParOf" srcId="{DB825C48-F6D6-4F95-8F84-A382DBE4A8F2}" destId="{655EE13B-8CA5-4DC9-81F1-75A1F1D3D423}" srcOrd="2" destOrd="0" presId="urn:microsoft.com/office/officeart/2005/8/layout/orgChart1"/>
    <dgm:cxn modelId="{3A6ADB49-A145-44A9-A92D-7BF967473368}" type="presParOf" srcId="{81BC5B2A-F959-4ABB-89C4-0F8E5B318E1C}" destId="{689D56A9-9C6C-417C-90A4-66665E4B7D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E6FF1-9197-4920-89B3-4889F96C7E8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FAD81E-AADC-4B42-B4AF-F03AD8FA946D}">
      <dgm:prSet phldrT="[Text]" custT="1"/>
      <dgm:spPr/>
      <dgm:t>
        <a:bodyPr/>
        <a:lstStyle/>
        <a:p>
          <a:r>
            <a:rPr lang="vi-VN" sz="1600" b="1"/>
            <a:t>Trang chủ</a:t>
          </a:r>
          <a:endParaRPr lang="en-GB" sz="1600" b="1"/>
        </a:p>
      </dgm:t>
    </dgm:pt>
    <dgm:pt modelId="{CA45A238-B2CC-4DB7-9146-2EAD2B2AB457}" type="parTrans" cxnId="{4B78B2B7-03FC-4ECF-AF22-E05CFD783B85}">
      <dgm:prSet/>
      <dgm:spPr/>
      <dgm:t>
        <a:bodyPr/>
        <a:lstStyle/>
        <a:p>
          <a:endParaRPr lang="en-GB"/>
        </a:p>
      </dgm:t>
    </dgm:pt>
    <dgm:pt modelId="{C3788439-51F7-476D-B7C3-5609D7C91F88}" type="sibTrans" cxnId="{4B78B2B7-03FC-4ECF-AF22-E05CFD783B85}">
      <dgm:prSet/>
      <dgm:spPr/>
      <dgm:t>
        <a:bodyPr/>
        <a:lstStyle/>
        <a:p>
          <a:endParaRPr lang="en-GB"/>
        </a:p>
      </dgm:t>
    </dgm:pt>
    <dgm:pt modelId="{890907F3-44B8-4730-843F-687E6D63269C}">
      <dgm:prSet phldrT="[Text]"/>
      <dgm:spPr/>
      <dgm:t>
        <a:bodyPr/>
        <a:lstStyle/>
        <a:p>
          <a:r>
            <a:rPr lang="vi-VN"/>
            <a:t>Quản lý danh mục</a:t>
          </a:r>
          <a:endParaRPr lang="en-GB"/>
        </a:p>
      </dgm:t>
    </dgm:pt>
    <dgm:pt modelId="{AE81D7C8-C9A5-4CE0-9805-C8108630985B}" type="parTrans" cxnId="{E59F66F1-67B6-4BF2-B485-9E7E40394E92}">
      <dgm:prSet/>
      <dgm:spPr/>
      <dgm:t>
        <a:bodyPr/>
        <a:lstStyle/>
        <a:p>
          <a:endParaRPr lang="en-GB"/>
        </a:p>
      </dgm:t>
    </dgm:pt>
    <dgm:pt modelId="{50CA73E0-0633-46B6-974E-B73F3C71C6F8}" type="sibTrans" cxnId="{E59F66F1-67B6-4BF2-B485-9E7E40394E92}">
      <dgm:prSet/>
      <dgm:spPr/>
      <dgm:t>
        <a:bodyPr/>
        <a:lstStyle/>
        <a:p>
          <a:endParaRPr lang="en-GB"/>
        </a:p>
      </dgm:t>
    </dgm:pt>
    <dgm:pt modelId="{2C5C2646-B7FC-4D99-9573-490561D1D611}">
      <dgm:prSet phldrT="[Text]"/>
      <dgm:spPr/>
      <dgm:t>
        <a:bodyPr/>
        <a:lstStyle/>
        <a:p>
          <a:r>
            <a:rPr lang="vi-VN"/>
            <a:t>Trả lời phản hồi</a:t>
          </a:r>
          <a:endParaRPr lang="en-GB"/>
        </a:p>
      </dgm:t>
    </dgm:pt>
    <dgm:pt modelId="{16495AE7-D077-43E8-849A-28BE6B82E83A}" type="parTrans" cxnId="{254AE1B2-05FB-4435-93EB-2C1A047D4F29}">
      <dgm:prSet/>
      <dgm:spPr/>
      <dgm:t>
        <a:bodyPr/>
        <a:lstStyle/>
        <a:p>
          <a:endParaRPr lang="en-GB"/>
        </a:p>
      </dgm:t>
    </dgm:pt>
    <dgm:pt modelId="{2A77446C-0952-4569-AE8E-553F32C31F6F}" type="sibTrans" cxnId="{254AE1B2-05FB-4435-93EB-2C1A047D4F29}">
      <dgm:prSet/>
      <dgm:spPr/>
      <dgm:t>
        <a:bodyPr/>
        <a:lstStyle/>
        <a:p>
          <a:endParaRPr lang="en-GB"/>
        </a:p>
      </dgm:t>
    </dgm:pt>
    <dgm:pt modelId="{8652A177-966F-40FD-A2CC-CBCD048DAF0B}">
      <dgm:prSet phldrT="[Text]"/>
      <dgm:spPr/>
      <dgm:t>
        <a:bodyPr/>
        <a:lstStyle/>
        <a:p>
          <a:r>
            <a:rPr lang="vi-VN"/>
            <a:t>Đổi mật khẩu tài khoản quản trị</a:t>
          </a:r>
          <a:endParaRPr lang="en-GB"/>
        </a:p>
      </dgm:t>
    </dgm:pt>
    <dgm:pt modelId="{EF99C9AA-DDE1-4D63-AED2-CCC98CA91D05}" type="parTrans" cxnId="{675E59B2-2C9D-4C14-A50A-2A8E4DFBCC01}">
      <dgm:prSet/>
      <dgm:spPr/>
      <dgm:t>
        <a:bodyPr/>
        <a:lstStyle/>
        <a:p>
          <a:endParaRPr lang="en-GB"/>
        </a:p>
      </dgm:t>
    </dgm:pt>
    <dgm:pt modelId="{F32AC94B-EE78-439F-99EE-0433C0AA487D}" type="sibTrans" cxnId="{675E59B2-2C9D-4C14-A50A-2A8E4DFBCC01}">
      <dgm:prSet/>
      <dgm:spPr/>
      <dgm:t>
        <a:bodyPr/>
        <a:lstStyle/>
        <a:p>
          <a:endParaRPr lang="en-GB"/>
        </a:p>
      </dgm:t>
    </dgm:pt>
    <dgm:pt modelId="{391868AF-20F8-4DBF-83ED-5A6ED15C052E}">
      <dgm:prSet/>
      <dgm:spPr/>
      <dgm:t>
        <a:bodyPr/>
        <a:lstStyle/>
        <a:p>
          <a:r>
            <a:rPr lang="vi-VN"/>
            <a:t>Đăng nhập admin</a:t>
          </a:r>
          <a:endParaRPr lang="en-GB"/>
        </a:p>
      </dgm:t>
    </dgm:pt>
    <dgm:pt modelId="{673B7BF8-8795-4056-86BC-5F62372DF0D1}" type="parTrans" cxnId="{11E27920-4C6D-4AA7-BE8D-6B0FD9F3502A}">
      <dgm:prSet/>
      <dgm:spPr/>
      <dgm:t>
        <a:bodyPr/>
        <a:lstStyle/>
        <a:p>
          <a:endParaRPr lang="en-GB"/>
        </a:p>
      </dgm:t>
    </dgm:pt>
    <dgm:pt modelId="{43C1EAB4-03E0-4607-B03E-909F7475F7D1}" type="sibTrans" cxnId="{11E27920-4C6D-4AA7-BE8D-6B0FD9F3502A}">
      <dgm:prSet/>
      <dgm:spPr/>
      <dgm:t>
        <a:bodyPr/>
        <a:lstStyle/>
        <a:p>
          <a:endParaRPr lang="en-GB"/>
        </a:p>
      </dgm:t>
    </dgm:pt>
    <dgm:pt modelId="{B4176619-98AF-4428-A9B5-4604F8031A5D}">
      <dgm:prSet phldrT="[Text]"/>
      <dgm:spPr/>
      <dgm:t>
        <a:bodyPr/>
        <a:lstStyle/>
        <a:p>
          <a:r>
            <a:rPr lang="vi-VN"/>
            <a:t>Quản lý khóa học</a:t>
          </a:r>
          <a:endParaRPr lang="en-GB"/>
        </a:p>
      </dgm:t>
    </dgm:pt>
    <dgm:pt modelId="{455053A0-A797-49C3-8EC8-56CCB5E6507E}" type="parTrans" cxnId="{C39FBAB7-5C0E-4F73-8810-550CAFAD9103}">
      <dgm:prSet/>
      <dgm:spPr/>
      <dgm:t>
        <a:bodyPr/>
        <a:lstStyle/>
        <a:p>
          <a:endParaRPr lang="en-GB"/>
        </a:p>
      </dgm:t>
    </dgm:pt>
    <dgm:pt modelId="{CDCCC8BC-0922-4CD2-AE48-18E2C6BDFFD1}" type="sibTrans" cxnId="{C39FBAB7-5C0E-4F73-8810-550CAFAD9103}">
      <dgm:prSet/>
      <dgm:spPr/>
      <dgm:t>
        <a:bodyPr/>
        <a:lstStyle/>
        <a:p>
          <a:endParaRPr lang="en-GB"/>
        </a:p>
      </dgm:t>
    </dgm:pt>
    <dgm:pt modelId="{96D0BF1C-7419-4870-9077-3D821231AE22}">
      <dgm:prSet phldrT="[Text]"/>
      <dgm:spPr/>
      <dgm:t>
        <a:bodyPr/>
        <a:lstStyle/>
        <a:p>
          <a:r>
            <a:rPr lang="vi-VN"/>
            <a:t>Đặt lịch hẹn cho học viên</a:t>
          </a:r>
          <a:endParaRPr lang="en-GB"/>
        </a:p>
      </dgm:t>
    </dgm:pt>
    <dgm:pt modelId="{560D5389-531D-4915-80F2-230F1055F2B1}" type="parTrans" cxnId="{22722DDC-C16F-4BAA-9D42-62A41F020195}">
      <dgm:prSet/>
      <dgm:spPr/>
      <dgm:t>
        <a:bodyPr/>
        <a:lstStyle/>
        <a:p>
          <a:endParaRPr lang="en-GB"/>
        </a:p>
      </dgm:t>
    </dgm:pt>
    <dgm:pt modelId="{1D01F404-3250-4B49-BC53-E2EACDDE6458}" type="sibTrans" cxnId="{22722DDC-C16F-4BAA-9D42-62A41F020195}">
      <dgm:prSet/>
      <dgm:spPr/>
      <dgm:t>
        <a:bodyPr/>
        <a:lstStyle/>
        <a:p>
          <a:endParaRPr lang="en-GB"/>
        </a:p>
      </dgm:t>
    </dgm:pt>
    <dgm:pt modelId="{7B0FCD16-12DB-4A71-B154-40AED596D4AF}">
      <dgm:prSet phldrT="[Text]"/>
      <dgm:spPr/>
      <dgm:t>
        <a:bodyPr/>
        <a:lstStyle/>
        <a:p>
          <a:r>
            <a:rPr lang="vi-VN"/>
            <a:t>Quản lý giảng viên</a:t>
          </a:r>
          <a:endParaRPr lang="en-GB"/>
        </a:p>
      </dgm:t>
    </dgm:pt>
    <dgm:pt modelId="{FDB8956D-3969-4E67-B019-0CC44A55F62D}" type="parTrans" cxnId="{B3A2D6A3-11B8-40A6-A41C-9EAE678E1155}">
      <dgm:prSet/>
      <dgm:spPr/>
      <dgm:t>
        <a:bodyPr/>
        <a:lstStyle/>
        <a:p>
          <a:endParaRPr lang="en-GB"/>
        </a:p>
      </dgm:t>
    </dgm:pt>
    <dgm:pt modelId="{038E6ABB-F97A-4A24-8639-6C7B9DB33321}" type="sibTrans" cxnId="{B3A2D6A3-11B8-40A6-A41C-9EAE678E1155}">
      <dgm:prSet/>
      <dgm:spPr/>
      <dgm:t>
        <a:bodyPr/>
        <a:lstStyle/>
        <a:p>
          <a:endParaRPr lang="en-GB"/>
        </a:p>
      </dgm:t>
    </dgm:pt>
    <dgm:pt modelId="{BC744EE9-C45B-42B7-A60B-E3BFE3AE2B84}" type="pres">
      <dgm:prSet presAssocID="{1B4E6FF1-9197-4920-89B3-4889F96C7E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6270A1-743C-465B-B888-185DA62610CD}" type="pres">
      <dgm:prSet presAssocID="{1B4E6FF1-9197-4920-89B3-4889F96C7E8E}" presName="hierFlow" presStyleCnt="0"/>
      <dgm:spPr/>
    </dgm:pt>
    <dgm:pt modelId="{0457FDF4-214F-4E52-89CB-907EC0ACA880}" type="pres">
      <dgm:prSet presAssocID="{1B4E6FF1-9197-4920-89B3-4889F96C7E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8890CE3-1B5F-4B85-A299-EBC74C59BB64}" type="pres">
      <dgm:prSet presAssocID="{391868AF-20F8-4DBF-83ED-5A6ED15C052E}" presName="Name14" presStyleCnt="0"/>
      <dgm:spPr/>
    </dgm:pt>
    <dgm:pt modelId="{7F04B356-41D8-43D3-BC78-01573BC23637}" type="pres">
      <dgm:prSet presAssocID="{391868AF-20F8-4DBF-83ED-5A6ED15C052E}" presName="level1Shape" presStyleLbl="node0" presStyleIdx="0" presStyleCnt="1" custScaleX="146402">
        <dgm:presLayoutVars>
          <dgm:chPref val="3"/>
        </dgm:presLayoutVars>
      </dgm:prSet>
      <dgm:spPr/>
    </dgm:pt>
    <dgm:pt modelId="{4AC09066-80BB-4E39-924D-832C00F29EF2}" type="pres">
      <dgm:prSet presAssocID="{391868AF-20F8-4DBF-83ED-5A6ED15C052E}" presName="hierChild2" presStyleCnt="0"/>
      <dgm:spPr/>
    </dgm:pt>
    <dgm:pt modelId="{D618F7AF-2E92-4DC6-9370-315D1717053F}" type="pres">
      <dgm:prSet presAssocID="{CA45A238-B2CC-4DB7-9146-2EAD2B2AB457}" presName="Name19" presStyleLbl="parChTrans1D2" presStyleIdx="0" presStyleCnt="1"/>
      <dgm:spPr/>
    </dgm:pt>
    <dgm:pt modelId="{D178B2E3-D353-4AAD-97E9-8255ADC58112}" type="pres">
      <dgm:prSet presAssocID="{EEFAD81E-AADC-4B42-B4AF-F03AD8FA946D}" presName="Name21" presStyleCnt="0"/>
      <dgm:spPr/>
    </dgm:pt>
    <dgm:pt modelId="{6773C5CB-AE4A-4DCF-97DC-6A8195198B1E}" type="pres">
      <dgm:prSet presAssocID="{EEFAD81E-AADC-4B42-B4AF-F03AD8FA946D}" presName="level2Shape" presStyleLbl="node2" presStyleIdx="0" presStyleCnt="1" custScaleX="220896"/>
      <dgm:spPr/>
    </dgm:pt>
    <dgm:pt modelId="{6C149662-CE01-42FF-A7EF-F2FFFA75DDE8}" type="pres">
      <dgm:prSet presAssocID="{EEFAD81E-AADC-4B42-B4AF-F03AD8FA946D}" presName="hierChild3" presStyleCnt="0"/>
      <dgm:spPr/>
    </dgm:pt>
    <dgm:pt modelId="{813C65EB-1B0B-4678-AA53-057F5916CACD}" type="pres">
      <dgm:prSet presAssocID="{AE81D7C8-C9A5-4CE0-9805-C8108630985B}" presName="Name19" presStyleLbl="parChTrans1D3" presStyleIdx="0" presStyleCnt="6"/>
      <dgm:spPr/>
    </dgm:pt>
    <dgm:pt modelId="{C704A0BE-4A0F-4FAE-9260-2CD2842BF864}" type="pres">
      <dgm:prSet presAssocID="{890907F3-44B8-4730-843F-687E6D63269C}" presName="Name21" presStyleCnt="0"/>
      <dgm:spPr/>
    </dgm:pt>
    <dgm:pt modelId="{AE3D4355-801F-480C-B692-32E68629DA97}" type="pres">
      <dgm:prSet presAssocID="{890907F3-44B8-4730-843F-687E6D63269C}" presName="level2Shape" presStyleLbl="node3" presStyleIdx="0" presStyleCnt="6"/>
      <dgm:spPr/>
    </dgm:pt>
    <dgm:pt modelId="{13FFFF92-A0E1-49B4-AA9D-0477376331D4}" type="pres">
      <dgm:prSet presAssocID="{890907F3-44B8-4730-843F-687E6D63269C}" presName="hierChild3" presStyleCnt="0"/>
      <dgm:spPr/>
    </dgm:pt>
    <dgm:pt modelId="{FEB50447-B35A-4183-9241-8879F326D9D1}" type="pres">
      <dgm:prSet presAssocID="{455053A0-A797-49C3-8EC8-56CCB5E6507E}" presName="Name19" presStyleLbl="parChTrans1D3" presStyleIdx="1" presStyleCnt="6"/>
      <dgm:spPr/>
    </dgm:pt>
    <dgm:pt modelId="{4F733D6A-E705-485F-ABF9-A749A1A4AD45}" type="pres">
      <dgm:prSet presAssocID="{B4176619-98AF-4428-A9B5-4604F8031A5D}" presName="Name21" presStyleCnt="0"/>
      <dgm:spPr/>
    </dgm:pt>
    <dgm:pt modelId="{E9F9211D-CA7F-4D20-8157-71E8CC017BD2}" type="pres">
      <dgm:prSet presAssocID="{B4176619-98AF-4428-A9B5-4604F8031A5D}" presName="level2Shape" presStyleLbl="node3" presStyleIdx="1" presStyleCnt="6"/>
      <dgm:spPr/>
    </dgm:pt>
    <dgm:pt modelId="{8805F79A-8BE6-4D27-9BF2-A4A240F66114}" type="pres">
      <dgm:prSet presAssocID="{B4176619-98AF-4428-A9B5-4604F8031A5D}" presName="hierChild3" presStyleCnt="0"/>
      <dgm:spPr/>
    </dgm:pt>
    <dgm:pt modelId="{DC148A42-4098-4F93-B586-600A7826507B}" type="pres">
      <dgm:prSet presAssocID="{560D5389-531D-4915-80F2-230F1055F2B1}" presName="Name19" presStyleLbl="parChTrans1D3" presStyleIdx="2" presStyleCnt="6"/>
      <dgm:spPr/>
    </dgm:pt>
    <dgm:pt modelId="{316AC875-5BA0-4307-ADFB-99A4219FA88F}" type="pres">
      <dgm:prSet presAssocID="{96D0BF1C-7419-4870-9077-3D821231AE22}" presName="Name21" presStyleCnt="0"/>
      <dgm:spPr/>
    </dgm:pt>
    <dgm:pt modelId="{317E0F6D-A0F9-42E1-A8F0-313CCAA4E858}" type="pres">
      <dgm:prSet presAssocID="{96D0BF1C-7419-4870-9077-3D821231AE22}" presName="level2Shape" presStyleLbl="node3" presStyleIdx="2" presStyleCnt="6"/>
      <dgm:spPr/>
    </dgm:pt>
    <dgm:pt modelId="{0EB7E7F6-5031-4892-AF8F-8B2620310109}" type="pres">
      <dgm:prSet presAssocID="{96D0BF1C-7419-4870-9077-3D821231AE22}" presName="hierChild3" presStyleCnt="0"/>
      <dgm:spPr/>
    </dgm:pt>
    <dgm:pt modelId="{05DB9D6C-9662-4EF9-A297-6D4C33AB8A07}" type="pres">
      <dgm:prSet presAssocID="{FDB8956D-3969-4E67-B019-0CC44A55F62D}" presName="Name19" presStyleLbl="parChTrans1D3" presStyleIdx="3" presStyleCnt="6"/>
      <dgm:spPr/>
    </dgm:pt>
    <dgm:pt modelId="{3EA31335-B625-4A5B-B898-C10B5AC3A138}" type="pres">
      <dgm:prSet presAssocID="{7B0FCD16-12DB-4A71-B154-40AED596D4AF}" presName="Name21" presStyleCnt="0"/>
      <dgm:spPr/>
    </dgm:pt>
    <dgm:pt modelId="{57E2618F-4543-4147-8AFD-99CEB4D4C364}" type="pres">
      <dgm:prSet presAssocID="{7B0FCD16-12DB-4A71-B154-40AED596D4AF}" presName="level2Shape" presStyleLbl="node3" presStyleIdx="3" presStyleCnt="6"/>
      <dgm:spPr/>
    </dgm:pt>
    <dgm:pt modelId="{8855AAE1-DBC4-46F2-9009-F18D85F235C1}" type="pres">
      <dgm:prSet presAssocID="{7B0FCD16-12DB-4A71-B154-40AED596D4AF}" presName="hierChild3" presStyleCnt="0"/>
      <dgm:spPr/>
    </dgm:pt>
    <dgm:pt modelId="{EE79C318-C798-4203-A5CB-6A597FCCCB67}" type="pres">
      <dgm:prSet presAssocID="{16495AE7-D077-43E8-849A-28BE6B82E83A}" presName="Name19" presStyleLbl="parChTrans1D3" presStyleIdx="4" presStyleCnt="6"/>
      <dgm:spPr/>
    </dgm:pt>
    <dgm:pt modelId="{A6884EC0-32EF-40B8-9F6F-9900AB0DE102}" type="pres">
      <dgm:prSet presAssocID="{2C5C2646-B7FC-4D99-9573-490561D1D611}" presName="Name21" presStyleCnt="0"/>
      <dgm:spPr/>
    </dgm:pt>
    <dgm:pt modelId="{CA2DCD0C-8455-4677-956A-F338E88EF062}" type="pres">
      <dgm:prSet presAssocID="{2C5C2646-B7FC-4D99-9573-490561D1D611}" presName="level2Shape" presStyleLbl="node3" presStyleIdx="4" presStyleCnt="6"/>
      <dgm:spPr/>
    </dgm:pt>
    <dgm:pt modelId="{C43B2D8C-0FEE-4760-BDDB-EF9462101618}" type="pres">
      <dgm:prSet presAssocID="{2C5C2646-B7FC-4D99-9573-490561D1D611}" presName="hierChild3" presStyleCnt="0"/>
      <dgm:spPr/>
    </dgm:pt>
    <dgm:pt modelId="{4DFB62EA-B400-4EE9-895D-68C43C51B245}" type="pres">
      <dgm:prSet presAssocID="{EF99C9AA-DDE1-4D63-AED2-CCC98CA91D05}" presName="Name19" presStyleLbl="parChTrans1D3" presStyleIdx="5" presStyleCnt="6"/>
      <dgm:spPr/>
    </dgm:pt>
    <dgm:pt modelId="{5F2DD6E7-F222-43C0-8E6F-064A4D71595C}" type="pres">
      <dgm:prSet presAssocID="{8652A177-966F-40FD-A2CC-CBCD048DAF0B}" presName="Name21" presStyleCnt="0"/>
      <dgm:spPr/>
    </dgm:pt>
    <dgm:pt modelId="{ECB8193A-9A9A-461C-8250-0B19B42FA57F}" type="pres">
      <dgm:prSet presAssocID="{8652A177-966F-40FD-A2CC-CBCD048DAF0B}" presName="level2Shape" presStyleLbl="node3" presStyleIdx="5" presStyleCnt="6"/>
      <dgm:spPr/>
    </dgm:pt>
    <dgm:pt modelId="{C2172C4F-0D34-4FB2-AE35-7CB8D8546AD0}" type="pres">
      <dgm:prSet presAssocID="{8652A177-966F-40FD-A2CC-CBCD048DAF0B}" presName="hierChild3" presStyleCnt="0"/>
      <dgm:spPr/>
    </dgm:pt>
    <dgm:pt modelId="{B7CF099F-FDFB-4BEB-A7C3-34E023E2FD61}" type="pres">
      <dgm:prSet presAssocID="{1B4E6FF1-9197-4920-89B3-4889F96C7E8E}" presName="bgShapesFlow" presStyleCnt="0"/>
      <dgm:spPr/>
    </dgm:pt>
  </dgm:ptLst>
  <dgm:cxnLst>
    <dgm:cxn modelId="{136BC501-E62B-46D6-A511-7F5D9E568189}" type="presOf" srcId="{FDB8956D-3969-4E67-B019-0CC44A55F62D}" destId="{05DB9D6C-9662-4EF9-A297-6D4C33AB8A07}" srcOrd="0" destOrd="0" presId="urn:microsoft.com/office/officeart/2005/8/layout/hierarchy6"/>
    <dgm:cxn modelId="{43D9E307-12AA-4790-B385-F4DC99902544}" type="presOf" srcId="{560D5389-531D-4915-80F2-230F1055F2B1}" destId="{DC148A42-4098-4F93-B586-600A7826507B}" srcOrd="0" destOrd="0" presId="urn:microsoft.com/office/officeart/2005/8/layout/hierarchy6"/>
    <dgm:cxn modelId="{5809D10C-CD84-4FFD-8177-B8508E7C9FE9}" type="presOf" srcId="{890907F3-44B8-4730-843F-687E6D63269C}" destId="{AE3D4355-801F-480C-B692-32E68629DA97}" srcOrd="0" destOrd="0" presId="urn:microsoft.com/office/officeart/2005/8/layout/hierarchy6"/>
    <dgm:cxn modelId="{6315D213-9916-43F9-B672-FECAB8B75D99}" type="presOf" srcId="{16495AE7-D077-43E8-849A-28BE6B82E83A}" destId="{EE79C318-C798-4203-A5CB-6A597FCCCB67}" srcOrd="0" destOrd="0" presId="urn:microsoft.com/office/officeart/2005/8/layout/hierarchy6"/>
    <dgm:cxn modelId="{11E27920-4C6D-4AA7-BE8D-6B0FD9F3502A}" srcId="{1B4E6FF1-9197-4920-89B3-4889F96C7E8E}" destId="{391868AF-20F8-4DBF-83ED-5A6ED15C052E}" srcOrd="0" destOrd="0" parTransId="{673B7BF8-8795-4056-86BC-5F62372DF0D1}" sibTransId="{43C1EAB4-03E0-4607-B03E-909F7475F7D1}"/>
    <dgm:cxn modelId="{C6586422-DB3A-4589-A83D-9247749A7DE0}" type="presOf" srcId="{2C5C2646-B7FC-4D99-9573-490561D1D611}" destId="{CA2DCD0C-8455-4677-956A-F338E88EF062}" srcOrd="0" destOrd="0" presId="urn:microsoft.com/office/officeart/2005/8/layout/hierarchy6"/>
    <dgm:cxn modelId="{DF939522-04F3-4F79-8529-D8326A2752EA}" type="presOf" srcId="{CA45A238-B2CC-4DB7-9146-2EAD2B2AB457}" destId="{D618F7AF-2E92-4DC6-9370-315D1717053F}" srcOrd="0" destOrd="0" presId="urn:microsoft.com/office/officeart/2005/8/layout/hierarchy6"/>
    <dgm:cxn modelId="{F5DD7932-B0C1-43DB-89E7-8EEE4FCF69D7}" type="presOf" srcId="{EEFAD81E-AADC-4B42-B4AF-F03AD8FA946D}" destId="{6773C5CB-AE4A-4DCF-97DC-6A8195198B1E}" srcOrd="0" destOrd="0" presId="urn:microsoft.com/office/officeart/2005/8/layout/hierarchy6"/>
    <dgm:cxn modelId="{5DEAA636-E577-4E87-8A87-1D84244DEEBF}" type="presOf" srcId="{1B4E6FF1-9197-4920-89B3-4889F96C7E8E}" destId="{BC744EE9-C45B-42B7-A60B-E3BFE3AE2B84}" srcOrd="0" destOrd="0" presId="urn:microsoft.com/office/officeart/2005/8/layout/hierarchy6"/>
    <dgm:cxn modelId="{A0C44B44-DC07-4640-952F-5E379401B63F}" type="presOf" srcId="{8652A177-966F-40FD-A2CC-CBCD048DAF0B}" destId="{ECB8193A-9A9A-461C-8250-0B19B42FA57F}" srcOrd="0" destOrd="0" presId="urn:microsoft.com/office/officeart/2005/8/layout/hierarchy6"/>
    <dgm:cxn modelId="{716C574A-3D09-478D-B95C-27F4F4B1A7E9}" type="presOf" srcId="{391868AF-20F8-4DBF-83ED-5A6ED15C052E}" destId="{7F04B356-41D8-43D3-BC78-01573BC23637}" srcOrd="0" destOrd="0" presId="urn:microsoft.com/office/officeart/2005/8/layout/hierarchy6"/>
    <dgm:cxn modelId="{16ED3E70-E107-456F-97A3-2CE7AEF7379D}" type="presOf" srcId="{B4176619-98AF-4428-A9B5-4604F8031A5D}" destId="{E9F9211D-CA7F-4D20-8157-71E8CC017BD2}" srcOrd="0" destOrd="0" presId="urn:microsoft.com/office/officeart/2005/8/layout/hierarchy6"/>
    <dgm:cxn modelId="{B3A2D6A3-11B8-40A6-A41C-9EAE678E1155}" srcId="{EEFAD81E-AADC-4B42-B4AF-F03AD8FA946D}" destId="{7B0FCD16-12DB-4A71-B154-40AED596D4AF}" srcOrd="3" destOrd="0" parTransId="{FDB8956D-3969-4E67-B019-0CC44A55F62D}" sibTransId="{038E6ABB-F97A-4A24-8639-6C7B9DB33321}"/>
    <dgm:cxn modelId="{675E59B2-2C9D-4C14-A50A-2A8E4DFBCC01}" srcId="{EEFAD81E-AADC-4B42-B4AF-F03AD8FA946D}" destId="{8652A177-966F-40FD-A2CC-CBCD048DAF0B}" srcOrd="5" destOrd="0" parTransId="{EF99C9AA-DDE1-4D63-AED2-CCC98CA91D05}" sibTransId="{F32AC94B-EE78-439F-99EE-0433C0AA487D}"/>
    <dgm:cxn modelId="{254AE1B2-05FB-4435-93EB-2C1A047D4F29}" srcId="{EEFAD81E-AADC-4B42-B4AF-F03AD8FA946D}" destId="{2C5C2646-B7FC-4D99-9573-490561D1D611}" srcOrd="4" destOrd="0" parTransId="{16495AE7-D077-43E8-849A-28BE6B82E83A}" sibTransId="{2A77446C-0952-4569-AE8E-553F32C31F6F}"/>
    <dgm:cxn modelId="{4B78B2B7-03FC-4ECF-AF22-E05CFD783B85}" srcId="{391868AF-20F8-4DBF-83ED-5A6ED15C052E}" destId="{EEFAD81E-AADC-4B42-B4AF-F03AD8FA946D}" srcOrd="0" destOrd="0" parTransId="{CA45A238-B2CC-4DB7-9146-2EAD2B2AB457}" sibTransId="{C3788439-51F7-476D-B7C3-5609D7C91F88}"/>
    <dgm:cxn modelId="{C39FBAB7-5C0E-4F73-8810-550CAFAD9103}" srcId="{EEFAD81E-AADC-4B42-B4AF-F03AD8FA946D}" destId="{B4176619-98AF-4428-A9B5-4604F8031A5D}" srcOrd="1" destOrd="0" parTransId="{455053A0-A797-49C3-8EC8-56CCB5E6507E}" sibTransId="{CDCCC8BC-0922-4CD2-AE48-18E2C6BDFFD1}"/>
    <dgm:cxn modelId="{8AC130C1-1282-4162-AF79-275C6652E42E}" type="presOf" srcId="{AE81D7C8-C9A5-4CE0-9805-C8108630985B}" destId="{813C65EB-1B0B-4678-AA53-057F5916CACD}" srcOrd="0" destOrd="0" presId="urn:microsoft.com/office/officeart/2005/8/layout/hierarchy6"/>
    <dgm:cxn modelId="{22722DDC-C16F-4BAA-9D42-62A41F020195}" srcId="{EEFAD81E-AADC-4B42-B4AF-F03AD8FA946D}" destId="{96D0BF1C-7419-4870-9077-3D821231AE22}" srcOrd="2" destOrd="0" parTransId="{560D5389-531D-4915-80F2-230F1055F2B1}" sibTransId="{1D01F404-3250-4B49-BC53-E2EACDDE6458}"/>
    <dgm:cxn modelId="{6970E3DF-3641-4C3A-962E-96A855CD35A8}" type="presOf" srcId="{455053A0-A797-49C3-8EC8-56CCB5E6507E}" destId="{FEB50447-B35A-4183-9241-8879F326D9D1}" srcOrd="0" destOrd="0" presId="urn:microsoft.com/office/officeart/2005/8/layout/hierarchy6"/>
    <dgm:cxn modelId="{D9D71AE2-FD8E-4BAA-A08B-FE17C0CA973D}" type="presOf" srcId="{EF99C9AA-DDE1-4D63-AED2-CCC98CA91D05}" destId="{4DFB62EA-B400-4EE9-895D-68C43C51B245}" srcOrd="0" destOrd="0" presId="urn:microsoft.com/office/officeart/2005/8/layout/hierarchy6"/>
    <dgm:cxn modelId="{FA2A20E4-EF4F-4FB6-8C8F-E70582E40C82}" type="presOf" srcId="{96D0BF1C-7419-4870-9077-3D821231AE22}" destId="{317E0F6D-A0F9-42E1-A8F0-313CCAA4E858}" srcOrd="0" destOrd="0" presId="urn:microsoft.com/office/officeart/2005/8/layout/hierarchy6"/>
    <dgm:cxn modelId="{FEA849E4-1850-407D-B96D-A2F786B2A035}" type="presOf" srcId="{7B0FCD16-12DB-4A71-B154-40AED596D4AF}" destId="{57E2618F-4543-4147-8AFD-99CEB4D4C364}" srcOrd="0" destOrd="0" presId="urn:microsoft.com/office/officeart/2005/8/layout/hierarchy6"/>
    <dgm:cxn modelId="{E59F66F1-67B6-4BF2-B485-9E7E40394E92}" srcId="{EEFAD81E-AADC-4B42-B4AF-F03AD8FA946D}" destId="{890907F3-44B8-4730-843F-687E6D63269C}" srcOrd="0" destOrd="0" parTransId="{AE81D7C8-C9A5-4CE0-9805-C8108630985B}" sibTransId="{50CA73E0-0633-46B6-974E-B73F3C71C6F8}"/>
    <dgm:cxn modelId="{5AF40EC9-53D7-47C9-BFE9-DDBBE47A84D2}" type="presParOf" srcId="{BC744EE9-C45B-42B7-A60B-E3BFE3AE2B84}" destId="{2D6270A1-743C-465B-B888-185DA62610CD}" srcOrd="0" destOrd="0" presId="urn:microsoft.com/office/officeart/2005/8/layout/hierarchy6"/>
    <dgm:cxn modelId="{A249247A-0512-4E2F-B90A-2E901B5A3ECA}" type="presParOf" srcId="{2D6270A1-743C-465B-B888-185DA62610CD}" destId="{0457FDF4-214F-4E52-89CB-907EC0ACA880}" srcOrd="0" destOrd="0" presId="urn:microsoft.com/office/officeart/2005/8/layout/hierarchy6"/>
    <dgm:cxn modelId="{9C102396-8CC8-4FF8-805D-E793511C1C90}" type="presParOf" srcId="{0457FDF4-214F-4E52-89CB-907EC0ACA880}" destId="{48890CE3-1B5F-4B85-A299-EBC74C59BB64}" srcOrd="0" destOrd="0" presId="urn:microsoft.com/office/officeart/2005/8/layout/hierarchy6"/>
    <dgm:cxn modelId="{0DAE8C0B-ED64-4C3C-8CF8-E390B52A611E}" type="presParOf" srcId="{48890CE3-1B5F-4B85-A299-EBC74C59BB64}" destId="{7F04B356-41D8-43D3-BC78-01573BC23637}" srcOrd="0" destOrd="0" presId="urn:microsoft.com/office/officeart/2005/8/layout/hierarchy6"/>
    <dgm:cxn modelId="{CAE56FBA-F2C3-49DF-A615-A1E0EBDAE2BA}" type="presParOf" srcId="{48890CE3-1B5F-4B85-A299-EBC74C59BB64}" destId="{4AC09066-80BB-4E39-924D-832C00F29EF2}" srcOrd="1" destOrd="0" presId="urn:microsoft.com/office/officeart/2005/8/layout/hierarchy6"/>
    <dgm:cxn modelId="{F77A0C58-9174-4806-956A-E5FB5BA18C13}" type="presParOf" srcId="{4AC09066-80BB-4E39-924D-832C00F29EF2}" destId="{D618F7AF-2E92-4DC6-9370-315D1717053F}" srcOrd="0" destOrd="0" presId="urn:microsoft.com/office/officeart/2005/8/layout/hierarchy6"/>
    <dgm:cxn modelId="{FF478626-D731-4E2D-B5FF-193690FB4E96}" type="presParOf" srcId="{4AC09066-80BB-4E39-924D-832C00F29EF2}" destId="{D178B2E3-D353-4AAD-97E9-8255ADC58112}" srcOrd="1" destOrd="0" presId="urn:microsoft.com/office/officeart/2005/8/layout/hierarchy6"/>
    <dgm:cxn modelId="{2A9B4BAA-7159-4F99-9001-C1880AABDC05}" type="presParOf" srcId="{D178B2E3-D353-4AAD-97E9-8255ADC58112}" destId="{6773C5CB-AE4A-4DCF-97DC-6A8195198B1E}" srcOrd="0" destOrd="0" presId="urn:microsoft.com/office/officeart/2005/8/layout/hierarchy6"/>
    <dgm:cxn modelId="{CBFA3F3B-8C46-4D1C-A618-8C0A8B977783}" type="presParOf" srcId="{D178B2E3-D353-4AAD-97E9-8255ADC58112}" destId="{6C149662-CE01-42FF-A7EF-F2FFFA75DDE8}" srcOrd="1" destOrd="0" presId="urn:microsoft.com/office/officeart/2005/8/layout/hierarchy6"/>
    <dgm:cxn modelId="{33E805CF-ECD0-46D2-8F04-0AAF0E624D0E}" type="presParOf" srcId="{6C149662-CE01-42FF-A7EF-F2FFFA75DDE8}" destId="{813C65EB-1B0B-4678-AA53-057F5916CACD}" srcOrd="0" destOrd="0" presId="urn:microsoft.com/office/officeart/2005/8/layout/hierarchy6"/>
    <dgm:cxn modelId="{3C216C53-2BED-403C-A730-005FE9BBB2D5}" type="presParOf" srcId="{6C149662-CE01-42FF-A7EF-F2FFFA75DDE8}" destId="{C704A0BE-4A0F-4FAE-9260-2CD2842BF864}" srcOrd="1" destOrd="0" presId="urn:microsoft.com/office/officeart/2005/8/layout/hierarchy6"/>
    <dgm:cxn modelId="{CB96B7A6-89C5-4D20-93B6-8411FB83B7D7}" type="presParOf" srcId="{C704A0BE-4A0F-4FAE-9260-2CD2842BF864}" destId="{AE3D4355-801F-480C-B692-32E68629DA97}" srcOrd="0" destOrd="0" presId="urn:microsoft.com/office/officeart/2005/8/layout/hierarchy6"/>
    <dgm:cxn modelId="{061FEE4B-992B-4A1C-83B7-51FC0101C92D}" type="presParOf" srcId="{C704A0BE-4A0F-4FAE-9260-2CD2842BF864}" destId="{13FFFF92-A0E1-49B4-AA9D-0477376331D4}" srcOrd="1" destOrd="0" presId="urn:microsoft.com/office/officeart/2005/8/layout/hierarchy6"/>
    <dgm:cxn modelId="{257F39F6-33E4-4457-A4FC-80D2D4DDE67E}" type="presParOf" srcId="{6C149662-CE01-42FF-A7EF-F2FFFA75DDE8}" destId="{FEB50447-B35A-4183-9241-8879F326D9D1}" srcOrd="2" destOrd="0" presId="urn:microsoft.com/office/officeart/2005/8/layout/hierarchy6"/>
    <dgm:cxn modelId="{78B06737-E361-477D-8A94-743E02A72119}" type="presParOf" srcId="{6C149662-CE01-42FF-A7EF-F2FFFA75DDE8}" destId="{4F733D6A-E705-485F-ABF9-A749A1A4AD45}" srcOrd="3" destOrd="0" presId="urn:microsoft.com/office/officeart/2005/8/layout/hierarchy6"/>
    <dgm:cxn modelId="{4AA45ACD-BFAA-42FD-A400-AB7BFE6ACF1A}" type="presParOf" srcId="{4F733D6A-E705-485F-ABF9-A749A1A4AD45}" destId="{E9F9211D-CA7F-4D20-8157-71E8CC017BD2}" srcOrd="0" destOrd="0" presId="urn:microsoft.com/office/officeart/2005/8/layout/hierarchy6"/>
    <dgm:cxn modelId="{B945069B-70EF-451C-8604-9095913981A3}" type="presParOf" srcId="{4F733D6A-E705-485F-ABF9-A749A1A4AD45}" destId="{8805F79A-8BE6-4D27-9BF2-A4A240F66114}" srcOrd="1" destOrd="0" presId="urn:microsoft.com/office/officeart/2005/8/layout/hierarchy6"/>
    <dgm:cxn modelId="{C0A846B1-8019-46AD-BFF9-3CE3A03FD20D}" type="presParOf" srcId="{6C149662-CE01-42FF-A7EF-F2FFFA75DDE8}" destId="{DC148A42-4098-4F93-B586-600A7826507B}" srcOrd="4" destOrd="0" presId="urn:microsoft.com/office/officeart/2005/8/layout/hierarchy6"/>
    <dgm:cxn modelId="{5DF50295-A2BF-4307-9351-219D72A7B033}" type="presParOf" srcId="{6C149662-CE01-42FF-A7EF-F2FFFA75DDE8}" destId="{316AC875-5BA0-4307-ADFB-99A4219FA88F}" srcOrd="5" destOrd="0" presId="urn:microsoft.com/office/officeart/2005/8/layout/hierarchy6"/>
    <dgm:cxn modelId="{6DC4FB82-7C0E-4517-8842-F22C50544429}" type="presParOf" srcId="{316AC875-5BA0-4307-ADFB-99A4219FA88F}" destId="{317E0F6D-A0F9-42E1-A8F0-313CCAA4E858}" srcOrd="0" destOrd="0" presId="urn:microsoft.com/office/officeart/2005/8/layout/hierarchy6"/>
    <dgm:cxn modelId="{42401450-D390-471B-BA9B-114A8BF5FB54}" type="presParOf" srcId="{316AC875-5BA0-4307-ADFB-99A4219FA88F}" destId="{0EB7E7F6-5031-4892-AF8F-8B2620310109}" srcOrd="1" destOrd="0" presId="urn:microsoft.com/office/officeart/2005/8/layout/hierarchy6"/>
    <dgm:cxn modelId="{F23EF046-6A20-4198-86BF-0F962BFBB69B}" type="presParOf" srcId="{6C149662-CE01-42FF-A7EF-F2FFFA75DDE8}" destId="{05DB9D6C-9662-4EF9-A297-6D4C33AB8A07}" srcOrd="6" destOrd="0" presId="urn:microsoft.com/office/officeart/2005/8/layout/hierarchy6"/>
    <dgm:cxn modelId="{5A1EAAF6-16CB-4946-A860-F4320C205104}" type="presParOf" srcId="{6C149662-CE01-42FF-A7EF-F2FFFA75DDE8}" destId="{3EA31335-B625-4A5B-B898-C10B5AC3A138}" srcOrd="7" destOrd="0" presId="urn:microsoft.com/office/officeart/2005/8/layout/hierarchy6"/>
    <dgm:cxn modelId="{AF7EA904-14F4-4DE3-9BA3-42203FE78059}" type="presParOf" srcId="{3EA31335-B625-4A5B-B898-C10B5AC3A138}" destId="{57E2618F-4543-4147-8AFD-99CEB4D4C364}" srcOrd="0" destOrd="0" presId="urn:microsoft.com/office/officeart/2005/8/layout/hierarchy6"/>
    <dgm:cxn modelId="{30674A46-3C55-4B7C-9BF2-55C47877D080}" type="presParOf" srcId="{3EA31335-B625-4A5B-B898-C10B5AC3A138}" destId="{8855AAE1-DBC4-46F2-9009-F18D85F235C1}" srcOrd="1" destOrd="0" presId="urn:microsoft.com/office/officeart/2005/8/layout/hierarchy6"/>
    <dgm:cxn modelId="{F78871D3-3AE9-4119-9815-675CB20222D8}" type="presParOf" srcId="{6C149662-CE01-42FF-A7EF-F2FFFA75DDE8}" destId="{EE79C318-C798-4203-A5CB-6A597FCCCB67}" srcOrd="8" destOrd="0" presId="urn:microsoft.com/office/officeart/2005/8/layout/hierarchy6"/>
    <dgm:cxn modelId="{E545CD87-4CF8-4362-8821-44269D428FED}" type="presParOf" srcId="{6C149662-CE01-42FF-A7EF-F2FFFA75DDE8}" destId="{A6884EC0-32EF-40B8-9F6F-9900AB0DE102}" srcOrd="9" destOrd="0" presId="urn:microsoft.com/office/officeart/2005/8/layout/hierarchy6"/>
    <dgm:cxn modelId="{842EC7DA-034D-4A62-907C-5670E69FEC62}" type="presParOf" srcId="{A6884EC0-32EF-40B8-9F6F-9900AB0DE102}" destId="{CA2DCD0C-8455-4677-956A-F338E88EF062}" srcOrd="0" destOrd="0" presId="urn:microsoft.com/office/officeart/2005/8/layout/hierarchy6"/>
    <dgm:cxn modelId="{BA5483EA-831D-4C7D-894C-1D030B323760}" type="presParOf" srcId="{A6884EC0-32EF-40B8-9F6F-9900AB0DE102}" destId="{C43B2D8C-0FEE-4760-BDDB-EF9462101618}" srcOrd="1" destOrd="0" presId="urn:microsoft.com/office/officeart/2005/8/layout/hierarchy6"/>
    <dgm:cxn modelId="{794EEA9C-5649-4206-948A-BC1CE673F47C}" type="presParOf" srcId="{6C149662-CE01-42FF-A7EF-F2FFFA75DDE8}" destId="{4DFB62EA-B400-4EE9-895D-68C43C51B245}" srcOrd="10" destOrd="0" presId="urn:microsoft.com/office/officeart/2005/8/layout/hierarchy6"/>
    <dgm:cxn modelId="{8BB358E4-5378-4B55-92E1-F5ECA405A68F}" type="presParOf" srcId="{6C149662-CE01-42FF-A7EF-F2FFFA75DDE8}" destId="{5F2DD6E7-F222-43C0-8E6F-064A4D71595C}" srcOrd="11" destOrd="0" presId="urn:microsoft.com/office/officeart/2005/8/layout/hierarchy6"/>
    <dgm:cxn modelId="{775BFB97-C493-49F2-B1EC-FA9C600ED83C}" type="presParOf" srcId="{5F2DD6E7-F222-43C0-8E6F-064A4D71595C}" destId="{ECB8193A-9A9A-461C-8250-0B19B42FA57F}" srcOrd="0" destOrd="0" presId="urn:microsoft.com/office/officeart/2005/8/layout/hierarchy6"/>
    <dgm:cxn modelId="{458747D7-F7B3-454E-8DA4-B44C24BAEAF5}" type="presParOf" srcId="{5F2DD6E7-F222-43C0-8E6F-064A4D71595C}" destId="{C2172C4F-0D34-4FB2-AE35-7CB8D8546AD0}" srcOrd="1" destOrd="0" presId="urn:microsoft.com/office/officeart/2005/8/layout/hierarchy6"/>
    <dgm:cxn modelId="{7DC5E23E-F5FF-4F97-B0E7-D3E527EA6CFF}" type="presParOf" srcId="{BC744EE9-C45B-42B7-A60B-E3BFE3AE2B84}" destId="{B7CF099F-FDFB-4BEB-A7C3-34E023E2FD6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B4EDC-9E59-4C2A-AF61-533878BCD338}">
      <dsp:nvSpPr>
        <dsp:cNvPr id="0" name=""/>
        <dsp:cNvSpPr/>
      </dsp:nvSpPr>
      <dsp:spPr>
        <a:xfrm>
          <a:off x="2686050" y="896374"/>
          <a:ext cx="2225729" cy="193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70"/>
              </a:lnTo>
              <a:lnTo>
                <a:pt x="2225729" y="96570"/>
              </a:lnTo>
              <a:lnTo>
                <a:pt x="2225729" y="193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BEF3B-B2DD-43F9-AA81-7749DA6ADBDD}">
      <dsp:nvSpPr>
        <dsp:cNvPr id="0" name=""/>
        <dsp:cNvSpPr/>
      </dsp:nvSpPr>
      <dsp:spPr>
        <a:xfrm>
          <a:off x="2686050" y="896374"/>
          <a:ext cx="1112864" cy="193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70"/>
              </a:lnTo>
              <a:lnTo>
                <a:pt x="1112864" y="96570"/>
              </a:lnTo>
              <a:lnTo>
                <a:pt x="1112864" y="193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6FADF-5692-40EF-9347-36D2CCDC5B05}">
      <dsp:nvSpPr>
        <dsp:cNvPr id="0" name=""/>
        <dsp:cNvSpPr/>
      </dsp:nvSpPr>
      <dsp:spPr>
        <a:xfrm>
          <a:off x="2640329" y="896374"/>
          <a:ext cx="91440" cy="1931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C5E7B-C8FF-459D-851A-9F83CCBD9E86}">
      <dsp:nvSpPr>
        <dsp:cNvPr id="0" name=""/>
        <dsp:cNvSpPr/>
      </dsp:nvSpPr>
      <dsp:spPr>
        <a:xfrm>
          <a:off x="1573185" y="896374"/>
          <a:ext cx="1112864" cy="193141"/>
        </a:xfrm>
        <a:custGeom>
          <a:avLst/>
          <a:gdLst/>
          <a:ahLst/>
          <a:cxnLst/>
          <a:rect l="0" t="0" r="0" b="0"/>
          <a:pathLst>
            <a:path>
              <a:moveTo>
                <a:pt x="1112864" y="0"/>
              </a:moveTo>
              <a:lnTo>
                <a:pt x="1112864" y="96570"/>
              </a:lnTo>
              <a:lnTo>
                <a:pt x="0" y="96570"/>
              </a:lnTo>
              <a:lnTo>
                <a:pt x="0" y="193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726D0-C3AB-4A8F-B41F-EB1E0B0D3FA9}">
      <dsp:nvSpPr>
        <dsp:cNvPr id="0" name=""/>
        <dsp:cNvSpPr/>
      </dsp:nvSpPr>
      <dsp:spPr>
        <a:xfrm>
          <a:off x="460320" y="896374"/>
          <a:ext cx="2225729" cy="193141"/>
        </a:xfrm>
        <a:custGeom>
          <a:avLst/>
          <a:gdLst/>
          <a:ahLst/>
          <a:cxnLst/>
          <a:rect l="0" t="0" r="0" b="0"/>
          <a:pathLst>
            <a:path>
              <a:moveTo>
                <a:pt x="2225729" y="0"/>
              </a:moveTo>
              <a:lnTo>
                <a:pt x="2225729" y="96570"/>
              </a:lnTo>
              <a:lnTo>
                <a:pt x="0" y="96570"/>
              </a:lnTo>
              <a:lnTo>
                <a:pt x="0" y="193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007A3-1127-4ABF-BA08-8507AC94436D}">
      <dsp:nvSpPr>
        <dsp:cNvPr id="0" name=""/>
        <dsp:cNvSpPr/>
      </dsp:nvSpPr>
      <dsp:spPr>
        <a:xfrm>
          <a:off x="1910502" y="436513"/>
          <a:ext cx="1551094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/>
            <a:t>Trang chủ</a:t>
          </a:r>
          <a:endParaRPr lang="en-GB" sz="1600" b="1" kern="1200" dirty="0"/>
        </a:p>
      </dsp:txBody>
      <dsp:txXfrm>
        <a:off x="1910502" y="436513"/>
        <a:ext cx="1551094" cy="459861"/>
      </dsp:txXfrm>
    </dsp:sp>
    <dsp:sp modelId="{D0F0AC60-4F36-4D6A-90C6-20B6505DE19B}">
      <dsp:nvSpPr>
        <dsp:cNvPr id="0" name=""/>
        <dsp:cNvSpPr/>
      </dsp:nvSpPr>
      <dsp:spPr>
        <a:xfrm>
          <a:off x="459" y="1089516"/>
          <a:ext cx="919722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Xem thông tin và đăng ký khóa học</a:t>
          </a:r>
          <a:endParaRPr lang="en-GB" sz="1000" kern="1200"/>
        </a:p>
      </dsp:txBody>
      <dsp:txXfrm>
        <a:off x="459" y="1089516"/>
        <a:ext cx="919722" cy="459861"/>
      </dsp:txXfrm>
    </dsp:sp>
    <dsp:sp modelId="{9A5639D2-E06C-4FD5-B26A-EDA61A1CA797}">
      <dsp:nvSpPr>
        <dsp:cNvPr id="0" name=""/>
        <dsp:cNvSpPr/>
      </dsp:nvSpPr>
      <dsp:spPr>
        <a:xfrm>
          <a:off x="1113323" y="1089516"/>
          <a:ext cx="919722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Tìm kiếm khóa học</a:t>
          </a:r>
          <a:endParaRPr lang="en-GB" sz="1000" kern="1200"/>
        </a:p>
      </dsp:txBody>
      <dsp:txXfrm>
        <a:off x="1113323" y="1089516"/>
        <a:ext cx="919722" cy="459861"/>
      </dsp:txXfrm>
    </dsp:sp>
    <dsp:sp modelId="{DC7482A0-B13E-444D-B7FC-617A45538886}">
      <dsp:nvSpPr>
        <dsp:cNvPr id="0" name=""/>
        <dsp:cNvSpPr/>
      </dsp:nvSpPr>
      <dsp:spPr>
        <a:xfrm>
          <a:off x="2226188" y="1089516"/>
          <a:ext cx="919722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 dirty="0"/>
            <a:t>Xem thông tin giảng viên</a:t>
          </a:r>
          <a:endParaRPr lang="en-GB" sz="1000" kern="1200" dirty="0"/>
        </a:p>
      </dsp:txBody>
      <dsp:txXfrm>
        <a:off x="2226188" y="1089516"/>
        <a:ext cx="919722" cy="459861"/>
      </dsp:txXfrm>
    </dsp:sp>
    <dsp:sp modelId="{2E6E7B56-2390-4D94-B4AF-5B1B0E37E169}">
      <dsp:nvSpPr>
        <dsp:cNvPr id="0" name=""/>
        <dsp:cNvSpPr/>
      </dsp:nvSpPr>
      <dsp:spPr>
        <a:xfrm>
          <a:off x="3339053" y="1089516"/>
          <a:ext cx="919722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Gửi phản hồi</a:t>
          </a:r>
          <a:endParaRPr lang="en-GB" sz="1000" kern="1200"/>
        </a:p>
      </dsp:txBody>
      <dsp:txXfrm>
        <a:off x="3339053" y="1089516"/>
        <a:ext cx="919722" cy="459861"/>
      </dsp:txXfrm>
    </dsp:sp>
    <dsp:sp modelId="{94FC0C91-430E-436B-BFFC-821851936D8D}">
      <dsp:nvSpPr>
        <dsp:cNvPr id="0" name=""/>
        <dsp:cNvSpPr/>
      </dsp:nvSpPr>
      <dsp:spPr>
        <a:xfrm>
          <a:off x="4451918" y="1089516"/>
          <a:ext cx="919722" cy="459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Giới thiệu về trung tâm</a:t>
          </a:r>
          <a:endParaRPr lang="en-GB" sz="1000" kern="1200"/>
        </a:p>
      </dsp:txBody>
      <dsp:txXfrm>
        <a:off x="4451918" y="1089516"/>
        <a:ext cx="919722" cy="459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4B356-41D8-43D3-BC78-01573BC23637}">
      <dsp:nvSpPr>
        <dsp:cNvPr id="0" name=""/>
        <dsp:cNvSpPr/>
      </dsp:nvSpPr>
      <dsp:spPr>
        <a:xfrm>
          <a:off x="2371831" y="697316"/>
          <a:ext cx="1150220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Đăng nhập admin</a:t>
          </a:r>
          <a:endParaRPr lang="en-GB" sz="900" kern="1200"/>
        </a:p>
      </dsp:txBody>
      <dsp:txXfrm>
        <a:off x="2387172" y="712657"/>
        <a:ext cx="1119538" cy="493090"/>
      </dsp:txXfrm>
    </dsp:sp>
    <dsp:sp modelId="{D618F7AF-2E92-4DC6-9370-315D1717053F}">
      <dsp:nvSpPr>
        <dsp:cNvPr id="0" name=""/>
        <dsp:cNvSpPr/>
      </dsp:nvSpPr>
      <dsp:spPr>
        <a:xfrm>
          <a:off x="2901222" y="1221089"/>
          <a:ext cx="91440" cy="209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3C5CB-AE4A-4DCF-97DC-6A8195198B1E}">
      <dsp:nvSpPr>
        <dsp:cNvPr id="0" name=""/>
        <dsp:cNvSpPr/>
      </dsp:nvSpPr>
      <dsp:spPr>
        <a:xfrm>
          <a:off x="2079196" y="1430599"/>
          <a:ext cx="1735490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/>
            <a:t>Trang chủ</a:t>
          </a:r>
          <a:endParaRPr lang="en-GB" sz="1600" b="1" kern="1200"/>
        </a:p>
      </dsp:txBody>
      <dsp:txXfrm>
        <a:off x="2094537" y="1445940"/>
        <a:ext cx="1704808" cy="493090"/>
      </dsp:txXfrm>
    </dsp:sp>
    <dsp:sp modelId="{813C65EB-1B0B-4678-AA53-057F5916CACD}">
      <dsp:nvSpPr>
        <dsp:cNvPr id="0" name=""/>
        <dsp:cNvSpPr/>
      </dsp:nvSpPr>
      <dsp:spPr>
        <a:xfrm>
          <a:off x="393549" y="1954371"/>
          <a:ext cx="2553392" cy="209509"/>
        </a:xfrm>
        <a:custGeom>
          <a:avLst/>
          <a:gdLst/>
          <a:ahLst/>
          <a:cxnLst/>
          <a:rect l="0" t="0" r="0" b="0"/>
          <a:pathLst>
            <a:path>
              <a:moveTo>
                <a:pt x="2553392" y="0"/>
              </a:moveTo>
              <a:lnTo>
                <a:pt x="2553392" y="104754"/>
              </a:lnTo>
              <a:lnTo>
                <a:pt x="0" y="104754"/>
              </a:lnTo>
              <a:lnTo>
                <a:pt x="0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D4355-801F-480C-B692-32E68629DA97}">
      <dsp:nvSpPr>
        <dsp:cNvPr id="0" name=""/>
        <dsp:cNvSpPr/>
      </dsp:nvSpPr>
      <dsp:spPr>
        <a:xfrm>
          <a:off x="719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Quản lý danh mục</a:t>
          </a:r>
          <a:endParaRPr lang="en-GB" sz="900" kern="1200"/>
        </a:p>
      </dsp:txBody>
      <dsp:txXfrm>
        <a:off x="16060" y="2179222"/>
        <a:ext cx="754977" cy="493090"/>
      </dsp:txXfrm>
    </dsp:sp>
    <dsp:sp modelId="{FEB50447-B35A-4183-9241-8879F326D9D1}">
      <dsp:nvSpPr>
        <dsp:cNvPr id="0" name=""/>
        <dsp:cNvSpPr/>
      </dsp:nvSpPr>
      <dsp:spPr>
        <a:xfrm>
          <a:off x="1414906" y="1954371"/>
          <a:ext cx="1532035" cy="209509"/>
        </a:xfrm>
        <a:custGeom>
          <a:avLst/>
          <a:gdLst/>
          <a:ahLst/>
          <a:cxnLst/>
          <a:rect l="0" t="0" r="0" b="0"/>
          <a:pathLst>
            <a:path>
              <a:moveTo>
                <a:pt x="1532035" y="0"/>
              </a:moveTo>
              <a:lnTo>
                <a:pt x="1532035" y="104754"/>
              </a:lnTo>
              <a:lnTo>
                <a:pt x="0" y="104754"/>
              </a:lnTo>
              <a:lnTo>
                <a:pt x="0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9211D-CA7F-4D20-8157-71E8CC017BD2}">
      <dsp:nvSpPr>
        <dsp:cNvPr id="0" name=""/>
        <dsp:cNvSpPr/>
      </dsp:nvSpPr>
      <dsp:spPr>
        <a:xfrm>
          <a:off x="1022076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Quản lý khóa học</a:t>
          </a:r>
          <a:endParaRPr lang="en-GB" sz="900" kern="1200"/>
        </a:p>
      </dsp:txBody>
      <dsp:txXfrm>
        <a:off x="1037417" y="2179222"/>
        <a:ext cx="754977" cy="493090"/>
      </dsp:txXfrm>
    </dsp:sp>
    <dsp:sp modelId="{DC148A42-4098-4F93-B586-600A7826507B}">
      <dsp:nvSpPr>
        <dsp:cNvPr id="0" name=""/>
        <dsp:cNvSpPr/>
      </dsp:nvSpPr>
      <dsp:spPr>
        <a:xfrm>
          <a:off x="2436263" y="1954371"/>
          <a:ext cx="510678" cy="209509"/>
        </a:xfrm>
        <a:custGeom>
          <a:avLst/>
          <a:gdLst/>
          <a:ahLst/>
          <a:cxnLst/>
          <a:rect l="0" t="0" r="0" b="0"/>
          <a:pathLst>
            <a:path>
              <a:moveTo>
                <a:pt x="510678" y="0"/>
              </a:moveTo>
              <a:lnTo>
                <a:pt x="510678" y="104754"/>
              </a:lnTo>
              <a:lnTo>
                <a:pt x="0" y="104754"/>
              </a:lnTo>
              <a:lnTo>
                <a:pt x="0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E0F6D-A0F9-42E1-A8F0-313CCAA4E858}">
      <dsp:nvSpPr>
        <dsp:cNvPr id="0" name=""/>
        <dsp:cNvSpPr/>
      </dsp:nvSpPr>
      <dsp:spPr>
        <a:xfrm>
          <a:off x="2043433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Đặt lịch hẹn cho học viên</a:t>
          </a:r>
          <a:endParaRPr lang="en-GB" sz="900" kern="1200"/>
        </a:p>
      </dsp:txBody>
      <dsp:txXfrm>
        <a:off x="2058774" y="2179222"/>
        <a:ext cx="754977" cy="493090"/>
      </dsp:txXfrm>
    </dsp:sp>
    <dsp:sp modelId="{05DB9D6C-9662-4EF9-A297-6D4C33AB8A07}">
      <dsp:nvSpPr>
        <dsp:cNvPr id="0" name=""/>
        <dsp:cNvSpPr/>
      </dsp:nvSpPr>
      <dsp:spPr>
        <a:xfrm>
          <a:off x="2946942" y="1954371"/>
          <a:ext cx="510678" cy="209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54"/>
              </a:lnTo>
              <a:lnTo>
                <a:pt x="510678" y="104754"/>
              </a:lnTo>
              <a:lnTo>
                <a:pt x="510678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2618F-4543-4147-8AFD-99CEB4D4C364}">
      <dsp:nvSpPr>
        <dsp:cNvPr id="0" name=""/>
        <dsp:cNvSpPr/>
      </dsp:nvSpPr>
      <dsp:spPr>
        <a:xfrm>
          <a:off x="3064790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Quản lý giảng viên</a:t>
          </a:r>
          <a:endParaRPr lang="en-GB" sz="900" kern="1200"/>
        </a:p>
      </dsp:txBody>
      <dsp:txXfrm>
        <a:off x="3080131" y="2179222"/>
        <a:ext cx="754977" cy="493090"/>
      </dsp:txXfrm>
    </dsp:sp>
    <dsp:sp modelId="{EE79C318-C798-4203-A5CB-6A597FCCCB67}">
      <dsp:nvSpPr>
        <dsp:cNvPr id="0" name=""/>
        <dsp:cNvSpPr/>
      </dsp:nvSpPr>
      <dsp:spPr>
        <a:xfrm>
          <a:off x="2946942" y="1954371"/>
          <a:ext cx="1532035" cy="209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54"/>
              </a:lnTo>
              <a:lnTo>
                <a:pt x="1532035" y="104754"/>
              </a:lnTo>
              <a:lnTo>
                <a:pt x="1532035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DCD0C-8455-4677-956A-F338E88EF062}">
      <dsp:nvSpPr>
        <dsp:cNvPr id="0" name=""/>
        <dsp:cNvSpPr/>
      </dsp:nvSpPr>
      <dsp:spPr>
        <a:xfrm>
          <a:off x="4086148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Trả lời phản hồi</a:t>
          </a:r>
          <a:endParaRPr lang="en-GB" sz="900" kern="1200"/>
        </a:p>
      </dsp:txBody>
      <dsp:txXfrm>
        <a:off x="4101489" y="2179222"/>
        <a:ext cx="754977" cy="493090"/>
      </dsp:txXfrm>
    </dsp:sp>
    <dsp:sp modelId="{4DFB62EA-B400-4EE9-895D-68C43C51B245}">
      <dsp:nvSpPr>
        <dsp:cNvPr id="0" name=""/>
        <dsp:cNvSpPr/>
      </dsp:nvSpPr>
      <dsp:spPr>
        <a:xfrm>
          <a:off x="2946942" y="1954371"/>
          <a:ext cx="2553392" cy="209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54"/>
              </a:lnTo>
              <a:lnTo>
                <a:pt x="2553392" y="104754"/>
              </a:lnTo>
              <a:lnTo>
                <a:pt x="2553392" y="209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8193A-9A9A-461C-8250-0B19B42FA57F}">
      <dsp:nvSpPr>
        <dsp:cNvPr id="0" name=""/>
        <dsp:cNvSpPr/>
      </dsp:nvSpPr>
      <dsp:spPr>
        <a:xfrm>
          <a:off x="5107505" y="2163881"/>
          <a:ext cx="785659" cy="523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900" kern="1200"/>
            <a:t>Đổi mật khẩu tài khoản quản trị</a:t>
          </a:r>
          <a:endParaRPr lang="en-GB" sz="900" kern="1200"/>
        </a:p>
      </dsp:txBody>
      <dsp:txXfrm>
        <a:off x="5122846" y="2179222"/>
        <a:ext cx="754977" cy="49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3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80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0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Khó khăn trong việc hỗ trợ, giải đáp thắc mắc từ phía học viên/khách hàng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3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7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C92D8356-510B-43B9-AF1A-5FDD7BD7DE0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19C093AB-460F-4740-AA31-5764BC62F63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0FF83C10-0E7F-42B4-9C5B-6876A376832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ADDF12A0-431C-41CE-8316-DEBF6A2A958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fld id="{8CB513FF-8E1E-4E69-9EAA-C0EF489F6A95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0898769D-B1C7-4009-A151-AF81E61A2AAF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A1B338AC-D7E5-4C71-869F-5E4B4FD4AB8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fld id="{109C69B4-E4F3-40E3-832E-ADC0882D9F5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fld id="{71F06183-38BA-4E05-94C0-44AC68BAB6FE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fld id="{4E1BD475-C7BC-4DF4-B6AC-4989B8DFE7A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/>
          <a:lstStyle/>
          <a:p>
            <a:r>
              <a:rPr lang="en-US" dirty="0"/>
              <a:t>Excellent Coaching</a:t>
            </a:r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1"/>
            <a:ext cx="3581400" cy="2036564"/>
          </a:xfrm>
        </p:spPr>
        <p:txBody>
          <a:bodyPr/>
          <a:lstStyle/>
          <a:p>
            <a:r>
              <a:rPr lang="en-GB" sz="1800" dirty="0"/>
              <a:t>C2005L - Group</a:t>
            </a:r>
            <a:r>
              <a:rPr lang="vi-VN" sz="1800" dirty="0"/>
              <a:t>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Truong Vu </a:t>
            </a:r>
            <a:r>
              <a:rPr lang="en-GB" sz="1800" dirty="0" err="1"/>
              <a:t>Binh</a:t>
            </a:r>
            <a:endParaRPr lang="vi-V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Dao Ngoc Quan</a:t>
            </a:r>
            <a:endParaRPr lang="vi-V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/>
              <a:t>Dinh</a:t>
            </a:r>
            <a:r>
              <a:rPr lang="en-GB" sz="1800" dirty="0"/>
              <a:t> Sy Quang</a:t>
            </a:r>
            <a:endParaRPr lang="vi-V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Tran Minh Tuan</a:t>
            </a:r>
            <a:endParaRPr lang="vi-VN" sz="1800" dirty="0"/>
          </a:p>
          <a:p>
            <a:r>
              <a:rPr lang="en-GB" sz="1800" dirty="0"/>
              <a:t>Instructor</a:t>
            </a:r>
            <a:r>
              <a:rPr lang="vi-VN" sz="1800" dirty="0"/>
              <a:t>: </a:t>
            </a:r>
            <a:r>
              <a:rPr lang="en-GB" sz="1800"/>
              <a:t>Dang Tran Long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Customer Requirement Specifications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en-US" dirty="0"/>
              <a:t>1. User of the System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7814" y="2589370"/>
            <a:ext cx="5164138" cy="3119437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Guest: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</a:t>
            </a:r>
            <a:r>
              <a:rPr lang="en-GB" dirty="0"/>
              <a:t>an view, search course information, faculty information, as well as centre information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</a:t>
            </a:r>
            <a:r>
              <a:rPr lang="en-GB" dirty="0"/>
              <a:t>an send messages to the centre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</a:t>
            </a:r>
            <a:r>
              <a:rPr lang="en-GB" dirty="0"/>
              <a:t>an register a course of choice</a:t>
            </a:r>
            <a:endParaRPr lang="en-US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81668156-C266-4EAF-95EF-6817AB376D6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ED2B4A53-250C-44B2-9038-0FF826C2A76A}"/>
              </a:ext>
            </a:extLst>
          </p:cNvPr>
          <p:cNvSpPr txBox="1">
            <a:spLocks/>
          </p:cNvSpPr>
          <p:nvPr/>
        </p:nvSpPr>
        <p:spPr>
          <a:xfrm>
            <a:off x="6260048" y="2589370"/>
            <a:ext cx="5164138" cy="3119437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vi-VN" b="1" dirty="0"/>
              <a:t>Admin: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Regularly</a:t>
            </a:r>
            <a:r>
              <a:rPr lang="vi-VN" dirty="0"/>
              <a:t> </a:t>
            </a:r>
            <a:r>
              <a:rPr lang="en-GB" dirty="0"/>
              <a:t>update information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</a:t>
            </a:r>
            <a:r>
              <a:rPr lang="en-GB" dirty="0"/>
              <a:t>et schedules for students to come to the centre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Manages faculty, courses information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Organise and response to students/guest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Customer Requirement Specifications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vi-VN" dirty="0"/>
              <a:t>2. System Functions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7814" y="2589370"/>
            <a:ext cx="5164138" cy="3119437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Guest: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Xem thông tin các khóa học mà trung tâm đang cung cấp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Tìm kiếm các khóa học mong muốn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Đăng ký tham gia khóa học mong muốn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Xem thông tin giảng viên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Liên hệ, phản hồi thông tin đến trung tâm</a:t>
            </a:r>
            <a:endParaRPr lang="en-US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BF0D3C48-3B79-4D06-81A8-3C7B4ABFC23A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ED2B4A53-250C-44B2-9038-0FF826C2A76A}"/>
              </a:ext>
            </a:extLst>
          </p:cNvPr>
          <p:cNvSpPr txBox="1">
            <a:spLocks/>
          </p:cNvSpPr>
          <p:nvPr/>
        </p:nvSpPr>
        <p:spPr>
          <a:xfrm>
            <a:off x="6260048" y="2589370"/>
            <a:ext cx="5164138" cy="3119437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vi-VN" b="1" dirty="0"/>
              <a:t>Admin: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Đăng nhập và đăng xuất hệ thống quản trị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Thay đổi mật khẩu quản trị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Quản lý thông tin giảng viên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Quản lý thông tin khóa học, danh mục khóa học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Đặt lịch hẹn cho học viên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Phản hồi thông tin của học viên/khách hàng</a:t>
            </a:r>
          </a:p>
        </p:txBody>
      </p:sp>
    </p:spTree>
    <p:extLst>
      <p:ext uri="{BB962C8B-B14F-4D97-AF65-F5344CB8AC3E}">
        <p14:creationId xmlns:p14="http://schemas.microsoft.com/office/powerpoint/2010/main" val="19648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System Design</a:t>
            </a:r>
            <a:endParaRPr lang="en-US" dirty="0"/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65" y="2900253"/>
            <a:ext cx="4567990" cy="31145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Entity Relation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Sitemap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Function Design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9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System Design – Entity Relation Diagram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F052E027-4601-4257-83C8-F196E30600B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E3E7B-B7BA-49CE-8EA6-DE68E7C995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19009" y="1839842"/>
            <a:ext cx="4886437" cy="4409534"/>
          </a:xfrm>
        </p:spPr>
      </p:pic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US" dirty="0"/>
              <a:t>System Design – </a:t>
            </a:r>
            <a:r>
              <a:rPr lang="en-GB" dirty="0"/>
              <a:t>Entity Properties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904AFD2-504E-48D4-85F0-867CE6E0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548E1087-DEF1-46A3-BE75-5AD489D2C0BB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4A2E839-052A-4858-BDC4-4E70B50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DB5B2-3FF6-4675-AA4E-8DE60136F3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3482" y="1824848"/>
            <a:ext cx="3829050" cy="22955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2198C-87F8-4750-A93B-A95B9334F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244" y="1824847"/>
            <a:ext cx="3426969" cy="229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0359F5-C0D5-4C61-A1BC-DAD6EC682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892" y="1839842"/>
            <a:ext cx="3403054" cy="2279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C37A04-725D-40B3-B661-2F6F29029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6" y="1839842"/>
            <a:ext cx="6010275" cy="3105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BDC909-F550-4F58-A978-923482723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070" y="1867147"/>
            <a:ext cx="4867275" cy="3200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689A1B-381C-410D-9F7A-ABC7F3E61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2999" y="1827976"/>
            <a:ext cx="4676775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BA437E-3597-4BF7-8D9E-08BC923317F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6" y="1867147"/>
            <a:ext cx="5372100" cy="30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pPr algn="l"/>
            <a:r>
              <a:rPr lang="en-GB"/>
              <a:t>Database Design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769C9656-243C-42E4-BE7C-8FAA9553C7A3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24CE4-F9C8-463D-A98E-EEE84914623E}"/>
              </a:ext>
            </a:extLst>
          </p:cNvPr>
          <p:cNvSpPr txBox="1"/>
          <p:nvPr/>
        </p:nvSpPr>
        <p:spPr>
          <a:xfrm>
            <a:off x="218114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admin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9B86601-D808-4E4B-8C4F-D33CBA16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5084"/>
              </p:ext>
            </p:extLst>
          </p:nvPr>
        </p:nvGraphicFramePr>
        <p:xfrm>
          <a:off x="218113" y="2697480"/>
          <a:ext cx="5400675" cy="1010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3706020776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13403023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7834249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3730088752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3494691272"/>
                    </a:ext>
                  </a:extLst>
                </a:gridCol>
              </a:tblGrid>
              <a:tr h="27935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Properties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Field Name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Type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Length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Note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1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</a:rPr>
                        <a:t>Primary key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u="sng" dirty="0">
                          <a:effectLst/>
                        </a:rPr>
                        <a:t>username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</a:rPr>
                        <a:t>50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Admin username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086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password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32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Admin password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31145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F0A2CE4-98C9-48C6-89B3-71CD54BA4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58367"/>
              </p:ext>
            </p:extLst>
          </p:nvPr>
        </p:nvGraphicFramePr>
        <p:xfrm>
          <a:off x="6192251" y="2716258"/>
          <a:ext cx="5490845" cy="994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414007845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16459730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34495395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185007174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601626612"/>
                    </a:ext>
                  </a:extLst>
                </a:gridCol>
              </a:tblGrid>
              <a:tr h="26257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Properties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Field Name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Type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Length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Note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6319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Primary key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Auto-Increment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u="sng" dirty="0">
                          <a:effectLst/>
                          <a:latin typeface="+mn-lt"/>
                        </a:rPr>
                        <a:t>addID</a:t>
                      </a: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int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2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Address 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34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address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500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Address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311248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8BEA694-FA3D-4774-90F4-BCA14BC7AA38}"/>
              </a:ext>
            </a:extLst>
          </p:cNvPr>
          <p:cNvSpPr txBox="1"/>
          <p:nvPr/>
        </p:nvSpPr>
        <p:spPr>
          <a:xfrm>
            <a:off x="6055875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address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7E63ACF-AC55-470A-9818-3A2489B9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5543"/>
              </p:ext>
            </p:extLst>
          </p:nvPr>
        </p:nvGraphicFramePr>
        <p:xfrm>
          <a:off x="3265367" y="5018159"/>
          <a:ext cx="5490845" cy="11616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99557289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82421666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38616477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3275263513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1024873571"/>
                    </a:ext>
                  </a:extLst>
                </a:gridCol>
              </a:tblGrid>
              <a:tr h="24726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Properties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Field Name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Type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Length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Note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2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Primary key</a:t>
                      </a:r>
                      <a:endParaRPr lang="en-GB" sz="1200" dirty="0"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Auto-Increment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u="sng" dirty="0">
                          <a:effectLst/>
                          <a:latin typeface="+mn-lt"/>
                        </a:rPr>
                        <a:t>catID</a:t>
                      </a: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int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2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Category ID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810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 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catName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100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Category Name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635006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8428D38-D759-4F6C-8E32-3DAE4803964E}"/>
              </a:ext>
            </a:extLst>
          </p:cNvPr>
          <p:cNvSpPr txBox="1"/>
          <p:nvPr/>
        </p:nvSpPr>
        <p:spPr>
          <a:xfrm>
            <a:off x="3265367" y="429984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280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pPr algn="l"/>
            <a:r>
              <a:rPr lang="en-GB"/>
              <a:t>Database Design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E238B642-ECF2-4C5C-BE3E-C0034C1D2DF7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24CE4-F9C8-463D-A98E-EEE84914623E}"/>
              </a:ext>
            </a:extLst>
          </p:cNvPr>
          <p:cNvSpPr txBox="1"/>
          <p:nvPr/>
        </p:nvSpPr>
        <p:spPr>
          <a:xfrm>
            <a:off x="218114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feedback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BEA694-FA3D-4774-90F4-BCA14BC7AA38}"/>
              </a:ext>
            </a:extLst>
          </p:cNvPr>
          <p:cNvSpPr txBox="1"/>
          <p:nvPr/>
        </p:nvSpPr>
        <p:spPr>
          <a:xfrm>
            <a:off x="6055875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teacher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FDABA2-FFAD-4982-A8C7-F388884E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34216"/>
              </p:ext>
            </p:extLst>
          </p:nvPr>
        </p:nvGraphicFramePr>
        <p:xfrm>
          <a:off x="218114" y="2558155"/>
          <a:ext cx="5490845" cy="2493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930806609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5096978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6655617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3519268556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3483667887"/>
                    </a:ext>
                  </a:extLst>
                </a:gridCol>
              </a:tblGrid>
              <a:tr h="29934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Properties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Field Name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Type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Length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Note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97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Primary key</a:t>
                      </a:r>
                      <a:endParaRPr lang="en-GB" sz="1200"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Auto-Increment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u="sng" dirty="0">
                          <a:effectLst/>
                          <a:latin typeface="+mn-lt"/>
                        </a:rPr>
                        <a:t>id</a:t>
                      </a: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int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effectLst/>
                          <a:latin typeface="+mn-lt"/>
                        </a:rPr>
                        <a:t>3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 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009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  <a:latin typeface="+mn-lt"/>
                        </a:rPr>
                        <a:t>feedbackDate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  <a:latin typeface="+mn-lt"/>
                        </a:rPr>
                        <a:t>date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sent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804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email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250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Student/Guest Email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47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subject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250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 subject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29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body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longtext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 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 body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397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response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bit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1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status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33844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4166D9-333D-40E7-984D-B25E5F00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2532"/>
              </p:ext>
            </p:extLst>
          </p:nvPr>
        </p:nvGraphicFramePr>
        <p:xfrm>
          <a:off x="6096000" y="2558155"/>
          <a:ext cx="5490845" cy="233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62147675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54996272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76382454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1401058319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434450505"/>
                    </a:ext>
                  </a:extLst>
                </a:gridCol>
              </a:tblGrid>
              <a:tr h="318395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Properties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Type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Length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Note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292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Primary key</a:t>
                      </a:r>
                      <a:endParaRPr lang="en-GB" sz="1200"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Auto-Increment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b="1" u="sng" dirty="0">
                          <a:effectLst/>
                          <a:latin typeface="+mn-lt"/>
                        </a:rPr>
                        <a:t>tID</a:t>
                      </a:r>
                      <a:endParaRPr lang="en-GB" sz="12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int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2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Faculty ID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510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name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100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Faculty name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663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profession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250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Faculty best field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0925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photo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varchar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500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Image file name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127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description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longtext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+mn-lt"/>
                        </a:rPr>
                        <a:t> </a:t>
                      </a:r>
                      <a:endParaRPr lang="en-GB" sz="12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Faculty information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898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pPr algn="l"/>
            <a:r>
              <a:rPr lang="en-GB" dirty="0"/>
              <a:t>Database Design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BF78F2F3-44B7-4D19-AF6F-D07953488EB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424CE4-F9C8-463D-A98E-EEE84914623E}"/>
              </a:ext>
            </a:extLst>
          </p:cNvPr>
          <p:cNvSpPr txBox="1"/>
          <p:nvPr/>
        </p:nvSpPr>
        <p:spPr>
          <a:xfrm>
            <a:off x="189539" y="1470510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course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BEA694-FA3D-4774-90F4-BCA14BC7AA38}"/>
              </a:ext>
            </a:extLst>
          </p:cNvPr>
          <p:cNvSpPr txBox="1"/>
          <p:nvPr/>
        </p:nvSpPr>
        <p:spPr>
          <a:xfrm>
            <a:off x="4407182" y="5826691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</a:t>
            </a:r>
            <a:r>
              <a:rPr lang="en-GB" b="1" dirty="0"/>
              <a:t>register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00AC5C-D606-4609-AD74-94789DC2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6448"/>
              </p:ext>
            </p:extLst>
          </p:nvPr>
        </p:nvGraphicFramePr>
        <p:xfrm>
          <a:off x="189539" y="1868811"/>
          <a:ext cx="5490845" cy="3098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129711628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35795909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5570022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3044633934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3182991628"/>
                    </a:ext>
                  </a:extLst>
                </a:gridCol>
              </a:tblGrid>
              <a:tr h="35564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Properties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Length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Note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8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Primary key</a:t>
                      </a:r>
                      <a:endParaRPr lang="en-GB" sz="1200">
                        <a:effectLst/>
                      </a:endParaRPr>
                    </a:p>
                    <a:p>
                      <a:pPr algn="ctr"/>
                      <a:r>
                        <a:rPr lang="vi-VN" sz="1200">
                          <a:effectLst/>
                        </a:rPr>
                        <a:t>Auto-Increment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u="sng">
                          <a:effectLst/>
                        </a:rPr>
                        <a:t>cID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Course 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8219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Foreign Key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catID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Reference to </a:t>
                      </a:r>
                      <a:r>
                        <a:rPr lang="vi-VN" sz="1200">
                          <a:effectLst/>
                        </a:rPr>
                        <a:t>category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65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Course 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224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Foreign Key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Reference to </a:t>
                      </a:r>
                      <a:r>
                        <a:rPr lang="vi-VN" sz="1200">
                          <a:effectLst/>
                        </a:rPr>
                        <a:t>teacher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30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price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Course fee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29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longtext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Course description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079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duration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Course duration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971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status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bit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Visibility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719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E6EBA9-1FE4-4272-BBAA-5C2608C53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65669"/>
              </p:ext>
            </p:extLst>
          </p:nvPr>
        </p:nvGraphicFramePr>
        <p:xfrm>
          <a:off x="6313080" y="892503"/>
          <a:ext cx="5443579" cy="5415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788">
                  <a:extLst>
                    <a:ext uri="{9D8B030D-6E8A-4147-A177-3AD203B41FA5}">
                      <a16:colId xmlns:a16="http://schemas.microsoft.com/office/drawing/2014/main" val="629541140"/>
                    </a:ext>
                  </a:extLst>
                </a:gridCol>
                <a:gridCol w="1111127">
                  <a:extLst>
                    <a:ext uri="{9D8B030D-6E8A-4147-A177-3AD203B41FA5}">
                      <a16:colId xmlns:a16="http://schemas.microsoft.com/office/drawing/2014/main" val="3809853685"/>
                    </a:ext>
                  </a:extLst>
                </a:gridCol>
                <a:gridCol w="1087834">
                  <a:extLst>
                    <a:ext uri="{9D8B030D-6E8A-4147-A177-3AD203B41FA5}">
                      <a16:colId xmlns:a16="http://schemas.microsoft.com/office/drawing/2014/main" val="3300767795"/>
                    </a:ext>
                  </a:extLst>
                </a:gridCol>
                <a:gridCol w="1071467">
                  <a:extLst>
                    <a:ext uri="{9D8B030D-6E8A-4147-A177-3AD203B41FA5}">
                      <a16:colId xmlns:a16="http://schemas.microsoft.com/office/drawing/2014/main" val="3819901756"/>
                    </a:ext>
                  </a:extLst>
                </a:gridCol>
                <a:gridCol w="1022363">
                  <a:extLst>
                    <a:ext uri="{9D8B030D-6E8A-4147-A177-3AD203B41FA5}">
                      <a16:colId xmlns:a16="http://schemas.microsoft.com/office/drawing/2014/main" val="3947177697"/>
                    </a:ext>
                  </a:extLst>
                </a:gridCol>
              </a:tblGrid>
              <a:tr h="294459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Properties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Type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Length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Note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1346059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Primary key</a:t>
                      </a:r>
                      <a:endParaRPr lang="en-GB" sz="1200">
                        <a:effectLst/>
                      </a:endParaRPr>
                    </a:p>
                    <a:p>
                      <a:pPr algn="ctr"/>
                      <a:r>
                        <a:rPr lang="vi-VN" sz="1200">
                          <a:effectLst/>
                        </a:rPr>
                        <a:t>Auto-Increment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u="sng">
                          <a:effectLst/>
                        </a:rPr>
                        <a:t>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Register 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46391132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Registrar name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372108202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email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Registrar email address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15327623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phone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Registration phone number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61090087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Foreign Key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Reference to course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95635906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stdAddress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Student home address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6374617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Foreign Key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addID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Reference to address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59262848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ref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varchar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How does student know about the centre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29738609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regDate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Date in which student registered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424632430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vi-VN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Date Scheduled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90" marR="67990" marT="0" marB="0" anchor="ctr"/>
                </a:tc>
                <a:extLst>
                  <a:ext uri="{0D108BD9-81ED-4DB2-BD59-A6C34878D82A}">
                    <a16:rowId xmlns:a16="http://schemas.microsoft.com/office/drawing/2014/main" val="189284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1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BF3FE167-F34E-4847-AB93-62BC409CE7C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038FF-8D64-4182-9A1C-827BD22330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0107" y="1502939"/>
            <a:ext cx="6690395" cy="46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193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CA8F36-A092-44B7-A1AF-02764842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/>
          <a:lstStyle/>
          <a:p>
            <a:pPr algn="l"/>
            <a:r>
              <a:rPr lang="vi-VN" dirty="0"/>
              <a:t>Sitemap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5F68-ACB3-4D31-A4B6-57704B09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D95E61CE-36DA-4F44-A0C7-6CF98E34DC84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DAD6-C945-42B7-A75D-3E6B628F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EA5-FCD0-4EA7-B1B6-79D21153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8B3C391-9541-496D-A906-C0744D56F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336101"/>
              </p:ext>
            </p:extLst>
          </p:nvPr>
        </p:nvGraphicFramePr>
        <p:xfrm>
          <a:off x="304805" y="2881383"/>
          <a:ext cx="5372100" cy="1985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7C31538-19AA-45E3-82AF-1A9C685A9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18880"/>
              </p:ext>
            </p:extLst>
          </p:nvPr>
        </p:nvGraphicFramePr>
        <p:xfrm>
          <a:off x="6096000" y="2463378"/>
          <a:ext cx="5893884" cy="3384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60343F9-3BDF-42F3-852C-88210B5044D9}"/>
              </a:ext>
            </a:extLst>
          </p:cNvPr>
          <p:cNvSpPr txBox="1"/>
          <p:nvPr/>
        </p:nvSpPr>
        <p:spPr>
          <a:xfrm>
            <a:off x="218114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</a:t>
            </a:r>
            <a:r>
              <a:rPr lang="vi-VN" b="1" dirty="0"/>
              <a:t>Guest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B9F6C-46B2-48CB-99D5-F85F6D98AAFC}"/>
              </a:ext>
            </a:extLst>
          </p:cNvPr>
          <p:cNvSpPr txBox="1"/>
          <p:nvPr/>
        </p:nvSpPr>
        <p:spPr>
          <a:xfrm>
            <a:off x="6055875" y="2083995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</a:t>
            </a:r>
            <a:r>
              <a:rPr lang="vi-VN" b="1" dirty="0"/>
              <a:t>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0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Index</a:t>
            </a:r>
          </a:p>
        </p:txBody>
      </p:sp>
      <p:pic>
        <p:nvPicPr>
          <p:cNvPr id="16" name="Picture Placeholder 15" descr="Desk, pencils and books on a wooden table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Picture Placeholder 2" descr="People working and talking, library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Problem Definition</a:t>
            </a:r>
            <a:endParaRPr lang="en-US" dirty="0"/>
          </a:p>
          <a:p>
            <a:r>
              <a:rPr lang="en-US" dirty="0"/>
              <a:t>Customer Requirements Specification</a:t>
            </a:r>
          </a:p>
          <a:p>
            <a:r>
              <a:rPr lang="en-US" dirty="0"/>
              <a:t>System Design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47D76C8-F234-4DEE-A20C-A545F39C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1A2D2320-4071-4DB7-9A29-EB1AF392ABB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C12A37B-898B-4E94-B678-E56B402F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E1DB-B5B8-4CA7-BFB6-2C5F765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CF69D-7087-4569-8041-6C8178EE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9DBF-379E-4F2F-8847-EE56297F5DA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E096F-965B-4FE5-A927-AF46A02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25C1-BEDD-4C8D-99C3-5D37AE15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D157D-1005-4968-8923-E337B10E6711}"/>
              </a:ext>
            </a:extLst>
          </p:cNvPr>
          <p:cNvSpPr txBox="1"/>
          <p:nvPr/>
        </p:nvSpPr>
        <p:spPr>
          <a:xfrm>
            <a:off x="4363303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register a course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4F673-4492-436B-A9B4-7BA60E132552}"/>
              </a:ext>
            </a:extLst>
          </p:cNvPr>
          <p:cNvSpPr txBox="1"/>
          <p:nvPr/>
        </p:nvSpPr>
        <p:spPr>
          <a:xfrm>
            <a:off x="304804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a course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30115-C5B5-4D16-A3EA-A73E5D89E47A}"/>
              </a:ext>
            </a:extLst>
          </p:cNvPr>
          <p:cNvSpPr txBox="1"/>
          <p:nvPr/>
        </p:nvSpPr>
        <p:spPr>
          <a:xfrm>
            <a:off x="8149050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a message to the centre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9328E-9EC8-42B0-BEA7-8A710797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839840"/>
            <a:ext cx="3562817" cy="435186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E10F8F1-8453-4BC2-932B-47007FF04A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363302" y="1839840"/>
            <a:ext cx="3347551" cy="435186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5A2F80-FB5D-496B-9E90-E36FA00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10" y="1870059"/>
            <a:ext cx="4067175" cy="43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4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E1DB-B5B8-4CA7-BFB6-2C5F765C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CF69D-7087-4569-8041-6C8178EE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1C2F-C969-4899-8713-57A5BA6ECBE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E096F-965B-4FE5-A927-AF46A025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25C1-BEDD-4C8D-99C3-5D37AE15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D157D-1005-4968-8923-E337B10E6711}"/>
              </a:ext>
            </a:extLst>
          </p:cNvPr>
          <p:cNvSpPr txBox="1"/>
          <p:nvPr/>
        </p:nvSpPr>
        <p:spPr>
          <a:xfrm>
            <a:off x="4363303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course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4F673-4492-436B-A9B4-7BA60E132552}"/>
              </a:ext>
            </a:extLst>
          </p:cNvPr>
          <p:cNvSpPr txBox="1"/>
          <p:nvPr/>
        </p:nvSpPr>
        <p:spPr>
          <a:xfrm>
            <a:off x="304804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 sign 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30115-C5B5-4D16-A3EA-A73E5D89E47A}"/>
              </a:ext>
            </a:extLst>
          </p:cNvPr>
          <p:cNvSpPr txBox="1"/>
          <p:nvPr/>
        </p:nvSpPr>
        <p:spPr>
          <a:xfrm>
            <a:off x="8149050" y="1407574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Reply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B716F-D7AF-4AE1-BB09-192D5C44B69F}"/>
              </a:ext>
            </a:extLst>
          </p:cNvPr>
          <p:cNvSpPr txBox="1"/>
          <p:nvPr/>
        </p:nvSpPr>
        <p:spPr>
          <a:xfrm>
            <a:off x="4320465" y="1865718"/>
            <a:ext cx="365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 sign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A461A-59AB-4D1E-8DDF-0903D5DE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3" y="1839842"/>
            <a:ext cx="3657896" cy="4391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AC99D-5D54-4FE5-9700-CDB79A98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51" y="1808374"/>
            <a:ext cx="4093091" cy="4422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9D2078-AFD1-4F40-BC98-3C28DD949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114" y="1839843"/>
            <a:ext cx="3724275" cy="43911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3D031F-99E5-47F6-87CF-4CDC3F4D6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158" y="2260926"/>
            <a:ext cx="2476078" cy="399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5" grpId="0"/>
      <p:bldP spid="15" grpId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endParaRPr lang="vi-VN" dirty="0"/>
          </a:p>
          <a:p>
            <a:r>
              <a:rPr lang="vi-VN" dirty="0"/>
              <a:t>C2005L – Nhóm 1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8F111473-E403-4954-AC11-C10D6A387B59}" type="datetime1">
              <a:rPr lang="en-US" smtClean="0"/>
              <a:t>3/29/2021</a:t>
            </a:fld>
            <a:endParaRPr lang="en-US" dirty="0"/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2452885"/>
            <a:ext cx="4567990" cy="31145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Proposed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Boundaries of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Requirements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9609137" cy="3119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Technologies are developing as well as the society, as such a new means of services: Online services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Website </a:t>
            </a:r>
            <a:r>
              <a:rPr lang="en-GB" dirty="0"/>
              <a:t>has gradually becoming a more efficient way of introducing and advertising for educational centre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1" dirty="0"/>
              <a:t>Excellent Coaching</a:t>
            </a:r>
            <a:r>
              <a:rPr lang="en-GB" b="1" dirty="0"/>
              <a:t> </a:t>
            </a:r>
            <a:r>
              <a:rPr lang="en-GB" dirty="0"/>
              <a:t>is a course introductory website of a technology training centre of the same name, that aims to helps the centre reaching a wider range of audience</a:t>
            </a:r>
            <a:endParaRPr lang="en-US" b="1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886DEE26-1E41-41E8-80CA-421C78A3FF8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en-US" dirty="0"/>
              <a:t>1. Problem Abstraction</a:t>
            </a:r>
          </a:p>
        </p:txBody>
      </p:sp>
    </p:spTree>
    <p:extLst>
      <p:ext uri="{BB962C8B-B14F-4D97-AF65-F5344CB8AC3E}">
        <p14:creationId xmlns:p14="http://schemas.microsoft.com/office/powerpoint/2010/main" val="3344101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vi-VN" dirty="0"/>
              <a:t>2. The current System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9609137" cy="31194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is not fully up-to-date with the changes of the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Costly Marketing fee when advertising in traditional means</a:t>
            </a:r>
            <a:endParaRPr lang="vi-V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Difficulty in answering queries from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Mistakes can happens on telephone marketing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9353CC2B-9B29-436A-83CA-4603EABCC81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vi-VN" dirty="0"/>
              <a:t>3</a:t>
            </a:r>
            <a:r>
              <a:rPr lang="en-US" dirty="0"/>
              <a:t>. The Proposed System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9609137" cy="311943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students with latest information about currently offering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Student can register a course of their choice directly on website, as well as able to send a message to the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Introduce centre’ faculty, their achievements, as well as their career</a:t>
            </a:r>
            <a:endParaRPr lang="vi-VN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A48C6AA5-19B5-436C-9ABD-58F0B56867C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vi-VN" dirty="0"/>
              <a:t>4. </a:t>
            </a:r>
            <a:r>
              <a:rPr lang="en-GB" dirty="0"/>
              <a:t>Boundaries of the System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913" y="2597976"/>
            <a:ext cx="9609137" cy="3119437"/>
          </a:xfrm>
        </p:spPr>
        <p:txBody>
          <a:bodyPr/>
          <a:lstStyle/>
          <a:p>
            <a:pPr marL="0" lvl="0" indent="0"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Information sent on the Internet is not secured, as such, personal data can be leaked. Customer are to be worried about their personal information being revealed.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False information about the centre can be posted online without verification, leading to negative impression about the centre.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of the limitation came from the fact that online services are still brand-new, it cannot replace traditional method. Furthermore, private institution is different from public one, as such, customer may not fully believe in the provided information on the websites</a:t>
            </a:r>
            <a:endParaRPr lang="en-US" dirty="0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51CA5456-C1CA-4E74-84B1-0783DD94F988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6FD4CE8-5432-466F-8916-85FE2D5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4" y="456532"/>
            <a:ext cx="10656372" cy="1126426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5F81B0-5430-4ACD-BDF2-BD38CBCAA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390" y="1816398"/>
            <a:ext cx="5164137" cy="772972"/>
          </a:xfrm>
        </p:spPr>
        <p:txBody>
          <a:bodyPr/>
          <a:lstStyle/>
          <a:p>
            <a:r>
              <a:rPr lang="vi-VN" dirty="0"/>
              <a:t>5. </a:t>
            </a:r>
            <a:r>
              <a:rPr lang="en-GB" dirty="0"/>
              <a:t>Systems Requirements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FEB7A15-271E-42F1-9E4A-638A8DA06B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770" y="2425094"/>
            <a:ext cx="5164137" cy="443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Minimum Requirements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020D611C-42CB-4689-8C2A-25FE1121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fld id="{7A7F5C05-FDE5-4849-905A-75BFBFC90817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DADC3C21-4248-4DF1-8589-8B0D399A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Excellent Coaching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2796BD3D-4CF7-49A0-945B-3A0853C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369281-AC12-41A5-AED9-22F6DC975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1834"/>
              </p:ext>
            </p:extLst>
          </p:nvPr>
        </p:nvGraphicFramePr>
        <p:xfrm>
          <a:off x="572770" y="3041888"/>
          <a:ext cx="5199380" cy="239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894026836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35704511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051012569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Server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Client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90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Hardware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RAM: </a:t>
                      </a:r>
                      <a:r>
                        <a:rPr lang="en-GB" sz="1200">
                          <a:effectLst/>
                        </a:rPr>
                        <a:t>2</a:t>
                      </a:r>
                      <a:r>
                        <a:rPr lang="en-GB" sz="1100">
                          <a:effectLst/>
                        </a:rPr>
                        <a:t>GB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CPU: 2.00 GH</a:t>
                      </a:r>
                      <a:r>
                        <a:rPr lang="en-GB" sz="1200">
                          <a:effectLst/>
                        </a:rPr>
                        <a:t>z</a:t>
                      </a:r>
                      <a:r>
                        <a:rPr lang="en-GB" sz="1100">
                          <a:effectLst/>
                        </a:rPr>
                        <a:t> Xeon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40 GB of HDD free space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Internet access and LAN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RAM: 1GB or more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CPU: 1.50 GHz or more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Internet Access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At least 20GB of HDD free space or more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169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Software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Windows Server 2008 or Linux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MySQL, PHP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IIS/Apache with Sendmail</a:t>
                      </a:r>
                      <a:r>
                        <a:rPr lang="en-GB" sz="1200">
                          <a:effectLst/>
                        </a:rPr>
                        <a:t> add-on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 dirty="0">
                          <a:effectLst/>
                        </a:rPr>
                        <a:t>Windows 7 or later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 dirty="0">
                          <a:effectLst/>
                        </a:rPr>
                        <a:t>Latest version of IE, Edge, Chrome, Firefox, Safari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2852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18CF7A-92EC-46C9-9944-3DF6A9B38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10756"/>
              </p:ext>
            </p:extLst>
          </p:nvPr>
        </p:nvGraphicFramePr>
        <p:xfrm>
          <a:off x="5959996" y="3041889"/>
          <a:ext cx="5199380" cy="2677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4204">
                  <a:extLst>
                    <a:ext uri="{9D8B030D-6E8A-4147-A177-3AD203B41FA5}">
                      <a16:colId xmlns:a16="http://schemas.microsoft.com/office/drawing/2014/main" val="2825036047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18270025"/>
                    </a:ext>
                  </a:extLst>
                </a:gridCol>
                <a:gridCol w="2082051">
                  <a:extLst>
                    <a:ext uri="{9D8B030D-6E8A-4147-A177-3AD203B41FA5}">
                      <a16:colId xmlns:a16="http://schemas.microsoft.com/office/drawing/2014/main" val="823101735"/>
                    </a:ext>
                  </a:extLst>
                </a:gridCol>
              </a:tblGrid>
              <a:tr h="330045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Server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Client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0607417"/>
                  </a:ext>
                </a:extLst>
              </a:tr>
              <a:tr h="964943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Hardware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RAM: </a:t>
                      </a:r>
                      <a:r>
                        <a:rPr lang="en-GB" sz="1200">
                          <a:effectLst/>
                        </a:rPr>
                        <a:t>4</a:t>
                      </a:r>
                      <a:r>
                        <a:rPr lang="en-GB" sz="1100">
                          <a:effectLst/>
                        </a:rPr>
                        <a:t>GB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CPU: </a:t>
                      </a:r>
                      <a:r>
                        <a:rPr lang="en-GB" sz="1200">
                          <a:effectLst/>
                        </a:rPr>
                        <a:t>2.4</a:t>
                      </a:r>
                      <a:r>
                        <a:rPr lang="en-GB" sz="1100">
                          <a:effectLst/>
                        </a:rPr>
                        <a:t> GH</a:t>
                      </a:r>
                      <a:r>
                        <a:rPr lang="en-GB" sz="1200">
                          <a:effectLst/>
                        </a:rPr>
                        <a:t>z</a:t>
                      </a:r>
                      <a:r>
                        <a:rPr lang="en-GB" sz="1100">
                          <a:effectLst/>
                        </a:rPr>
                        <a:t> Xeon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80</a:t>
                      </a:r>
                      <a:r>
                        <a:rPr lang="en-GB" sz="1100">
                          <a:effectLst/>
                        </a:rPr>
                        <a:t> GB of HDD free space or more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Internet access and LAN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RAM: 2GB or more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CPU: 2</a:t>
                      </a:r>
                      <a:r>
                        <a:rPr lang="vi-VN" sz="1200">
                          <a:effectLst/>
                        </a:rPr>
                        <a:t>.00 </a:t>
                      </a:r>
                      <a:r>
                        <a:rPr lang="en-GB" sz="1200">
                          <a:effectLst/>
                        </a:rPr>
                        <a:t>GHz or more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Internet Access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At least 40GB of HDD free space or more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504804"/>
                  </a:ext>
                </a:extLst>
              </a:tr>
              <a:tr h="1098962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Software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Windows Server 20</a:t>
                      </a:r>
                      <a:r>
                        <a:rPr lang="en-GB" sz="1200">
                          <a:effectLst/>
                        </a:rPr>
                        <a:t>16</a:t>
                      </a:r>
                      <a:r>
                        <a:rPr lang="en-GB" sz="1100">
                          <a:effectLst/>
                        </a:rPr>
                        <a:t> or Linux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MySQL, PHP</a:t>
                      </a:r>
                      <a:endParaRPr lang="en-GB" sz="1200">
                        <a:effectLst/>
                      </a:endParaRP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100">
                          <a:effectLst/>
                        </a:rPr>
                        <a:t>IIS/Apache with Sendmail</a:t>
                      </a:r>
                      <a:r>
                        <a:rPr lang="en-GB" sz="1200">
                          <a:effectLst/>
                        </a:rPr>
                        <a:t> add-on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>
                          <a:effectLst/>
                        </a:rPr>
                        <a:t>Having port 8888, 3306 opened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 dirty="0">
                          <a:effectLst/>
                        </a:rPr>
                        <a:t>Windows 7 or later</a:t>
                      </a:r>
                    </a:p>
                    <a:p>
                      <a:pPr marL="342900" lvl="0" indent="-342900" algn="l">
                        <a:buFont typeface="Symbol" panose="05050102010706020507" pitchFamily="18" charset="2"/>
                        <a:buChar char=""/>
                      </a:pPr>
                      <a:r>
                        <a:rPr lang="en-GB" sz="1200" dirty="0">
                          <a:effectLst/>
                        </a:rPr>
                        <a:t>Latest version of IE, Edge, Chrome, Firefox, Safari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803312"/>
                  </a:ext>
                </a:extLst>
              </a:tr>
            </a:tbl>
          </a:graphicData>
        </a:graphic>
      </p:graphicFrame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380F9C36-2E81-4095-A1FA-C71DEFC48320}"/>
              </a:ext>
            </a:extLst>
          </p:cNvPr>
          <p:cNvSpPr txBox="1">
            <a:spLocks/>
          </p:cNvSpPr>
          <p:nvPr/>
        </p:nvSpPr>
        <p:spPr>
          <a:xfrm>
            <a:off x="5959996" y="2377933"/>
            <a:ext cx="5164137" cy="44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b="1" dirty="0"/>
              <a:t>Recommended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4974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</p:spPr>
        <p:txBody>
          <a:bodyPr/>
          <a:lstStyle/>
          <a:p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Requirement</a:t>
            </a:r>
            <a:br>
              <a:rPr lang="en-US" dirty="0"/>
            </a:br>
            <a:r>
              <a:rPr lang="en-US" dirty="0"/>
              <a:t>Specifications</a:t>
            </a:r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65" y="2900253"/>
            <a:ext cx="4567990" cy="31145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of the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functions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14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AA150B-2CA9-4D14-AAD1-68F0C6AF0A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1026</TotalTime>
  <Words>1205</Words>
  <Application>Microsoft Office PowerPoint</Application>
  <PresentationFormat>Widescreen</PresentationFormat>
  <Paragraphs>447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Calibri</vt:lpstr>
      <vt:lpstr>Posterama</vt:lpstr>
      <vt:lpstr>Symbol</vt:lpstr>
      <vt:lpstr>Times New Roman</vt:lpstr>
      <vt:lpstr>SineVTI</vt:lpstr>
      <vt:lpstr>Excellent Coaching</vt:lpstr>
      <vt:lpstr> Index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Customer Requirement Specifications</vt:lpstr>
      <vt:lpstr>Customer Requirement Specifications</vt:lpstr>
      <vt:lpstr>Customer Requirement Specifications</vt:lpstr>
      <vt:lpstr> System Design</vt:lpstr>
      <vt:lpstr>System Design – Entity Relation Diagram</vt:lpstr>
      <vt:lpstr>System Design – Entity Properties</vt:lpstr>
      <vt:lpstr>Database Design</vt:lpstr>
      <vt:lpstr>Database Design</vt:lpstr>
      <vt:lpstr>Database Design</vt:lpstr>
      <vt:lpstr>Table Relationships</vt:lpstr>
      <vt:lpstr>Sitemap</vt:lpstr>
      <vt:lpstr>System Functions</vt:lpstr>
      <vt:lpstr>System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Trương Vũ Bình</dc:creator>
  <cp:lastModifiedBy>Trương Vũ Bình</cp:lastModifiedBy>
  <cp:revision>54</cp:revision>
  <dcterms:created xsi:type="dcterms:W3CDTF">2021-03-24T03:55:46Z</dcterms:created>
  <dcterms:modified xsi:type="dcterms:W3CDTF">2021-03-29T13:50:07Z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