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27"/>
  </p:notesMasterIdLst>
  <p:handoutMasterIdLst>
    <p:handoutMasterId r:id="rId28"/>
  </p:handoutMasterIdLst>
  <p:sldIdLst>
    <p:sldId id="256" r:id="rId5"/>
    <p:sldId id="310" r:id="rId6"/>
    <p:sldId id="373" r:id="rId7"/>
    <p:sldId id="325" r:id="rId8"/>
    <p:sldId id="378" r:id="rId9"/>
    <p:sldId id="379" r:id="rId10"/>
    <p:sldId id="380" r:id="rId11"/>
    <p:sldId id="381" r:id="rId12"/>
    <p:sldId id="382" r:id="rId13"/>
    <p:sldId id="383" r:id="rId14"/>
    <p:sldId id="384" r:id="rId15"/>
    <p:sldId id="385" r:id="rId16"/>
    <p:sldId id="305" r:id="rId17"/>
    <p:sldId id="386" r:id="rId18"/>
    <p:sldId id="374" r:id="rId19"/>
    <p:sldId id="387" r:id="rId20"/>
    <p:sldId id="388" r:id="rId21"/>
    <p:sldId id="389" r:id="rId22"/>
    <p:sldId id="390" r:id="rId23"/>
    <p:sldId id="391" r:id="rId24"/>
    <p:sldId id="392"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63" autoAdjust="0"/>
    <p:restoredTop sz="95226" autoAdjust="0"/>
  </p:normalViewPr>
  <p:slideViewPr>
    <p:cSldViewPr snapToGrid="0">
      <p:cViewPr varScale="1">
        <p:scale>
          <a:sx n="99" d="100"/>
          <a:sy n="99" d="100"/>
        </p:scale>
        <p:origin x="72" y="426"/>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BBEC94-AFEC-4838-B04B-7B9C3DE3AEB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29CE864D-16FC-4E65-BD4C-C7FBAD6C2652}">
      <dgm:prSet phldrT="[Text]" custT="1"/>
      <dgm:spPr/>
      <dgm:t>
        <a:bodyPr/>
        <a:lstStyle/>
        <a:p>
          <a:r>
            <a:rPr lang="vi-VN" sz="1600" b="1" dirty="0"/>
            <a:t>Trang chủ</a:t>
          </a:r>
          <a:endParaRPr lang="en-GB" sz="1600" b="1" dirty="0"/>
        </a:p>
      </dgm:t>
    </dgm:pt>
    <dgm:pt modelId="{C172840E-4C23-420F-9A9C-C01E9D2EBD74}" type="parTrans" cxnId="{D47D6126-8A6A-4501-8FC1-D520EB580A86}">
      <dgm:prSet/>
      <dgm:spPr/>
      <dgm:t>
        <a:bodyPr/>
        <a:lstStyle/>
        <a:p>
          <a:endParaRPr lang="en-GB"/>
        </a:p>
      </dgm:t>
    </dgm:pt>
    <dgm:pt modelId="{9D4CC375-61DE-46FE-B5CD-7E326585BFCD}" type="sibTrans" cxnId="{D47D6126-8A6A-4501-8FC1-D520EB580A86}">
      <dgm:prSet/>
      <dgm:spPr/>
      <dgm:t>
        <a:bodyPr/>
        <a:lstStyle/>
        <a:p>
          <a:endParaRPr lang="en-GB"/>
        </a:p>
      </dgm:t>
    </dgm:pt>
    <dgm:pt modelId="{AB2E07B1-F1F4-402C-8389-FFB2AE4E5648}">
      <dgm:prSet phldrT="[Text]"/>
      <dgm:spPr/>
      <dgm:t>
        <a:bodyPr/>
        <a:lstStyle/>
        <a:p>
          <a:r>
            <a:rPr lang="vi-VN"/>
            <a:t>Xem thông tin và đăng ký khóa học</a:t>
          </a:r>
          <a:endParaRPr lang="en-GB"/>
        </a:p>
      </dgm:t>
    </dgm:pt>
    <dgm:pt modelId="{DC919FC4-9AFD-4704-9802-C89672470175}" type="parTrans" cxnId="{67DA724E-141A-471D-9CB5-F5D0CADD5197}">
      <dgm:prSet/>
      <dgm:spPr/>
      <dgm:t>
        <a:bodyPr/>
        <a:lstStyle/>
        <a:p>
          <a:endParaRPr lang="en-GB"/>
        </a:p>
      </dgm:t>
    </dgm:pt>
    <dgm:pt modelId="{DEE4A9A5-A894-4286-ADFB-0D8DC68C639B}" type="sibTrans" cxnId="{67DA724E-141A-471D-9CB5-F5D0CADD5197}">
      <dgm:prSet/>
      <dgm:spPr/>
      <dgm:t>
        <a:bodyPr/>
        <a:lstStyle/>
        <a:p>
          <a:endParaRPr lang="en-GB"/>
        </a:p>
      </dgm:t>
    </dgm:pt>
    <dgm:pt modelId="{6B414906-E7E5-4D8A-BEF5-7636AB53879A}">
      <dgm:prSet phldrT="[Text]"/>
      <dgm:spPr/>
      <dgm:t>
        <a:bodyPr/>
        <a:lstStyle/>
        <a:p>
          <a:r>
            <a:rPr lang="vi-VN"/>
            <a:t>Tìm kiếm khóa học</a:t>
          </a:r>
          <a:endParaRPr lang="en-GB"/>
        </a:p>
      </dgm:t>
    </dgm:pt>
    <dgm:pt modelId="{7378F303-D636-468B-9005-8E9B30C4D981}" type="parTrans" cxnId="{D37BAE20-575B-480C-B343-8AE96A295C85}">
      <dgm:prSet/>
      <dgm:spPr/>
      <dgm:t>
        <a:bodyPr/>
        <a:lstStyle/>
        <a:p>
          <a:endParaRPr lang="en-GB"/>
        </a:p>
      </dgm:t>
    </dgm:pt>
    <dgm:pt modelId="{FB8BCF2E-BDA9-444D-A097-1074AF142322}" type="sibTrans" cxnId="{D37BAE20-575B-480C-B343-8AE96A295C85}">
      <dgm:prSet/>
      <dgm:spPr/>
      <dgm:t>
        <a:bodyPr/>
        <a:lstStyle/>
        <a:p>
          <a:endParaRPr lang="en-GB"/>
        </a:p>
      </dgm:t>
    </dgm:pt>
    <dgm:pt modelId="{AA2AC873-2AA1-41AA-917A-219265347B67}">
      <dgm:prSet phldrT="[Text]"/>
      <dgm:spPr/>
      <dgm:t>
        <a:bodyPr/>
        <a:lstStyle/>
        <a:p>
          <a:r>
            <a:rPr lang="vi-VN" dirty="0"/>
            <a:t>Xem thông tin giảng viên</a:t>
          </a:r>
          <a:endParaRPr lang="en-GB" dirty="0"/>
        </a:p>
      </dgm:t>
    </dgm:pt>
    <dgm:pt modelId="{7F27521E-2967-4511-B774-65033563395B}" type="parTrans" cxnId="{D6CAB511-A9C4-44ED-94A2-FE8C8A29F8C6}">
      <dgm:prSet/>
      <dgm:spPr/>
      <dgm:t>
        <a:bodyPr/>
        <a:lstStyle/>
        <a:p>
          <a:endParaRPr lang="en-GB"/>
        </a:p>
      </dgm:t>
    </dgm:pt>
    <dgm:pt modelId="{1C5F8960-36F9-4961-9D0D-7A385D1E43B9}" type="sibTrans" cxnId="{D6CAB511-A9C4-44ED-94A2-FE8C8A29F8C6}">
      <dgm:prSet/>
      <dgm:spPr/>
      <dgm:t>
        <a:bodyPr/>
        <a:lstStyle/>
        <a:p>
          <a:endParaRPr lang="en-GB"/>
        </a:p>
      </dgm:t>
    </dgm:pt>
    <dgm:pt modelId="{8D15F552-D8A6-4CCE-902D-3E2522EF10CC}">
      <dgm:prSet/>
      <dgm:spPr/>
      <dgm:t>
        <a:bodyPr/>
        <a:lstStyle/>
        <a:p>
          <a:r>
            <a:rPr lang="vi-VN"/>
            <a:t>Gửi phản hồi</a:t>
          </a:r>
          <a:endParaRPr lang="en-GB"/>
        </a:p>
      </dgm:t>
    </dgm:pt>
    <dgm:pt modelId="{BBCDD487-5E0C-4BC1-8D3C-8ACD91F0A404}" type="parTrans" cxnId="{FCF38A19-6591-4935-8362-EB06A2B4173B}">
      <dgm:prSet/>
      <dgm:spPr/>
      <dgm:t>
        <a:bodyPr/>
        <a:lstStyle/>
        <a:p>
          <a:endParaRPr lang="en-GB"/>
        </a:p>
      </dgm:t>
    </dgm:pt>
    <dgm:pt modelId="{E9974144-D289-4024-A3DA-AEB9DEF4FC33}" type="sibTrans" cxnId="{FCF38A19-6591-4935-8362-EB06A2B4173B}">
      <dgm:prSet/>
      <dgm:spPr/>
      <dgm:t>
        <a:bodyPr/>
        <a:lstStyle/>
        <a:p>
          <a:endParaRPr lang="en-GB"/>
        </a:p>
      </dgm:t>
    </dgm:pt>
    <dgm:pt modelId="{D9534CDB-2FFE-4774-8403-9F3B7247901E}">
      <dgm:prSet/>
      <dgm:spPr/>
      <dgm:t>
        <a:bodyPr/>
        <a:lstStyle/>
        <a:p>
          <a:r>
            <a:rPr lang="vi-VN"/>
            <a:t>Giới thiệu về trung tâm</a:t>
          </a:r>
          <a:endParaRPr lang="en-GB"/>
        </a:p>
      </dgm:t>
    </dgm:pt>
    <dgm:pt modelId="{9276EF20-4936-4377-9C4F-21983CA7515A}" type="parTrans" cxnId="{760B280C-61DF-46F1-824D-D88DAE459586}">
      <dgm:prSet/>
      <dgm:spPr/>
      <dgm:t>
        <a:bodyPr/>
        <a:lstStyle/>
        <a:p>
          <a:endParaRPr lang="en-GB"/>
        </a:p>
      </dgm:t>
    </dgm:pt>
    <dgm:pt modelId="{E1FF7AA0-E52D-4EE1-A6D7-6CFD6708B332}" type="sibTrans" cxnId="{760B280C-61DF-46F1-824D-D88DAE459586}">
      <dgm:prSet/>
      <dgm:spPr/>
      <dgm:t>
        <a:bodyPr/>
        <a:lstStyle/>
        <a:p>
          <a:endParaRPr lang="en-GB"/>
        </a:p>
      </dgm:t>
    </dgm:pt>
    <dgm:pt modelId="{3F941437-B2B0-4AC8-A560-2266BC687EF5}" type="pres">
      <dgm:prSet presAssocID="{EDBBEC94-AFEC-4838-B04B-7B9C3DE3AEB1}" presName="hierChild1" presStyleCnt="0">
        <dgm:presLayoutVars>
          <dgm:orgChart val="1"/>
          <dgm:chPref val="1"/>
          <dgm:dir/>
          <dgm:animOne val="branch"/>
          <dgm:animLvl val="lvl"/>
          <dgm:resizeHandles/>
        </dgm:presLayoutVars>
      </dgm:prSet>
      <dgm:spPr/>
    </dgm:pt>
    <dgm:pt modelId="{81BC5B2A-F959-4ABB-89C4-0F8E5B318E1C}" type="pres">
      <dgm:prSet presAssocID="{29CE864D-16FC-4E65-BD4C-C7FBAD6C2652}" presName="hierRoot1" presStyleCnt="0">
        <dgm:presLayoutVars>
          <dgm:hierBranch val="init"/>
        </dgm:presLayoutVars>
      </dgm:prSet>
      <dgm:spPr/>
    </dgm:pt>
    <dgm:pt modelId="{EED5E03B-7310-453A-88BB-030243429536}" type="pres">
      <dgm:prSet presAssocID="{29CE864D-16FC-4E65-BD4C-C7FBAD6C2652}" presName="rootComposite1" presStyleCnt="0"/>
      <dgm:spPr/>
    </dgm:pt>
    <dgm:pt modelId="{F8A007A3-1127-4ABF-BA08-8507AC94436D}" type="pres">
      <dgm:prSet presAssocID="{29CE864D-16FC-4E65-BD4C-C7FBAD6C2652}" presName="rootText1" presStyleLbl="node0" presStyleIdx="0" presStyleCnt="1" custScaleX="168648">
        <dgm:presLayoutVars>
          <dgm:chPref val="3"/>
        </dgm:presLayoutVars>
      </dgm:prSet>
      <dgm:spPr/>
    </dgm:pt>
    <dgm:pt modelId="{B363AA48-3174-4626-A923-CD88FC564D85}" type="pres">
      <dgm:prSet presAssocID="{29CE864D-16FC-4E65-BD4C-C7FBAD6C2652}" presName="rootConnector1" presStyleLbl="node1" presStyleIdx="0" presStyleCnt="0"/>
      <dgm:spPr/>
    </dgm:pt>
    <dgm:pt modelId="{B71A1A00-3350-4FE5-B0F5-67FA62CB1186}" type="pres">
      <dgm:prSet presAssocID="{29CE864D-16FC-4E65-BD4C-C7FBAD6C2652}" presName="hierChild2" presStyleCnt="0"/>
      <dgm:spPr/>
    </dgm:pt>
    <dgm:pt modelId="{818726D0-C3AB-4A8F-B41F-EB1E0B0D3FA9}" type="pres">
      <dgm:prSet presAssocID="{DC919FC4-9AFD-4704-9802-C89672470175}" presName="Name37" presStyleLbl="parChTrans1D2" presStyleIdx="0" presStyleCnt="5"/>
      <dgm:spPr/>
    </dgm:pt>
    <dgm:pt modelId="{A0F58F72-D725-4D18-86C4-1D3C5A507C68}" type="pres">
      <dgm:prSet presAssocID="{AB2E07B1-F1F4-402C-8389-FFB2AE4E5648}" presName="hierRoot2" presStyleCnt="0">
        <dgm:presLayoutVars>
          <dgm:hierBranch val="init"/>
        </dgm:presLayoutVars>
      </dgm:prSet>
      <dgm:spPr/>
    </dgm:pt>
    <dgm:pt modelId="{5DE5F19A-2037-4AA7-A221-25BF2C58E493}" type="pres">
      <dgm:prSet presAssocID="{AB2E07B1-F1F4-402C-8389-FFB2AE4E5648}" presName="rootComposite" presStyleCnt="0"/>
      <dgm:spPr/>
    </dgm:pt>
    <dgm:pt modelId="{D0F0AC60-4F36-4D6A-90C6-20B6505DE19B}" type="pres">
      <dgm:prSet presAssocID="{AB2E07B1-F1F4-402C-8389-FFB2AE4E5648}" presName="rootText" presStyleLbl="node2" presStyleIdx="0" presStyleCnt="5">
        <dgm:presLayoutVars>
          <dgm:chPref val="3"/>
        </dgm:presLayoutVars>
      </dgm:prSet>
      <dgm:spPr/>
    </dgm:pt>
    <dgm:pt modelId="{F3DF6629-2FD4-4721-8A56-C00905425943}" type="pres">
      <dgm:prSet presAssocID="{AB2E07B1-F1F4-402C-8389-FFB2AE4E5648}" presName="rootConnector" presStyleLbl="node2" presStyleIdx="0" presStyleCnt="5"/>
      <dgm:spPr/>
    </dgm:pt>
    <dgm:pt modelId="{176AC569-9D36-4485-BF13-A66EB57384BE}" type="pres">
      <dgm:prSet presAssocID="{AB2E07B1-F1F4-402C-8389-FFB2AE4E5648}" presName="hierChild4" presStyleCnt="0"/>
      <dgm:spPr/>
    </dgm:pt>
    <dgm:pt modelId="{4D94F936-A19F-4324-928D-A381DAEE7085}" type="pres">
      <dgm:prSet presAssocID="{AB2E07B1-F1F4-402C-8389-FFB2AE4E5648}" presName="hierChild5" presStyleCnt="0"/>
      <dgm:spPr/>
    </dgm:pt>
    <dgm:pt modelId="{F0CC5E7B-C8FF-459D-851A-9F83CCBD9E86}" type="pres">
      <dgm:prSet presAssocID="{7378F303-D636-468B-9005-8E9B30C4D981}" presName="Name37" presStyleLbl="parChTrans1D2" presStyleIdx="1" presStyleCnt="5"/>
      <dgm:spPr/>
    </dgm:pt>
    <dgm:pt modelId="{8063E6F5-D322-4825-9289-22A9FDC1067F}" type="pres">
      <dgm:prSet presAssocID="{6B414906-E7E5-4D8A-BEF5-7636AB53879A}" presName="hierRoot2" presStyleCnt="0">
        <dgm:presLayoutVars>
          <dgm:hierBranch val="init"/>
        </dgm:presLayoutVars>
      </dgm:prSet>
      <dgm:spPr/>
    </dgm:pt>
    <dgm:pt modelId="{001B05AD-E1CE-4643-A477-09999EBEAAB1}" type="pres">
      <dgm:prSet presAssocID="{6B414906-E7E5-4D8A-BEF5-7636AB53879A}" presName="rootComposite" presStyleCnt="0"/>
      <dgm:spPr/>
    </dgm:pt>
    <dgm:pt modelId="{9A5639D2-E06C-4FD5-B26A-EDA61A1CA797}" type="pres">
      <dgm:prSet presAssocID="{6B414906-E7E5-4D8A-BEF5-7636AB53879A}" presName="rootText" presStyleLbl="node2" presStyleIdx="1" presStyleCnt="5">
        <dgm:presLayoutVars>
          <dgm:chPref val="3"/>
        </dgm:presLayoutVars>
      </dgm:prSet>
      <dgm:spPr/>
    </dgm:pt>
    <dgm:pt modelId="{5F979966-FF1E-42F9-A69A-FCF02FB0D35B}" type="pres">
      <dgm:prSet presAssocID="{6B414906-E7E5-4D8A-BEF5-7636AB53879A}" presName="rootConnector" presStyleLbl="node2" presStyleIdx="1" presStyleCnt="5"/>
      <dgm:spPr/>
    </dgm:pt>
    <dgm:pt modelId="{19447244-547B-4CA7-84E1-9A78555BBC6E}" type="pres">
      <dgm:prSet presAssocID="{6B414906-E7E5-4D8A-BEF5-7636AB53879A}" presName="hierChild4" presStyleCnt="0"/>
      <dgm:spPr/>
    </dgm:pt>
    <dgm:pt modelId="{CA1FF42A-F7AB-42F8-AD31-CD7956D3631E}" type="pres">
      <dgm:prSet presAssocID="{6B414906-E7E5-4D8A-BEF5-7636AB53879A}" presName="hierChild5" presStyleCnt="0"/>
      <dgm:spPr/>
    </dgm:pt>
    <dgm:pt modelId="{C036FADF-5692-40EF-9347-36D2CCDC5B05}" type="pres">
      <dgm:prSet presAssocID="{7F27521E-2967-4511-B774-65033563395B}" presName="Name37" presStyleLbl="parChTrans1D2" presStyleIdx="2" presStyleCnt="5"/>
      <dgm:spPr/>
    </dgm:pt>
    <dgm:pt modelId="{418F71DD-E914-49BA-A469-68E207E001CA}" type="pres">
      <dgm:prSet presAssocID="{AA2AC873-2AA1-41AA-917A-219265347B67}" presName="hierRoot2" presStyleCnt="0">
        <dgm:presLayoutVars>
          <dgm:hierBranch val="init"/>
        </dgm:presLayoutVars>
      </dgm:prSet>
      <dgm:spPr/>
    </dgm:pt>
    <dgm:pt modelId="{EAE77BFB-0C1C-4665-B15D-B0AD18D94AC6}" type="pres">
      <dgm:prSet presAssocID="{AA2AC873-2AA1-41AA-917A-219265347B67}" presName="rootComposite" presStyleCnt="0"/>
      <dgm:spPr/>
    </dgm:pt>
    <dgm:pt modelId="{DC7482A0-B13E-444D-B7FC-617A45538886}" type="pres">
      <dgm:prSet presAssocID="{AA2AC873-2AA1-41AA-917A-219265347B67}" presName="rootText" presStyleLbl="node2" presStyleIdx="2" presStyleCnt="5">
        <dgm:presLayoutVars>
          <dgm:chPref val="3"/>
        </dgm:presLayoutVars>
      </dgm:prSet>
      <dgm:spPr/>
    </dgm:pt>
    <dgm:pt modelId="{EA6EF22D-0408-4CF7-B8B0-CEC9BB8EC530}" type="pres">
      <dgm:prSet presAssocID="{AA2AC873-2AA1-41AA-917A-219265347B67}" presName="rootConnector" presStyleLbl="node2" presStyleIdx="2" presStyleCnt="5"/>
      <dgm:spPr/>
    </dgm:pt>
    <dgm:pt modelId="{F836DE79-7825-439A-86E4-C3FCBA60D9EF}" type="pres">
      <dgm:prSet presAssocID="{AA2AC873-2AA1-41AA-917A-219265347B67}" presName="hierChild4" presStyleCnt="0"/>
      <dgm:spPr/>
    </dgm:pt>
    <dgm:pt modelId="{AE314147-34FA-4F9F-B25B-862D83058B4B}" type="pres">
      <dgm:prSet presAssocID="{AA2AC873-2AA1-41AA-917A-219265347B67}" presName="hierChild5" presStyleCnt="0"/>
      <dgm:spPr/>
    </dgm:pt>
    <dgm:pt modelId="{4DCBEF3B-B2DD-43F9-AA81-7749DA6ADBDD}" type="pres">
      <dgm:prSet presAssocID="{BBCDD487-5E0C-4BC1-8D3C-8ACD91F0A404}" presName="Name37" presStyleLbl="parChTrans1D2" presStyleIdx="3" presStyleCnt="5"/>
      <dgm:spPr/>
    </dgm:pt>
    <dgm:pt modelId="{CAE09B60-106B-47AA-944B-C9A919A55750}" type="pres">
      <dgm:prSet presAssocID="{8D15F552-D8A6-4CCE-902D-3E2522EF10CC}" presName="hierRoot2" presStyleCnt="0">
        <dgm:presLayoutVars>
          <dgm:hierBranch val="init"/>
        </dgm:presLayoutVars>
      </dgm:prSet>
      <dgm:spPr/>
    </dgm:pt>
    <dgm:pt modelId="{428F47CD-D423-41D8-ACBC-0BA0366E25F1}" type="pres">
      <dgm:prSet presAssocID="{8D15F552-D8A6-4CCE-902D-3E2522EF10CC}" presName="rootComposite" presStyleCnt="0"/>
      <dgm:spPr/>
    </dgm:pt>
    <dgm:pt modelId="{2E6E7B56-2390-4D94-B4AF-5B1B0E37E169}" type="pres">
      <dgm:prSet presAssocID="{8D15F552-D8A6-4CCE-902D-3E2522EF10CC}" presName="rootText" presStyleLbl="node2" presStyleIdx="3" presStyleCnt="5">
        <dgm:presLayoutVars>
          <dgm:chPref val="3"/>
        </dgm:presLayoutVars>
      </dgm:prSet>
      <dgm:spPr/>
    </dgm:pt>
    <dgm:pt modelId="{E3F165BA-93A8-4469-A678-CE1B3ADE365A}" type="pres">
      <dgm:prSet presAssocID="{8D15F552-D8A6-4CCE-902D-3E2522EF10CC}" presName="rootConnector" presStyleLbl="node2" presStyleIdx="3" presStyleCnt="5"/>
      <dgm:spPr/>
    </dgm:pt>
    <dgm:pt modelId="{CF219EF2-0E88-4F06-A0F7-A74EF6C7770E}" type="pres">
      <dgm:prSet presAssocID="{8D15F552-D8A6-4CCE-902D-3E2522EF10CC}" presName="hierChild4" presStyleCnt="0"/>
      <dgm:spPr/>
    </dgm:pt>
    <dgm:pt modelId="{69CB045E-8DE9-4885-91F1-D5C18F4D8CC1}" type="pres">
      <dgm:prSet presAssocID="{8D15F552-D8A6-4CCE-902D-3E2522EF10CC}" presName="hierChild5" presStyleCnt="0"/>
      <dgm:spPr/>
    </dgm:pt>
    <dgm:pt modelId="{47FB4EDC-9E59-4C2A-AF61-533878BCD338}" type="pres">
      <dgm:prSet presAssocID="{9276EF20-4936-4377-9C4F-21983CA7515A}" presName="Name37" presStyleLbl="parChTrans1D2" presStyleIdx="4" presStyleCnt="5"/>
      <dgm:spPr/>
    </dgm:pt>
    <dgm:pt modelId="{DB825C48-F6D6-4F95-8F84-A382DBE4A8F2}" type="pres">
      <dgm:prSet presAssocID="{D9534CDB-2FFE-4774-8403-9F3B7247901E}" presName="hierRoot2" presStyleCnt="0">
        <dgm:presLayoutVars>
          <dgm:hierBranch val="init"/>
        </dgm:presLayoutVars>
      </dgm:prSet>
      <dgm:spPr/>
    </dgm:pt>
    <dgm:pt modelId="{C1EC3F15-FF74-4313-9C71-0F8F089E6706}" type="pres">
      <dgm:prSet presAssocID="{D9534CDB-2FFE-4774-8403-9F3B7247901E}" presName="rootComposite" presStyleCnt="0"/>
      <dgm:spPr/>
    </dgm:pt>
    <dgm:pt modelId="{94FC0C91-430E-436B-BFFC-821851936D8D}" type="pres">
      <dgm:prSet presAssocID="{D9534CDB-2FFE-4774-8403-9F3B7247901E}" presName="rootText" presStyleLbl="node2" presStyleIdx="4" presStyleCnt="5">
        <dgm:presLayoutVars>
          <dgm:chPref val="3"/>
        </dgm:presLayoutVars>
      </dgm:prSet>
      <dgm:spPr/>
    </dgm:pt>
    <dgm:pt modelId="{3F365EB3-AECE-42BB-8185-1E72CED8453E}" type="pres">
      <dgm:prSet presAssocID="{D9534CDB-2FFE-4774-8403-9F3B7247901E}" presName="rootConnector" presStyleLbl="node2" presStyleIdx="4" presStyleCnt="5"/>
      <dgm:spPr/>
    </dgm:pt>
    <dgm:pt modelId="{CCFB6E8B-F4D2-40DE-8B05-EE5D84CD83A8}" type="pres">
      <dgm:prSet presAssocID="{D9534CDB-2FFE-4774-8403-9F3B7247901E}" presName="hierChild4" presStyleCnt="0"/>
      <dgm:spPr/>
    </dgm:pt>
    <dgm:pt modelId="{655EE13B-8CA5-4DC9-81F1-75A1F1D3D423}" type="pres">
      <dgm:prSet presAssocID="{D9534CDB-2FFE-4774-8403-9F3B7247901E}" presName="hierChild5" presStyleCnt="0"/>
      <dgm:spPr/>
    </dgm:pt>
    <dgm:pt modelId="{689D56A9-9C6C-417C-90A4-66665E4B7D38}" type="pres">
      <dgm:prSet presAssocID="{29CE864D-16FC-4E65-BD4C-C7FBAD6C2652}" presName="hierChild3" presStyleCnt="0"/>
      <dgm:spPr/>
    </dgm:pt>
  </dgm:ptLst>
  <dgm:cxnLst>
    <dgm:cxn modelId="{760B280C-61DF-46F1-824D-D88DAE459586}" srcId="{29CE864D-16FC-4E65-BD4C-C7FBAD6C2652}" destId="{D9534CDB-2FFE-4774-8403-9F3B7247901E}" srcOrd="4" destOrd="0" parTransId="{9276EF20-4936-4377-9C4F-21983CA7515A}" sibTransId="{E1FF7AA0-E52D-4EE1-A6D7-6CFD6708B332}"/>
    <dgm:cxn modelId="{D6CAB511-A9C4-44ED-94A2-FE8C8A29F8C6}" srcId="{29CE864D-16FC-4E65-BD4C-C7FBAD6C2652}" destId="{AA2AC873-2AA1-41AA-917A-219265347B67}" srcOrd="2" destOrd="0" parTransId="{7F27521E-2967-4511-B774-65033563395B}" sibTransId="{1C5F8960-36F9-4961-9D0D-7A385D1E43B9}"/>
    <dgm:cxn modelId="{FCF38A19-6591-4935-8362-EB06A2B4173B}" srcId="{29CE864D-16FC-4E65-BD4C-C7FBAD6C2652}" destId="{8D15F552-D8A6-4CCE-902D-3E2522EF10CC}" srcOrd="3" destOrd="0" parTransId="{BBCDD487-5E0C-4BC1-8D3C-8ACD91F0A404}" sibTransId="{E9974144-D289-4024-A3DA-AEB9DEF4FC33}"/>
    <dgm:cxn modelId="{890C491D-497E-4967-8668-D38AAF8595D0}" type="presOf" srcId="{9276EF20-4936-4377-9C4F-21983CA7515A}" destId="{47FB4EDC-9E59-4C2A-AF61-533878BCD338}" srcOrd="0" destOrd="0" presId="urn:microsoft.com/office/officeart/2005/8/layout/orgChart1"/>
    <dgm:cxn modelId="{D37BAE20-575B-480C-B343-8AE96A295C85}" srcId="{29CE864D-16FC-4E65-BD4C-C7FBAD6C2652}" destId="{6B414906-E7E5-4D8A-BEF5-7636AB53879A}" srcOrd="1" destOrd="0" parTransId="{7378F303-D636-468B-9005-8E9B30C4D981}" sibTransId="{FB8BCF2E-BDA9-444D-A097-1074AF142322}"/>
    <dgm:cxn modelId="{D47D6126-8A6A-4501-8FC1-D520EB580A86}" srcId="{EDBBEC94-AFEC-4838-B04B-7B9C3DE3AEB1}" destId="{29CE864D-16FC-4E65-BD4C-C7FBAD6C2652}" srcOrd="0" destOrd="0" parTransId="{C172840E-4C23-420F-9A9C-C01E9D2EBD74}" sibTransId="{9D4CC375-61DE-46FE-B5CD-7E326585BFCD}"/>
    <dgm:cxn modelId="{B59E7F2C-3D67-4099-97BA-B0E69C2AEEBD}" type="presOf" srcId="{DC919FC4-9AFD-4704-9802-C89672470175}" destId="{818726D0-C3AB-4A8F-B41F-EB1E0B0D3FA9}" srcOrd="0" destOrd="0" presId="urn:microsoft.com/office/officeart/2005/8/layout/orgChart1"/>
    <dgm:cxn modelId="{BFA4705D-9D12-46B5-89CB-B2F8D93F63F5}" type="presOf" srcId="{D9534CDB-2FFE-4774-8403-9F3B7247901E}" destId="{3F365EB3-AECE-42BB-8185-1E72CED8453E}" srcOrd="1" destOrd="0" presId="urn:microsoft.com/office/officeart/2005/8/layout/orgChart1"/>
    <dgm:cxn modelId="{9C62ED43-AB3D-4713-BDE0-AF0B974EBE96}" type="presOf" srcId="{AB2E07B1-F1F4-402C-8389-FFB2AE4E5648}" destId="{D0F0AC60-4F36-4D6A-90C6-20B6505DE19B}" srcOrd="0" destOrd="0" presId="urn:microsoft.com/office/officeart/2005/8/layout/orgChart1"/>
    <dgm:cxn modelId="{0F859145-1886-47D1-84D7-A2A570BC46C8}" type="presOf" srcId="{6B414906-E7E5-4D8A-BEF5-7636AB53879A}" destId="{5F979966-FF1E-42F9-A69A-FCF02FB0D35B}" srcOrd="1" destOrd="0" presId="urn:microsoft.com/office/officeart/2005/8/layout/orgChart1"/>
    <dgm:cxn modelId="{67DA724E-141A-471D-9CB5-F5D0CADD5197}" srcId="{29CE864D-16FC-4E65-BD4C-C7FBAD6C2652}" destId="{AB2E07B1-F1F4-402C-8389-FFB2AE4E5648}" srcOrd="0" destOrd="0" parTransId="{DC919FC4-9AFD-4704-9802-C89672470175}" sibTransId="{DEE4A9A5-A894-4286-ADFB-0D8DC68C639B}"/>
    <dgm:cxn modelId="{B0512D50-6DDE-4FA7-9204-61D8613DCA66}" type="presOf" srcId="{7378F303-D636-468B-9005-8E9B30C4D981}" destId="{F0CC5E7B-C8FF-459D-851A-9F83CCBD9E86}" srcOrd="0" destOrd="0" presId="urn:microsoft.com/office/officeart/2005/8/layout/orgChart1"/>
    <dgm:cxn modelId="{52424270-381F-4785-B72A-26B223BCF032}" type="presOf" srcId="{AA2AC873-2AA1-41AA-917A-219265347B67}" destId="{EA6EF22D-0408-4CF7-B8B0-CEC9BB8EC530}" srcOrd="1" destOrd="0" presId="urn:microsoft.com/office/officeart/2005/8/layout/orgChart1"/>
    <dgm:cxn modelId="{0A594C71-9569-4E8F-9CCE-ADEEC1542651}" type="presOf" srcId="{29CE864D-16FC-4E65-BD4C-C7FBAD6C2652}" destId="{F8A007A3-1127-4ABF-BA08-8507AC94436D}" srcOrd="0" destOrd="0" presId="urn:microsoft.com/office/officeart/2005/8/layout/orgChart1"/>
    <dgm:cxn modelId="{1B8C207C-BDDC-498B-8446-F5D6E23842F4}" type="presOf" srcId="{6B414906-E7E5-4D8A-BEF5-7636AB53879A}" destId="{9A5639D2-E06C-4FD5-B26A-EDA61A1CA797}" srcOrd="0" destOrd="0" presId="urn:microsoft.com/office/officeart/2005/8/layout/orgChart1"/>
    <dgm:cxn modelId="{E6824A8F-62E2-4013-B959-5DD03A0AE7F2}" type="presOf" srcId="{AA2AC873-2AA1-41AA-917A-219265347B67}" destId="{DC7482A0-B13E-444D-B7FC-617A45538886}" srcOrd="0" destOrd="0" presId="urn:microsoft.com/office/officeart/2005/8/layout/orgChart1"/>
    <dgm:cxn modelId="{29DE20B7-281C-40DE-9190-7C5FABF21AEC}" type="presOf" srcId="{EDBBEC94-AFEC-4838-B04B-7B9C3DE3AEB1}" destId="{3F941437-B2B0-4AC8-A560-2266BC687EF5}" srcOrd="0" destOrd="0" presId="urn:microsoft.com/office/officeart/2005/8/layout/orgChart1"/>
    <dgm:cxn modelId="{330F93C1-C5B8-418C-A7ED-D3EBD8F85DF4}" type="presOf" srcId="{29CE864D-16FC-4E65-BD4C-C7FBAD6C2652}" destId="{B363AA48-3174-4626-A923-CD88FC564D85}" srcOrd="1" destOrd="0" presId="urn:microsoft.com/office/officeart/2005/8/layout/orgChart1"/>
    <dgm:cxn modelId="{1E0E3DC7-D04D-46A6-8355-105A8628987A}" type="presOf" srcId="{BBCDD487-5E0C-4BC1-8D3C-8ACD91F0A404}" destId="{4DCBEF3B-B2DD-43F9-AA81-7749DA6ADBDD}" srcOrd="0" destOrd="0" presId="urn:microsoft.com/office/officeart/2005/8/layout/orgChart1"/>
    <dgm:cxn modelId="{036CE2C9-7576-4533-8D1E-C512B21827D2}" type="presOf" srcId="{D9534CDB-2FFE-4774-8403-9F3B7247901E}" destId="{94FC0C91-430E-436B-BFFC-821851936D8D}" srcOrd="0" destOrd="0" presId="urn:microsoft.com/office/officeart/2005/8/layout/orgChart1"/>
    <dgm:cxn modelId="{CD0D7DE4-2C77-4899-9D7A-87F00E636F3C}" type="presOf" srcId="{8D15F552-D8A6-4CCE-902D-3E2522EF10CC}" destId="{2E6E7B56-2390-4D94-B4AF-5B1B0E37E169}" srcOrd="0" destOrd="0" presId="urn:microsoft.com/office/officeart/2005/8/layout/orgChart1"/>
    <dgm:cxn modelId="{C0AA91E5-4FF8-48DC-BBA6-6F9220452500}" type="presOf" srcId="{7F27521E-2967-4511-B774-65033563395B}" destId="{C036FADF-5692-40EF-9347-36D2CCDC5B05}" srcOrd="0" destOrd="0" presId="urn:microsoft.com/office/officeart/2005/8/layout/orgChart1"/>
    <dgm:cxn modelId="{94F029F3-54D4-4177-ADCF-209538CB1BDE}" type="presOf" srcId="{AB2E07B1-F1F4-402C-8389-FFB2AE4E5648}" destId="{F3DF6629-2FD4-4721-8A56-C00905425943}" srcOrd="1" destOrd="0" presId="urn:microsoft.com/office/officeart/2005/8/layout/orgChart1"/>
    <dgm:cxn modelId="{0E46F3FC-E935-46C0-AC6E-EE75E53B6AEC}" type="presOf" srcId="{8D15F552-D8A6-4CCE-902D-3E2522EF10CC}" destId="{E3F165BA-93A8-4469-A678-CE1B3ADE365A}" srcOrd="1" destOrd="0" presId="urn:microsoft.com/office/officeart/2005/8/layout/orgChart1"/>
    <dgm:cxn modelId="{F45C6375-1BB9-4878-B285-978EF18EBBD0}" type="presParOf" srcId="{3F941437-B2B0-4AC8-A560-2266BC687EF5}" destId="{81BC5B2A-F959-4ABB-89C4-0F8E5B318E1C}" srcOrd="0" destOrd="0" presId="urn:microsoft.com/office/officeart/2005/8/layout/orgChart1"/>
    <dgm:cxn modelId="{E2C06E1A-23E6-4077-AB9B-C88E1FA73FFB}" type="presParOf" srcId="{81BC5B2A-F959-4ABB-89C4-0F8E5B318E1C}" destId="{EED5E03B-7310-453A-88BB-030243429536}" srcOrd="0" destOrd="0" presId="urn:microsoft.com/office/officeart/2005/8/layout/orgChart1"/>
    <dgm:cxn modelId="{7D69C641-3980-46E1-961C-71E487C74965}" type="presParOf" srcId="{EED5E03B-7310-453A-88BB-030243429536}" destId="{F8A007A3-1127-4ABF-BA08-8507AC94436D}" srcOrd="0" destOrd="0" presId="urn:microsoft.com/office/officeart/2005/8/layout/orgChart1"/>
    <dgm:cxn modelId="{6DE4F74D-9369-4206-A5D2-66AF6ABF137D}" type="presParOf" srcId="{EED5E03B-7310-453A-88BB-030243429536}" destId="{B363AA48-3174-4626-A923-CD88FC564D85}" srcOrd="1" destOrd="0" presId="urn:microsoft.com/office/officeart/2005/8/layout/orgChart1"/>
    <dgm:cxn modelId="{8C0083E0-AE39-41FE-AC20-13D0F7878E9E}" type="presParOf" srcId="{81BC5B2A-F959-4ABB-89C4-0F8E5B318E1C}" destId="{B71A1A00-3350-4FE5-B0F5-67FA62CB1186}" srcOrd="1" destOrd="0" presId="urn:microsoft.com/office/officeart/2005/8/layout/orgChart1"/>
    <dgm:cxn modelId="{0FB80CE8-8D9C-416C-96D3-12FEEF3821A1}" type="presParOf" srcId="{B71A1A00-3350-4FE5-B0F5-67FA62CB1186}" destId="{818726D0-C3AB-4A8F-B41F-EB1E0B0D3FA9}" srcOrd="0" destOrd="0" presId="urn:microsoft.com/office/officeart/2005/8/layout/orgChart1"/>
    <dgm:cxn modelId="{B396312D-AFB8-4493-8B5B-B5F6C368B11B}" type="presParOf" srcId="{B71A1A00-3350-4FE5-B0F5-67FA62CB1186}" destId="{A0F58F72-D725-4D18-86C4-1D3C5A507C68}" srcOrd="1" destOrd="0" presId="urn:microsoft.com/office/officeart/2005/8/layout/orgChart1"/>
    <dgm:cxn modelId="{863DCD15-2FDF-4464-B5C7-6EDDE75AF7EF}" type="presParOf" srcId="{A0F58F72-D725-4D18-86C4-1D3C5A507C68}" destId="{5DE5F19A-2037-4AA7-A221-25BF2C58E493}" srcOrd="0" destOrd="0" presId="urn:microsoft.com/office/officeart/2005/8/layout/orgChart1"/>
    <dgm:cxn modelId="{E03CDDA9-B992-476B-99E9-92F124152A6F}" type="presParOf" srcId="{5DE5F19A-2037-4AA7-A221-25BF2C58E493}" destId="{D0F0AC60-4F36-4D6A-90C6-20B6505DE19B}" srcOrd="0" destOrd="0" presId="urn:microsoft.com/office/officeart/2005/8/layout/orgChart1"/>
    <dgm:cxn modelId="{3A28DA5F-9ECF-4716-98D4-BDE5F0189F81}" type="presParOf" srcId="{5DE5F19A-2037-4AA7-A221-25BF2C58E493}" destId="{F3DF6629-2FD4-4721-8A56-C00905425943}" srcOrd="1" destOrd="0" presId="urn:microsoft.com/office/officeart/2005/8/layout/orgChart1"/>
    <dgm:cxn modelId="{927B5A3D-253B-4049-8213-9EC2E5C4FD23}" type="presParOf" srcId="{A0F58F72-D725-4D18-86C4-1D3C5A507C68}" destId="{176AC569-9D36-4485-BF13-A66EB57384BE}" srcOrd="1" destOrd="0" presId="urn:microsoft.com/office/officeart/2005/8/layout/orgChart1"/>
    <dgm:cxn modelId="{6AB2D3E7-7FC6-4567-A352-0E9E9F1A2DE5}" type="presParOf" srcId="{A0F58F72-D725-4D18-86C4-1D3C5A507C68}" destId="{4D94F936-A19F-4324-928D-A381DAEE7085}" srcOrd="2" destOrd="0" presId="urn:microsoft.com/office/officeart/2005/8/layout/orgChart1"/>
    <dgm:cxn modelId="{F55D0784-CE2F-48E8-9453-6D2844199E34}" type="presParOf" srcId="{B71A1A00-3350-4FE5-B0F5-67FA62CB1186}" destId="{F0CC5E7B-C8FF-459D-851A-9F83CCBD9E86}" srcOrd="2" destOrd="0" presId="urn:microsoft.com/office/officeart/2005/8/layout/orgChart1"/>
    <dgm:cxn modelId="{0EDC3DBA-E025-432D-98A9-E98EEDE7DC5C}" type="presParOf" srcId="{B71A1A00-3350-4FE5-B0F5-67FA62CB1186}" destId="{8063E6F5-D322-4825-9289-22A9FDC1067F}" srcOrd="3" destOrd="0" presId="urn:microsoft.com/office/officeart/2005/8/layout/orgChart1"/>
    <dgm:cxn modelId="{2973558D-CFF0-453B-BC81-D989E9421E81}" type="presParOf" srcId="{8063E6F5-D322-4825-9289-22A9FDC1067F}" destId="{001B05AD-E1CE-4643-A477-09999EBEAAB1}" srcOrd="0" destOrd="0" presId="urn:microsoft.com/office/officeart/2005/8/layout/orgChart1"/>
    <dgm:cxn modelId="{81C22226-51BB-4D6D-871B-ED1A53E0F5F5}" type="presParOf" srcId="{001B05AD-E1CE-4643-A477-09999EBEAAB1}" destId="{9A5639D2-E06C-4FD5-B26A-EDA61A1CA797}" srcOrd="0" destOrd="0" presId="urn:microsoft.com/office/officeart/2005/8/layout/orgChart1"/>
    <dgm:cxn modelId="{C9993C53-B8C7-4489-AFC6-19E5947FC13A}" type="presParOf" srcId="{001B05AD-E1CE-4643-A477-09999EBEAAB1}" destId="{5F979966-FF1E-42F9-A69A-FCF02FB0D35B}" srcOrd="1" destOrd="0" presId="urn:microsoft.com/office/officeart/2005/8/layout/orgChart1"/>
    <dgm:cxn modelId="{BAD1149A-C084-4DCB-8F80-1CD3809C30FF}" type="presParOf" srcId="{8063E6F5-D322-4825-9289-22A9FDC1067F}" destId="{19447244-547B-4CA7-84E1-9A78555BBC6E}" srcOrd="1" destOrd="0" presId="urn:microsoft.com/office/officeart/2005/8/layout/orgChart1"/>
    <dgm:cxn modelId="{93C2A40F-C3B7-49D1-93E2-3B432B839FE6}" type="presParOf" srcId="{8063E6F5-D322-4825-9289-22A9FDC1067F}" destId="{CA1FF42A-F7AB-42F8-AD31-CD7956D3631E}" srcOrd="2" destOrd="0" presId="urn:microsoft.com/office/officeart/2005/8/layout/orgChart1"/>
    <dgm:cxn modelId="{94607399-5700-4ADB-8AA9-B7DAA4AD5302}" type="presParOf" srcId="{B71A1A00-3350-4FE5-B0F5-67FA62CB1186}" destId="{C036FADF-5692-40EF-9347-36D2CCDC5B05}" srcOrd="4" destOrd="0" presId="urn:microsoft.com/office/officeart/2005/8/layout/orgChart1"/>
    <dgm:cxn modelId="{4FDC0601-4AE2-4FF9-9A7B-668702E743EA}" type="presParOf" srcId="{B71A1A00-3350-4FE5-B0F5-67FA62CB1186}" destId="{418F71DD-E914-49BA-A469-68E207E001CA}" srcOrd="5" destOrd="0" presId="urn:microsoft.com/office/officeart/2005/8/layout/orgChart1"/>
    <dgm:cxn modelId="{2612C3EF-CF1E-40CC-A491-CA44653943B0}" type="presParOf" srcId="{418F71DD-E914-49BA-A469-68E207E001CA}" destId="{EAE77BFB-0C1C-4665-B15D-B0AD18D94AC6}" srcOrd="0" destOrd="0" presId="urn:microsoft.com/office/officeart/2005/8/layout/orgChart1"/>
    <dgm:cxn modelId="{D78B5ECA-EB4A-45BD-89EF-6D18885E9D16}" type="presParOf" srcId="{EAE77BFB-0C1C-4665-B15D-B0AD18D94AC6}" destId="{DC7482A0-B13E-444D-B7FC-617A45538886}" srcOrd="0" destOrd="0" presId="urn:microsoft.com/office/officeart/2005/8/layout/orgChart1"/>
    <dgm:cxn modelId="{99F86173-589A-4EF5-A3C7-B055965EB643}" type="presParOf" srcId="{EAE77BFB-0C1C-4665-B15D-B0AD18D94AC6}" destId="{EA6EF22D-0408-4CF7-B8B0-CEC9BB8EC530}" srcOrd="1" destOrd="0" presId="urn:microsoft.com/office/officeart/2005/8/layout/orgChart1"/>
    <dgm:cxn modelId="{0893F0B7-AD19-40B9-8969-6220661AE13D}" type="presParOf" srcId="{418F71DD-E914-49BA-A469-68E207E001CA}" destId="{F836DE79-7825-439A-86E4-C3FCBA60D9EF}" srcOrd="1" destOrd="0" presId="urn:microsoft.com/office/officeart/2005/8/layout/orgChart1"/>
    <dgm:cxn modelId="{A129CA45-3090-4571-8CC3-635E890A353A}" type="presParOf" srcId="{418F71DD-E914-49BA-A469-68E207E001CA}" destId="{AE314147-34FA-4F9F-B25B-862D83058B4B}" srcOrd="2" destOrd="0" presId="urn:microsoft.com/office/officeart/2005/8/layout/orgChart1"/>
    <dgm:cxn modelId="{61762D53-F877-4719-A786-F3DCE3290DDF}" type="presParOf" srcId="{B71A1A00-3350-4FE5-B0F5-67FA62CB1186}" destId="{4DCBEF3B-B2DD-43F9-AA81-7749DA6ADBDD}" srcOrd="6" destOrd="0" presId="urn:microsoft.com/office/officeart/2005/8/layout/orgChart1"/>
    <dgm:cxn modelId="{3C40B853-281E-4EBF-A645-105A4819B685}" type="presParOf" srcId="{B71A1A00-3350-4FE5-B0F5-67FA62CB1186}" destId="{CAE09B60-106B-47AA-944B-C9A919A55750}" srcOrd="7" destOrd="0" presId="urn:microsoft.com/office/officeart/2005/8/layout/orgChart1"/>
    <dgm:cxn modelId="{CD14EABD-C5B1-4C6E-A282-F23203314177}" type="presParOf" srcId="{CAE09B60-106B-47AA-944B-C9A919A55750}" destId="{428F47CD-D423-41D8-ACBC-0BA0366E25F1}" srcOrd="0" destOrd="0" presId="urn:microsoft.com/office/officeart/2005/8/layout/orgChart1"/>
    <dgm:cxn modelId="{D01C76EA-E24A-4533-9B4A-7CDB0304B8F5}" type="presParOf" srcId="{428F47CD-D423-41D8-ACBC-0BA0366E25F1}" destId="{2E6E7B56-2390-4D94-B4AF-5B1B0E37E169}" srcOrd="0" destOrd="0" presId="urn:microsoft.com/office/officeart/2005/8/layout/orgChart1"/>
    <dgm:cxn modelId="{FAB7C2F8-BC1F-4736-9E4E-063618423001}" type="presParOf" srcId="{428F47CD-D423-41D8-ACBC-0BA0366E25F1}" destId="{E3F165BA-93A8-4469-A678-CE1B3ADE365A}" srcOrd="1" destOrd="0" presId="urn:microsoft.com/office/officeart/2005/8/layout/orgChart1"/>
    <dgm:cxn modelId="{748E994F-70ED-4022-800A-3F9B8C848476}" type="presParOf" srcId="{CAE09B60-106B-47AA-944B-C9A919A55750}" destId="{CF219EF2-0E88-4F06-A0F7-A74EF6C7770E}" srcOrd="1" destOrd="0" presId="urn:microsoft.com/office/officeart/2005/8/layout/orgChart1"/>
    <dgm:cxn modelId="{EF391A72-93C6-4E0E-A65B-7CC08358E8ED}" type="presParOf" srcId="{CAE09B60-106B-47AA-944B-C9A919A55750}" destId="{69CB045E-8DE9-4885-91F1-D5C18F4D8CC1}" srcOrd="2" destOrd="0" presId="urn:microsoft.com/office/officeart/2005/8/layout/orgChart1"/>
    <dgm:cxn modelId="{C1370B6B-D3C7-43EC-BD1B-A8F83561B442}" type="presParOf" srcId="{B71A1A00-3350-4FE5-B0F5-67FA62CB1186}" destId="{47FB4EDC-9E59-4C2A-AF61-533878BCD338}" srcOrd="8" destOrd="0" presId="urn:microsoft.com/office/officeart/2005/8/layout/orgChart1"/>
    <dgm:cxn modelId="{A596408B-F0B0-4458-8214-07DFB9C96239}" type="presParOf" srcId="{B71A1A00-3350-4FE5-B0F5-67FA62CB1186}" destId="{DB825C48-F6D6-4F95-8F84-A382DBE4A8F2}" srcOrd="9" destOrd="0" presId="urn:microsoft.com/office/officeart/2005/8/layout/orgChart1"/>
    <dgm:cxn modelId="{31E07CCA-D884-4C3C-9535-916BC31F3B54}" type="presParOf" srcId="{DB825C48-F6D6-4F95-8F84-A382DBE4A8F2}" destId="{C1EC3F15-FF74-4313-9C71-0F8F089E6706}" srcOrd="0" destOrd="0" presId="urn:microsoft.com/office/officeart/2005/8/layout/orgChart1"/>
    <dgm:cxn modelId="{03D6B009-5C88-4AF5-BA25-D876F5D205BA}" type="presParOf" srcId="{C1EC3F15-FF74-4313-9C71-0F8F089E6706}" destId="{94FC0C91-430E-436B-BFFC-821851936D8D}" srcOrd="0" destOrd="0" presId="urn:microsoft.com/office/officeart/2005/8/layout/orgChart1"/>
    <dgm:cxn modelId="{B2511AED-045C-4C6E-8DF1-113246350CD4}" type="presParOf" srcId="{C1EC3F15-FF74-4313-9C71-0F8F089E6706}" destId="{3F365EB3-AECE-42BB-8185-1E72CED8453E}" srcOrd="1" destOrd="0" presId="urn:microsoft.com/office/officeart/2005/8/layout/orgChart1"/>
    <dgm:cxn modelId="{1B16B8DA-769D-4178-B05F-4EAB3D589D69}" type="presParOf" srcId="{DB825C48-F6D6-4F95-8F84-A382DBE4A8F2}" destId="{CCFB6E8B-F4D2-40DE-8B05-EE5D84CD83A8}" srcOrd="1" destOrd="0" presId="urn:microsoft.com/office/officeart/2005/8/layout/orgChart1"/>
    <dgm:cxn modelId="{986F1518-7901-4B4A-9942-B0AE284C8CBE}" type="presParOf" srcId="{DB825C48-F6D6-4F95-8F84-A382DBE4A8F2}" destId="{655EE13B-8CA5-4DC9-81F1-75A1F1D3D423}" srcOrd="2" destOrd="0" presId="urn:microsoft.com/office/officeart/2005/8/layout/orgChart1"/>
    <dgm:cxn modelId="{3A6ADB49-A145-44A9-A92D-7BF967473368}" type="presParOf" srcId="{81BC5B2A-F959-4ABB-89C4-0F8E5B318E1C}" destId="{689D56A9-9C6C-417C-90A4-66665E4B7D3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4E6FF1-9197-4920-89B3-4889F96C7E8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EEFAD81E-AADC-4B42-B4AF-F03AD8FA946D}">
      <dgm:prSet phldrT="[Text]" custT="1"/>
      <dgm:spPr/>
      <dgm:t>
        <a:bodyPr/>
        <a:lstStyle/>
        <a:p>
          <a:r>
            <a:rPr lang="vi-VN" sz="1600" b="1"/>
            <a:t>Trang chủ</a:t>
          </a:r>
          <a:endParaRPr lang="en-GB" sz="1600" b="1"/>
        </a:p>
      </dgm:t>
    </dgm:pt>
    <dgm:pt modelId="{CA45A238-B2CC-4DB7-9146-2EAD2B2AB457}" type="parTrans" cxnId="{4B78B2B7-03FC-4ECF-AF22-E05CFD783B85}">
      <dgm:prSet/>
      <dgm:spPr/>
      <dgm:t>
        <a:bodyPr/>
        <a:lstStyle/>
        <a:p>
          <a:endParaRPr lang="en-GB"/>
        </a:p>
      </dgm:t>
    </dgm:pt>
    <dgm:pt modelId="{C3788439-51F7-476D-B7C3-5609D7C91F88}" type="sibTrans" cxnId="{4B78B2B7-03FC-4ECF-AF22-E05CFD783B85}">
      <dgm:prSet/>
      <dgm:spPr/>
      <dgm:t>
        <a:bodyPr/>
        <a:lstStyle/>
        <a:p>
          <a:endParaRPr lang="en-GB"/>
        </a:p>
      </dgm:t>
    </dgm:pt>
    <dgm:pt modelId="{890907F3-44B8-4730-843F-687E6D63269C}">
      <dgm:prSet phldrT="[Text]"/>
      <dgm:spPr/>
      <dgm:t>
        <a:bodyPr/>
        <a:lstStyle/>
        <a:p>
          <a:r>
            <a:rPr lang="vi-VN"/>
            <a:t>Quản lý danh mục</a:t>
          </a:r>
          <a:endParaRPr lang="en-GB"/>
        </a:p>
      </dgm:t>
    </dgm:pt>
    <dgm:pt modelId="{AE81D7C8-C9A5-4CE0-9805-C8108630985B}" type="parTrans" cxnId="{E59F66F1-67B6-4BF2-B485-9E7E40394E92}">
      <dgm:prSet/>
      <dgm:spPr/>
      <dgm:t>
        <a:bodyPr/>
        <a:lstStyle/>
        <a:p>
          <a:endParaRPr lang="en-GB"/>
        </a:p>
      </dgm:t>
    </dgm:pt>
    <dgm:pt modelId="{50CA73E0-0633-46B6-974E-B73F3C71C6F8}" type="sibTrans" cxnId="{E59F66F1-67B6-4BF2-B485-9E7E40394E92}">
      <dgm:prSet/>
      <dgm:spPr/>
      <dgm:t>
        <a:bodyPr/>
        <a:lstStyle/>
        <a:p>
          <a:endParaRPr lang="en-GB"/>
        </a:p>
      </dgm:t>
    </dgm:pt>
    <dgm:pt modelId="{2C5C2646-B7FC-4D99-9573-490561D1D611}">
      <dgm:prSet phldrT="[Text]"/>
      <dgm:spPr/>
      <dgm:t>
        <a:bodyPr/>
        <a:lstStyle/>
        <a:p>
          <a:r>
            <a:rPr lang="vi-VN"/>
            <a:t>Trả lời phản hồi</a:t>
          </a:r>
          <a:endParaRPr lang="en-GB"/>
        </a:p>
      </dgm:t>
    </dgm:pt>
    <dgm:pt modelId="{16495AE7-D077-43E8-849A-28BE6B82E83A}" type="parTrans" cxnId="{254AE1B2-05FB-4435-93EB-2C1A047D4F29}">
      <dgm:prSet/>
      <dgm:spPr/>
      <dgm:t>
        <a:bodyPr/>
        <a:lstStyle/>
        <a:p>
          <a:endParaRPr lang="en-GB"/>
        </a:p>
      </dgm:t>
    </dgm:pt>
    <dgm:pt modelId="{2A77446C-0952-4569-AE8E-553F32C31F6F}" type="sibTrans" cxnId="{254AE1B2-05FB-4435-93EB-2C1A047D4F29}">
      <dgm:prSet/>
      <dgm:spPr/>
      <dgm:t>
        <a:bodyPr/>
        <a:lstStyle/>
        <a:p>
          <a:endParaRPr lang="en-GB"/>
        </a:p>
      </dgm:t>
    </dgm:pt>
    <dgm:pt modelId="{8652A177-966F-40FD-A2CC-CBCD048DAF0B}">
      <dgm:prSet phldrT="[Text]"/>
      <dgm:spPr/>
      <dgm:t>
        <a:bodyPr/>
        <a:lstStyle/>
        <a:p>
          <a:r>
            <a:rPr lang="vi-VN"/>
            <a:t>Đổi mật khẩu tài khoản quản trị</a:t>
          </a:r>
          <a:endParaRPr lang="en-GB"/>
        </a:p>
      </dgm:t>
    </dgm:pt>
    <dgm:pt modelId="{EF99C9AA-DDE1-4D63-AED2-CCC98CA91D05}" type="parTrans" cxnId="{675E59B2-2C9D-4C14-A50A-2A8E4DFBCC01}">
      <dgm:prSet/>
      <dgm:spPr/>
      <dgm:t>
        <a:bodyPr/>
        <a:lstStyle/>
        <a:p>
          <a:endParaRPr lang="en-GB"/>
        </a:p>
      </dgm:t>
    </dgm:pt>
    <dgm:pt modelId="{F32AC94B-EE78-439F-99EE-0433C0AA487D}" type="sibTrans" cxnId="{675E59B2-2C9D-4C14-A50A-2A8E4DFBCC01}">
      <dgm:prSet/>
      <dgm:spPr/>
      <dgm:t>
        <a:bodyPr/>
        <a:lstStyle/>
        <a:p>
          <a:endParaRPr lang="en-GB"/>
        </a:p>
      </dgm:t>
    </dgm:pt>
    <dgm:pt modelId="{391868AF-20F8-4DBF-83ED-5A6ED15C052E}">
      <dgm:prSet/>
      <dgm:spPr/>
      <dgm:t>
        <a:bodyPr/>
        <a:lstStyle/>
        <a:p>
          <a:r>
            <a:rPr lang="vi-VN"/>
            <a:t>Đăng nhập admin</a:t>
          </a:r>
          <a:endParaRPr lang="en-GB"/>
        </a:p>
      </dgm:t>
    </dgm:pt>
    <dgm:pt modelId="{673B7BF8-8795-4056-86BC-5F62372DF0D1}" type="parTrans" cxnId="{11E27920-4C6D-4AA7-BE8D-6B0FD9F3502A}">
      <dgm:prSet/>
      <dgm:spPr/>
      <dgm:t>
        <a:bodyPr/>
        <a:lstStyle/>
        <a:p>
          <a:endParaRPr lang="en-GB"/>
        </a:p>
      </dgm:t>
    </dgm:pt>
    <dgm:pt modelId="{43C1EAB4-03E0-4607-B03E-909F7475F7D1}" type="sibTrans" cxnId="{11E27920-4C6D-4AA7-BE8D-6B0FD9F3502A}">
      <dgm:prSet/>
      <dgm:spPr/>
      <dgm:t>
        <a:bodyPr/>
        <a:lstStyle/>
        <a:p>
          <a:endParaRPr lang="en-GB"/>
        </a:p>
      </dgm:t>
    </dgm:pt>
    <dgm:pt modelId="{B4176619-98AF-4428-A9B5-4604F8031A5D}">
      <dgm:prSet phldrT="[Text]"/>
      <dgm:spPr/>
      <dgm:t>
        <a:bodyPr/>
        <a:lstStyle/>
        <a:p>
          <a:r>
            <a:rPr lang="vi-VN"/>
            <a:t>Quản lý khóa học</a:t>
          </a:r>
          <a:endParaRPr lang="en-GB"/>
        </a:p>
      </dgm:t>
    </dgm:pt>
    <dgm:pt modelId="{455053A0-A797-49C3-8EC8-56CCB5E6507E}" type="parTrans" cxnId="{C39FBAB7-5C0E-4F73-8810-550CAFAD9103}">
      <dgm:prSet/>
      <dgm:spPr/>
      <dgm:t>
        <a:bodyPr/>
        <a:lstStyle/>
        <a:p>
          <a:endParaRPr lang="en-GB"/>
        </a:p>
      </dgm:t>
    </dgm:pt>
    <dgm:pt modelId="{CDCCC8BC-0922-4CD2-AE48-18E2C6BDFFD1}" type="sibTrans" cxnId="{C39FBAB7-5C0E-4F73-8810-550CAFAD9103}">
      <dgm:prSet/>
      <dgm:spPr/>
      <dgm:t>
        <a:bodyPr/>
        <a:lstStyle/>
        <a:p>
          <a:endParaRPr lang="en-GB"/>
        </a:p>
      </dgm:t>
    </dgm:pt>
    <dgm:pt modelId="{96D0BF1C-7419-4870-9077-3D821231AE22}">
      <dgm:prSet phldrT="[Text]"/>
      <dgm:spPr/>
      <dgm:t>
        <a:bodyPr/>
        <a:lstStyle/>
        <a:p>
          <a:r>
            <a:rPr lang="vi-VN"/>
            <a:t>Đặt lịch hẹn cho học viên</a:t>
          </a:r>
          <a:endParaRPr lang="en-GB"/>
        </a:p>
      </dgm:t>
    </dgm:pt>
    <dgm:pt modelId="{560D5389-531D-4915-80F2-230F1055F2B1}" type="parTrans" cxnId="{22722DDC-C16F-4BAA-9D42-62A41F020195}">
      <dgm:prSet/>
      <dgm:spPr/>
      <dgm:t>
        <a:bodyPr/>
        <a:lstStyle/>
        <a:p>
          <a:endParaRPr lang="en-GB"/>
        </a:p>
      </dgm:t>
    </dgm:pt>
    <dgm:pt modelId="{1D01F404-3250-4B49-BC53-E2EACDDE6458}" type="sibTrans" cxnId="{22722DDC-C16F-4BAA-9D42-62A41F020195}">
      <dgm:prSet/>
      <dgm:spPr/>
      <dgm:t>
        <a:bodyPr/>
        <a:lstStyle/>
        <a:p>
          <a:endParaRPr lang="en-GB"/>
        </a:p>
      </dgm:t>
    </dgm:pt>
    <dgm:pt modelId="{7B0FCD16-12DB-4A71-B154-40AED596D4AF}">
      <dgm:prSet phldrT="[Text]"/>
      <dgm:spPr/>
      <dgm:t>
        <a:bodyPr/>
        <a:lstStyle/>
        <a:p>
          <a:r>
            <a:rPr lang="vi-VN"/>
            <a:t>Quản lý giảng viên</a:t>
          </a:r>
          <a:endParaRPr lang="en-GB"/>
        </a:p>
      </dgm:t>
    </dgm:pt>
    <dgm:pt modelId="{FDB8956D-3969-4E67-B019-0CC44A55F62D}" type="parTrans" cxnId="{B3A2D6A3-11B8-40A6-A41C-9EAE678E1155}">
      <dgm:prSet/>
      <dgm:spPr/>
      <dgm:t>
        <a:bodyPr/>
        <a:lstStyle/>
        <a:p>
          <a:endParaRPr lang="en-GB"/>
        </a:p>
      </dgm:t>
    </dgm:pt>
    <dgm:pt modelId="{038E6ABB-F97A-4A24-8639-6C7B9DB33321}" type="sibTrans" cxnId="{B3A2D6A3-11B8-40A6-A41C-9EAE678E1155}">
      <dgm:prSet/>
      <dgm:spPr/>
      <dgm:t>
        <a:bodyPr/>
        <a:lstStyle/>
        <a:p>
          <a:endParaRPr lang="en-GB"/>
        </a:p>
      </dgm:t>
    </dgm:pt>
    <dgm:pt modelId="{BC744EE9-C45B-42B7-A60B-E3BFE3AE2B84}" type="pres">
      <dgm:prSet presAssocID="{1B4E6FF1-9197-4920-89B3-4889F96C7E8E}" presName="mainComposite" presStyleCnt="0">
        <dgm:presLayoutVars>
          <dgm:chPref val="1"/>
          <dgm:dir/>
          <dgm:animOne val="branch"/>
          <dgm:animLvl val="lvl"/>
          <dgm:resizeHandles val="exact"/>
        </dgm:presLayoutVars>
      </dgm:prSet>
      <dgm:spPr/>
    </dgm:pt>
    <dgm:pt modelId="{2D6270A1-743C-465B-B888-185DA62610CD}" type="pres">
      <dgm:prSet presAssocID="{1B4E6FF1-9197-4920-89B3-4889F96C7E8E}" presName="hierFlow" presStyleCnt="0"/>
      <dgm:spPr/>
    </dgm:pt>
    <dgm:pt modelId="{0457FDF4-214F-4E52-89CB-907EC0ACA880}" type="pres">
      <dgm:prSet presAssocID="{1B4E6FF1-9197-4920-89B3-4889F96C7E8E}" presName="hierChild1" presStyleCnt="0">
        <dgm:presLayoutVars>
          <dgm:chPref val="1"/>
          <dgm:animOne val="branch"/>
          <dgm:animLvl val="lvl"/>
        </dgm:presLayoutVars>
      </dgm:prSet>
      <dgm:spPr/>
    </dgm:pt>
    <dgm:pt modelId="{48890CE3-1B5F-4B85-A299-EBC74C59BB64}" type="pres">
      <dgm:prSet presAssocID="{391868AF-20F8-4DBF-83ED-5A6ED15C052E}" presName="Name14" presStyleCnt="0"/>
      <dgm:spPr/>
    </dgm:pt>
    <dgm:pt modelId="{7F04B356-41D8-43D3-BC78-01573BC23637}" type="pres">
      <dgm:prSet presAssocID="{391868AF-20F8-4DBF-83ED-5A6ED15C052E}" presName="level1Shape" presStyleLbl="node0" presStyleIdx="0" presStyleCnt="1" custScaleX="146402">
        <dgm:presLayoutVars>
          <dgm:chPref val="3"/>
        </dgm:presLayoutVars>
      </dgm:prSet>
      <dgm:spPr/>
    </dgm:pt>
    <dgm:pt modelId="{4AC09066-80BB-4E39-924D-832C00F29EF2}" type="pres">
      <dgm:prSet presAssocID="{391868AF-20F8-4DBF-83ED-5A6ED15C052E}" presName="hierChild2" presStyleCnt="0"/>
      <dgm:spPr/>
    </dgm:pt>
    <dgm:pt modelId="{D618F7AF-2E92-4DC6-9370-315D1717053F}" type="pres">
      <dgm:prSet presAssocID="{CA45A238-B2CC-4DB7-9146-2EAD2B2AB457}" presName="Name19" presStyleLbl="parChTrans1D2" presStyleIdx="0" presStyleCnt="1"/>
      <dgm:spPr/>
    </dgm:pt>
    <dgm:pt modelId="{D178B2E3-D353-4AAD-97E9-8255ADC58112}" type="pres">
      <dgm:prSet presAssocID="{EEFAD81E-AADC-4B42-B4AF-F03AD8FA946D}" presName="Name21" presStyleCnt="0"/>
      <dgm:spPr/>
    </dgm:pt>
    <dgm:pt modelId="{6773C5CB-AE4A-4DCF-97DC-6A8195198B1E}" type="pres">
      <dgm:prSet presAssocID="{EEFAD81E-AADC-4B42-B4AF-F03AD8FA946D}" presName="level2Shape" presStyleLbl="node2" presStyleIdx="0" presStyleCnt="1" custScaleX="220896"/>
      <dgm:spPr/>
    </dgm:pt>
    <dgm:pt modelId="{6C149662-CE01-42FF-A7EF-F2FFFA75DDE8}" type="pres">
      <dgm:prSet presAssocID="{EEFAD81E-AADC-4B42-B4AF-F03AD8FA946D}" presName="hierChild3" presStyleCnt="0"/>
      <dgm:spPr/>
    </dgm:pt>
    <dgm:pt modelId="{813C65EB-1B0B-4678-AA53-057F5916CACD}" type="pres">
      <dgm:prSet presAssocID="{AE81D7C8-C9A5-4CE0-9805-C8108630985B}" presName="Name19" presStyleLbl="parChTrans1D3" presStyleIdx="0" presStyleCnt="6"/>
      <dgm:spPr/>
    </dgm:pt>
    <dgm:pt modelId="{C704A0BE-4A0F-4FAE-9260-2CD2842BF864}" type="pres">
      <dgm:prSet presAssocID="{890907F3-44B8-4730-843F-687E6D63269C}" presName="Name21" presStyleCnt="0"/>
      <dgm:spPr/>
    </dgm:pt>
    <dgm:pt modelId="{AE3D4355-801F-480C-B692-32E68629DA97}" type="pres">
      <dgm:prSet presAssocID="{890907F3-44B8-4730-843F-687E6D63269C}" presName="level2Shape" presStyleLbl="node3" presStyleIdx="0" presStyleCnt="6"/>
      <dgm:spPr/>
    </dgm:pt>
    <dgm:pt modelId="{13FFFF92-A0E1-49B4-AA9D-0477376331D4}" type="pres">
      <dgm:prSet presAssocID="{890907F3-44B8-4730-843F-687E6D63269C}" presName="hierChild3" presStyleCnt="0"/>
      <dgm:spPr/>
    </dgm:pt>
    <dgm:pt modelId="{FEB50447-B35A-4183-9241-8879F326D9D1}" type="pres">
      <dgm:prSet presAssocID="{455053A0-A797-49C3-8EC8-56CCB5E6507E}" presName="Name19" presStyleLbl="parChTrans1D3" presStyleIdx="1" presStyleCnt="6"/>
      <dgm:spPr/>
    </dgm:pt>
    <dgm:pt modelId="{4F733D6A-E705-485F-ABF9-A749A1A4AD45}" type="pres">
      <dgm:prSet presAssocID="{B4176619-98AF-4428-A9B5-4604F8031A5D}" presName="Name21" presStyleCnt="0"/>
      <dgm:spPr/>
    </dgm:pt>
    <dgm:pt modelId="{E9F9211D-CA7F-4D20-8157-71E8CC017BD2}" type="pres">
      <dgm:prSet presAssocID="{B4176619-98AF-4428-A9B5-4604F8031A5D}" presName="level2Shape" presStyleLbl="node3" presStyleIdx="1" presStyleCnt="6"/>
      <dgm:spPr/>
    </dgm:pt>
    <dgm:pt modelId="{8805F79A-8BE6-4D27-9BF2-A4A240F66114}" type="pres">
      <dgm:prSet presAssocID="{B4176619-98AF-4428-A9B5-4604F8031A5D}" presName="hierChild3" presStyleCnt="0"/>
      <dgm:spPr/>
    </dgm:pt>
    <dgm:pt modelId="{DC148A42-4098-4F93-B586-600A7826507B}" type="pres">
      <dgm:prSet presAssocID="{560D5389-531D-4915-80F2-230F1055F2B1}" presName="Name19" presStyleLbl="parChTrans1D3" presStyleIdx="2" presStyleCnt="6"/>
      <dgm:spPr/>
    </dgm:pt>
    <dgm:pt modelId="{316AC875-5BA0-4307-ADFB-99A4219FA88F}" type="pres">
      <dgm:prSet presAssocID="{96D0BF1C-7419-4870-9077-3D821231AE22}" presName="Name21" presStyleCnt="0"/>
      <dgm:spPr/>
    </dgm:pt>
    <dgm:pt modelId="{317E0F6D-A0F9-42E1-A8F0-313CCAA4E858}" type="pres">
      <dgm:prSet presAssocID="{96D0BF1C-7419-4870-9077-3D821231AE22}" presName="level2Shape" presStyleLbl="node3" presStyleIdx="2" presStyleCnt="6"/>
      <dgm:spPr/>
    </dgm:pt>
    <dgm:pt modelId="{0EB7E7F6-5031-4892-AF8F-8B2620310109}" type="pres">
      <dgm:prSet presAssocID="{96D0BF1C-7419-4870-9077-3D821231AE22}" presName="hierChild3" presStyleCnt="0"/>
      <dgm:spPr/>
    </dgm:pt>
    <dgm:pt modelId="{05DB9D6C-9662-4EF9-A297-6D4C33AB8A07}" type="pres">
      <dgm:prSet presAssocID="{FDB8956D-3969-4E67-B019-0CC44A55F62D}" presName="Name19" presStyleLbl="parChTrans1D3" presStyleIdx="3" presStyleCnt="6"/>
      <dgm:spPr/>
    </dgm:pt>
    <dgm:pt modelId="{3EA31335-B625-4A5B-B898-C10B5AC3A138}" type="pres">
      <dgm:prSet presAssocID="{7B0FCD16-12DB-4A71-B154-40AED596D4AF}" presName="Name21" presStyleCnt="0"/>
      <dgm:spPr/>
    </dgm:pt>
    <dgm:pt modelId="{57E2618F-4543-4147-8AFD-99CEB4D4C364}" type="pres">
      <dgm:prSet presAssocID="{7B0FCD16-12DB-4A71-B154-40AED596D4AF}" presName="level2Shape" presStyleLbl="node3" presStyleIdx="3" presStyleCnt="6"/>
      <dgm:spPr/>
    </dgm:pt>
    <dgm:pt modelId="{8855AAE1-DBC4-46F2-9009-F18D85F235C1}" type="pres">
      <dgm:prSet presAssocID="{7B0FCD16-12DB-4A71-B154-40AED596D4AF}" presName="hierChild3" presStyleCnt="0"/>
      <dgm:spPr/>
    </dgm:pt>
    <dgm:pt modelId="{EE79C318-C798-4203-A5CB-6A597FCCCB67}" type="pres">
      <dgm:prSet presAssocID="{16495AE7-D077-43E8-849A-28BE6B82E83A}" presName="Name19" presStyleLbl="parChTrans1D3" presStyleIdx="4" presStyleCnt="6"/>
      <dgm:spPr/>
    </dgm:pt>
    <dgm:pt modelId="{A6884EC0-32EF-40B8-9F6F-9900AB0DE102}" type="pres">
      <dgm:prSet presAssocID="{2C5C2646-B7FC-4D99-9573-490561D1D611}" presName="Name21" presStyleCnt="0"/>
      <dgm:spPr/>
    </dgm:pt>
    <dgm:pt modelId="{CA2DCD0C-8455-4677-956A-F338E88EF062}" type="pres">
      <dgm:prSet presAssocID="{2C5C2646-B7FC-4D99-9573-490561D1D611}" presName="level2Shape" presStyleLbl="node3" presStyleIdx="4" presStyleCnt="6"/>
      <dgm:spPr/>
    </dgm:pt>
    <dgm:pt modelId="{C43B2D8C-0FEE-4760-BDDB-EF9462101618}" type="pres">
      <dgm:prSet presAssocID="{2C5C2646-B7FC-4D99-9573-490561D1D611}" presName="hierChild3" presStyleCnt="0"/>
      <dgm:spPr/>
    </dgm:pt>
    <dgm:pt modelId="{4DFB62EA-B400-4EE9-895D-68C43C51B245}" type="pres">
      <dgm:prSet presAssocID="{EF99C9AA-DDE1-4D63-AED2-CCC98CA91D05}" presName="Name19" presStyleLbl="parChTrans1D3" presStyleIdx="5" presStyleCnt="6"/>
      <dgm:spPr/>
    </dgm:pt>
    <dgm:pt modelId="{5F2DD6E7-F222-43C0-8E6F-064A4D71595C}" type="pres">
      <dgm:prSet presAssocID="{8652A177-966F-40FD-A2CC-CBCD048DAF0B}" presName="Name21" presStyleCnt="0"/>
      <dgm:spPr/>
    </dgm:pt>
    <dgm:pt modelId="{ECB8193A-9A9A-461C-8250-0B19B42FA57F}" type="pres">
      <dgm:prSet presAssocID="{8652A177-966F-40FD-A2CC-CBCD048DAF0B}" presName="level2Shape" presStyleLbl="node3" presStyleIdx="5" presStyleCnt="6"/>
      <dgm:spPr/>
    </dgm:pt>
    <dgm:pt modelId="{C2172C4F-0D34-4FB2-AE35-7CB8D8546AD0}" type="pres">
      <dgm:prSet presAssocID="{8652A177-966F-40FD-A2CC-CBCD048DAF0B}" presName="hierChild3" presStyleCnt="0"/>
      <dgm:spPr/>
    </dgm:pt>
    <dgm:pt modelId="{B7CF099F-FDFB-4BEB-A7C3-34E023E2FD61}" type="pres">
      <dgm:prSet presAssocID="{1B4E6FF1-9197-4920-89B3-4889F96C7E8E}" presName="bgShapesFlow" presStyleCnt="0"/>
      <dgm:spPr/>
    </dgm:pt>
  </dgm:ptLst>
  <dgm:cxnLst>
    <dgm:cxn modelId="{136BC501-E62B-46D6-A511-7F5D9E568189}" type="presOf" srcId="{FDB8956D-3969-4E67-B019-0CC44A55F62D}" destId="{05DB9D6C-9662-4EF9-A297-6D4C33AB8A07}" srcOrd="0" destOrd="0" presId="urn:microsoft.com/office/officeart/2005/8/layout/hierarchy6"/>
    <dgm:cxn modelId="{43D9E307-12AA-4790-B385-F4DC99902544}" type="presOf" srcId="{560D5389-531D-4915-80F2-230F1055F2B1}" destId="{DC148A42-4098-4F93-B586-600A7826507B}" srcOrd="0" destOrd="0" presId="urn:microsoft.com/office/officeart/2005/8/layout/hierarchy6"/>
    <dgm:cxn modelId="{5809D10C-CD84-4FFD-8177-B8508E7C9FE9}" type="presOf" srcId="{890907F3-44B8-4730-843F-687E6D63269C}" destId="{AE3D4355-801F-480C-B692-32E68629DA97}" srcOrd="0" destOrd="0" presId="urn:microsoft.com/office/officeart/2005/8/layout/hierarchy6"/>
    <dgm:cxn modelId="{6315D213-9916-43F9-B672-FECAB8B75D99}" type="presOf" srcId="{16495AE7-D077-43E8-849A-28BE6B82E83A}" destId="{EE79C318-C798-4203-A5CB-6A597FCCCB67}" srcOrd="0" destOrd="0" presId="urn:microsoft.com/office/officeart/2005/8/layout/hierarchy6"/>
    <dgm:cxn modelId="{11E27920-4C6D-4AA7-BE8D-6B0FD9F3502A}" srcId="{1B4E6FF1-9197-4920-89B3-4889F96C7E8E}" destId="{391868AF-20F8-4DBF-83ED-5A6ED15C052E}" srcOrd="0" destOrd="0" parTransId="{673B7BF8-8795-4056-86BC-5F62372DF0D1}" sibTransId="{43C1EAB4-03E0-4607-B03E-909F7475F7D1}"/>
    <dgm:cxn modelId="{C6586422-DB3A-4589-A83D-9247749A7DE0}" type="presOf" srcId="{2C5C2646-B7FC-4D99-9573-490561D1D611}" destId="{CA2DCD0C-8455-4677-956A-F338E88EF062}" srcOrd="0" destOrd="0" presId="urn:microsoft.com/office/officeart/2005/8/layout/hierarchy6"/>
    <dgm:cxn modelId="{DF939522-04F3-4F79-8529-D8326A2752EA}" type="presOf" srcId="{CA45A238-B2CC-4DB7-9146-2EAD2B2AB457}" destId="{D618F7AF-2E92-4DC6-9370-315D1717053F}" srcOrd="0" destOrd="0" presId="urn:microsoft.com/office/officeart/2005/8/layout/hierarchy6"/>
    <dgm:cxn modelId="{F5DD7932-B0C1-43DB-89E7-8EEE4FCF69D7}" type="presOf" srcId="{EEFAD81E-AADC-4B42-B4AF-F03AD8FA946D}" destId="{6773C5CB-AE4A-4DCF-97DC-6A8195198B1E}" srcOrd="0" destOrd="0" presId="urn:microsoft.com/office/officeart/2005/8/layout/hierarchy6"/>
    <dgm:cxn modelId="{5DEAA636-E577-4E87-8A87-1D84244DEEBF}" type="presOf" srcId="{1B4E6FF1-9197-4920-89B3-4889F96C7E8E}" destId="{BC744EE9-C45B-42B7-A60B-E3BFE3AE2B84}" srcOrd="0" destOrd="0" presId="urn:microsoft.com/office/officeart/2005/8/layout/hierarchy6"/>
    <dgm:cxn modelId="{A0C44B44-DC07-4640-952F-5E379401B63F}" type="presOf" srcId="{8652A177-966F-40FD-A2CC-CBCD048DAF0B}" destId="{ECB8193A-9A9A-461C-8250-0B19B42FA57F}" srcOrd="0" destOrd="0" presId="urn:microsoft.com/office/officeart/2005/8/layout/hierarchy6"/>
    <dgm:cxn modelId="{716C574A-3D09-478D-B95C-27F4F4B1A7E9}" type="presOf" srcId="{391868AF-20F8-4DBF-83ED-5A6ED15C052E}" destId="{7F04B356-41D8-43D3-BC78-01573BC23637}" srcOrd="0" destOrd="0" presId="urn:microsoft.com/office/officeart/2005/8/layout/hierarchy6"/>
    <dgm:cxn modelId="{16ED3E70-E107-456F-97A3-2CE7AEF7379D}" type="presOf" srcId="{B4176619-98AF-4428-A9B5-4604F8031A5D}" destId="{E9F9211D-CA7F-4D20-8157-71E8CC017BD2}" srcOrd="0" destOrd="0" presId="urn:microsoft.com/office/officeart/2005/8/layout/hierarchy6"/>
    <dgm:cxn modelId="{B3A2D6A3-11B8-40A6-A41C-9EAE678E1155}" srcId="{EEFAD81E-AADC-4B42-B4AF-F03AD8FA946D}" destId="{7B0FCD16-12DB-4A71-B154-40AED596D4AF}" srcOrd="3" destOrd="0" parTransId="{FDB8956D-3969-4E67-B019-0CC44A55F62D}" sibTransId="{038E6ABB-F97A-4A24-8639-6C7B9DB33321}"/>
    <dgm:cxn modelId="{675E59B2-2C9D-4C14-A50A-2A8E4DFBCC01}" srcId="{EEFAD81E-AADC-4B42-B4AF-F03AD8FA946D}" destId="{8652A177-966F-40FD-A2CC-CBCD048DAF0B}" srcOrd="5" destOrd="0" parTransId="{EF99C9AA-DDE1-4D63-AED2-CCC98CA91D05}" sibTransId="{F32AC94B-EE78-439F-99EE-0433C0AA487D}"/>
    <dgm:cxn modelId="{254AE1B2-05FB-4435-93EB-2C1A047D4F29}" srcId="{EEFAD81E-AADC-4B42-B4AF-F03AD8FA946D}" destId="{2C5C2646-B7FC-4D99-9573-490561D1D611}" srcOrd="4" destOrd="0" parTransId="{16495AE7-D077-43E8-849A-28BE6B82E83A}" sibTransId="{2A77446C-0952-4569-AE8E-553F32C31F6F}"/>
    <dgm:cxn modelId="{4B78B2B7-03FC-4ECF-AF22-E05CFD783B85}" srcId="{391868AF-20F8-4DBF-83ED-5A6ED15C052E}" destId="{EEFAD81E-AADC-4B42-B4AF-F03AD8FA946D}" srcOrd="0" destOrd="0" parTransId="{CA45A238-B2CC-4DB7-9146-2EAD2B2AB457}" sibTransId="{C3788439-51F7-476D-B7C3-5609D7C91F88}"/>
    <dgm:cxn modelId="{C39FBAB7-5C0E-4F73-8810-550CAFAD9103}" srcId="{EEFAD81E-AADC-4B42-B4AF-F03AD8FA946D}" destId="{B4176619-98AF-4428-A9B5-4604F8031A5D}" srcOrd="1" destOrd="0" parTransId="{455053A0-A797-49C3-8EC8-56CCB5E6507E}" sibTransId="{CDCCC8BC-0922-4CD2-AE48-18E2C6BDFFD1}"/>
    <dgm:cxn modelId="{8AC130C1-1282-4162-AF79-275C6652E42E}" type="presOf" srcId="{AE81D7C8-C9A5-4CE0-9805-C8108630985B}" destId="{813C65EB-1B0B-4678-AA53-057F5916CACD}" srcOrd="0" destOrd="0" presId="urn:microsoft.com/office/officeart/2005/8/layout/hierarchy6"/>
    <dgm:cxn modelId="{22722DDC-C16F-4BAA-9D42-62A41F020195}" srcId="{EEFAD81E-AADC-4B42-B4AF-F03AD8FA946D}" destId="{96D0BF1C-7419-4870-9077-3D821231AE22}" srcOrd="2" destOrd="0" parTransId="{560D5389-531D-4915-80F2-230F1055F2B1}" sibTransId="{1D01F404-3250-4B49-BC53-E2EACDDE6458}"/>
    <dgm:cxn modelId="{6970E3DF-3641-4C3A-962E-96A855CD35A8}" type="presOf" srcId="{455053A0-A797-49C3-8EC8-56CCB5E6507E}" destId="{FEB50447-B35A-4183-9241-8879F326D9D1}" srcOrd="0" destOrd="0" presId="urn:microsoft.com/office/officeart/2005/8/layout/hierarchy6"/>
    <dgm:cxn modelId="{D9D71AE2-FD8E-4BAA-A08B-FE17C0CA973D}" type="presOf" srcId="{EF99C9AA-DDE1-4D63-AED2-CCC98CA91D05}" destId="{4DFB62EA-B400-4EE9-895D-68C43C51B245}" srcOrd="0" destOrd="0" presId="urn:microsoft.com/office/officeart/2005/8/layout/hierarchy6"/>
    <dgm:cxn modelId="{FA2A20E4-EF4F-4FB6-8C8F-E70582E40C82}" type="presOf" srcId="{96D0BF1C-7419-4870-9077-3D821231AE22}" destId="{317E0F6D-A0F9-42E1-A8F0-313CCAA4E858}" srcOrd="0" destOrd="0" presId="urn:microsoft.com/office/officeart/2005/8/layout/hierarchy6"/>
    <dgm:cxn modelId="{FEA849E4-1850-407D-B96D-A2F786B2A035}" type="presOf" srcId="{7B0FCD16-12DB-4A71-B154-40AED596D4AF}" destId="{57E2618F-4543-4147-8AFD-99CEB4D4C364}" srcOrd="0" destOrd="0" presId="urn:microsoft.com/office/officeart/2005/8/layout/hierarchy6"/>
    <dgm:cxn modelId="{E59F66F1-67B6-4BF2-B485-9E7E40394E92}" srcId="{EEFAD81E-AADC-4B42-B4AF-F03AD8FA946D}" destId="{890907F3-44B8-4730-843F-687E6D63269C}" srcOrd="0" destOrd="0" parTransId="{AE81D7C8-C9A5-4CE0-9805-C8108630985B}" sibTransId="{50CA73E0-0633-46B6-974E-B73F3C71C6F8}"/>
    <dgm:cxn modelId="{5AF40EC9-53D7-47C9-BFE9-DDBBE47A84D2}" type="presParOf" srcId="{BC744EE9-C45B-42B7-A60B-E3BFE3AE2B84}" destId="{2D6270A1-743C-465B-B888-185DA62610CD}" srcOrd="0" destOrd="0" presId="urn:microsoft.com/office/officeart/2005/8/layout/hierarchy6"/>
    <dgm:cxn modelId="{A249247A-0512-4E2F-B90A-2E901B5A3ECA}" type="presParOf" srcId="{2D6270A1-743C-465B-B888-185DA62610CD}" destId="{0457FDF4-214F-4E52-89CB-907EC0ACA880}" srcOrd="0" destOrd="0" presId="urn:microsoft.com/office/officeart/2005/8/layout/hierarchy6"/>
    <dgm:cxn modelId="{9C102396-8CC8-4FF8-805D-E793511C1C90}" type="presParOf" srcId="{0457FDF4-214F-4E52-89CB-907EC0ACA880}" destId="{48890CE3-1B5F-4B85-A299-EBC74C59BB64}" srcOrd="0" destOrd="0" presId="urn:microsoft.com/office/officeart/2005/8/layout/hierarchy6"/>
    <dgm:cxn modelId="{0DAE8C0B-ED64-4C3C-8CF8-E390B52A611E}" type="presParOf" srcId="{48890CE3-1B5F-4B85-A299-EBC74C59BB64}" destId="{7F04B356-41D8-43D3-BC78-01573BC23637}" srcOrd="0" destOrd="0" presId="urn:microsoft.com/office/officeart/2005/8/layout/hierarchy6"/>
    <dgm:cxn modelId="{CAE56FBA-F2C3-49DF-A615-A1E0EBDAE2BA}" type="presParOf" srcId="{48890CE3-1B5F-4B85-A299-EBC74C59BB64}" destId="{4AC09066-80BB-4E39-924D-832C00F29EF2}" srcOrd="1" destOrd="0" presId="urn:microsoft.com/office/officeart/2005/8/layout/hierarchy6"/>
    <dgm:cxn modelId="{F77A0C58-9174-4806-956A-E5FB5BA18C13}" type="presParOf" srcId="{4AC09066-80BB-4E39-924D-832C00F29EF2}" destId="{D618F7AF-2E92-4DC6-9370-315D1717053F}" srcOrd="0" destOrd="0" presId="urn:microsoft.com/office/officeart/2005/8/layout/hierarchy6"/>
    <dgm:cxn modelId="{FF478626-D731-4E2D-B5FF-193690FB4E96}" type="presParOf" srcId="{4AC09066-80BB-4E39-924D-832C00F29EF2}" destId="{D178B2E3-D353-4AAD-97E9-8255ADC58112}" srcOrd="1" destOrd="0" presId="urn:microsoft.com/office/officeart/2005/8/layout/hierarchy6"/>
    <dgm:cxn modelId="{2A9B4BAA-7159-4F99-9001-C1880AABDC05}" type="presParOf" srcId="{D178B2E3-D353-4AAD-97E9-8255ADC58112}" destId="{6773C5CB-AE4A-4DCF-97DC-6A8195198B1E}" srcOrd="0" destOrd="0" presId="urn:microsoft.com/office/officeart/2005/8/layout/hierarchy6"/>
    <dgm:cxn modelId="{CBFA3F3B-8C46-4D1C-A618-8C0A8B977783}" type="presParOf" srcId="{D178B2E3-D353-4AAD-97E9-8255ADC58112}" destId="{6C149662-CE01-42FF-A7EF-F2FFFA75DDE8}" srcOrd="1" destOrd="0" presId="urn:microsoft.com/office/officeart/2005/8/layout/hierarchy6"/>
    <dgm:cxn modelId="{33E805CF-ECD0-46D2-8F04-0AAF0E624D0E}" type="presParOf" srcId="{6C149662-CE01-42FF-A7EF-F2FFFA75DDE8}" destId="{813C65EB-1B0B-4678-AA53-057F5916CACD}" srcOrd="0" destOrd="0" presId="urn:microsoft.com/office/officeart/2005/8/layout/hierarchy6"/>
    <dgm:cxn modelId="{3C216C53-2BED-403C-A730-005FE9BBB2D5}" type="presParOf" srcId="{6C149662-CE01-42FF-A7EF-F2FFFA75DDE8}" destId="{C704A0BE-4A0F-4FAE-9260-2CD2842BF864}" srcOrd="1" destOrd="0" presId="urn:microsoft.com/office/officeart/2005/8/layout/hierarchy6"/>
    <dgm:cxn modelId="{CB96B7A6-89C5-4D20-93B6-8411FB83B7D7}" type="presParOf" srcId="{C704A0BE-4A0F-4FAE-9260-2CD2842BF864}" destId="{AE3D4355-801F-480C-B692-32E68629DA97}" srcOrd="0" destOrd="0" presId="urn:microsoft.com/office/officeart/2005/8/layout/hierarchy6"/>
    <dgm:cxn modelId="{061FEE4B-992B-4A1C-83B7-51FC0101C92D}" type="presParOf" srcId="{C704A0BE-4A0F-4FAE-9260-2CD2842BF864}" destId="{13FFFF92-A0E1-49B4-AA9D-0477376331D4}" srcOrd="1" destOrd="0" presId="urn:microsoft.com/office/officeart/2005/8/layout/hierarchy6"/>
    <dgm:cxn modelId="{257F39F6-33E4-4457-A4FC-80D2D4DDE67E}" type="presParOf" srcId="{6C149662-CE01-42FF-A7EF-F2FFFA75DDE8}" destId="{FEB50447-B35A-4183-9241-8879F326D9D1}" srcOrd="2" destOrd="0" presId="urn:microsoft.com/office/officeart/2005/8/layout/hierarchy6"/>
    <dgm:cxn modelId="{78B06737-E361-477D-8A94-743E02A72119}" type="presParOf" srcId="{6C149662-CE01-42FF-A7EF-F2FFFA75DDE8}" destId="{4F733D6A-E705-485F-ABF9-A749A1A4AD45}" srcOrd="3" destOrd="0" presId="urn:microsoft.com/office/officeart/2005/8/layout/hierarchy6"/>
    <dgm:cxn modelId="{4AA45ACD-BFAA-42FD-A400-AB7BFE6ACF1A}" type="presParOf" srcId="{4F733D6A-E705-485F-ABF9-A749A1A4AD45}" destId="{E9F9211D-CA7F-4D20-8157-71E8CC017BD2}" srcOrd="0" destOrd="0" presId="urn:microsoft.com/office/officeart/2005/8/layout/hierarchy6"/>
    <dgm:cxn modelId="{B945069B-70EF-451C-8604-9095913981A3}" type="presParOf" srcId="{4F733D6A-E705-485F-ABF9-A749A1A4AD45}" destId="{8805F79A-8BE6-4D27-9BF2-A4A240F66114}" srcOrd="1" destOrd="0" presId="urn:microsoft.com/office/officeart/2005/8/layout/hierarchy6"/>
    <dgm:cxn modelId="{C0A846B1-8019-46AD-BFF9-3CE3A03FD20D}" type="presParOf" srcId="{6C149662-CE01-42FF-A7EF-F2FFFA75DDE8}" destId="{DC148A42-4098-4F93-B586-600A7826507B}" srcOrd="4" destOrd="0" presId="urn:microsoft.com/office/officeart/2005/8/layout/hierarchy6"/>
    <dgm:cxn modelId="{5DF50295-A2BF-4307-9351-219D72A7B033}" type="presParOf" srcId="{6C149662-CE01-42FF-A7EF-F2FFFA75DDE8}" destId="{316AC875-5BA0-4307-ADFB-99A4219FA88F}" srcOrd="5" destOrd="0" presId="urn:microsoft.com/office/officeart/2005/8/layout/hierarchy6"/>
    <dgm:cxn modelId="{6DC4FB82-7C0E-4517-8842-F22C50544429}" type="presParOf" srcId="{316AC875-5BA0-4307-ADFB-99A4219FA88F}" destId="{317E0F6D-A0F9-42E1-A8F0-313CCAA4E858}" srcOrd="0" destOrd="0" presId="urn:microsoft.com/office/officeart/2005/8/layout/hierarchy6"/>
    <dgm:cxn modelId="{42401450-D390-471B-BA9B-114A8BF5FB54}" type="presParOf" srcId="{316AC875-5BA0-4307-ADFB-99A4219FA88F}" destId="{0EB7E7F6-5031-4892-AF8F-8B2620310109}" srcOrd="1" destOrd="0" presId="urn:microsoft.com/office/officeart/2005/8/layout/hierarchy6"/>
    <dgm:cxn modelId="{F23EF046-6A20-4198-86BF-0F962BFBB69B}" type="presParOf" srcId="{6C149662-CE01-42FF-A7EF-F2FFFA75DDE8}" destId="{05DB9D6C-9662-4EF9-A297-6D4C33AB8A07}" srcOrd="6" destOrd="0" presId="urn:microsoft.com/office/officeart/2005/8/layout/hierarchy6"/>
    <dgm:cxn modelId="{5A1EAAF6-16CB-4946-A860-F4320C205104}" type="presParOf" srcId="{6C149662-CE01-42FF-A7EF-F2FFFA75DDE8}" destId="{3EA31335-B625-4A5B-B898-C10B5AC3A138}" srcOrd="7" destOrd="0" presId="urn:microsoft.com/office/officeart/2005/8/layout/hierarchy6"/>
    <dgm:cxn modelId="{AF7EA904-14F4-4DE3-9BA3-42203FE78059}" type="presParOf" srcId="{3EA31335-B625-4A5B-B898-C10B5AC3A138}" destId="{57E2618F-4543-4147-8AFD-99CEB4D4C364}" srcOrd="0" destOrd="0" presId="urn:microsoft.com/office/officeart/2005/8/layout/hierarchy6"/>
    <dgm:cxn modelId="{30674A46-3C55-4B7C-9BF2-55C47877D080}" type="presParOf" srcId="{3EA31335-B625-4A5B-B898-C10B5AC3A138}" destId="{8855AAE1-DBC4-46F2-9009-F18D85F235C1}" srcOrd="1" destOrd="0" presId="urn:microsoft.com/office/officeart/2005/8/layout/hierarchy6"/>
    <dgm:cxn modelId="{F78871D3-3AE9-4119-9815-675CB20222D8}" type="presParOf" srcId="{6C149662-CE01-42FF-A7EF-F2FFFA75DDE8}" destId="{EE79C318-C798-4203-A5CB-6A597FCCCB67}" srcOrd="8" destOrd="0" presId="urn:microsoft.com/office/officeart/2005/8/layout/hierarchy6"/>
    <dgm:cxn modelId="{E545CD87-4CF8-4362-8821-44269D428FED}" type="presParOf" srcId="{6C149662-CE01-42FF-A7EF-F2FFFA75DDE8}" destId="{A6884EC0-32EF-40B8-9F6F-9900AB0DE102}" srcOrd="9" destOrd="0" presId="urn:microsoft.com/office/officeart/2005/8/layout/hierarchy6"/>
    <dgm:cxn modelId="{842EC7DA-034D-4A62-907C-5670E69FEC62}" type="presParOf" srcId="{A6884EC0-32EF-40B8-9F6F-9900AB0DE102}" destId="{CA2DCD0C-8455-4677-956A-F338E88EF062}" srcOrd="0" destOrd="0" presId="urn:microsoft.com/office/officeart/2005/8/layout/hierarchy6"/>
    <dgm:cxn modelId="{BA5483EA-831D-4C7D-894C-1D030B323760}" type="presParOf" srcId="{A6884EC0-32EF-40B8-9F6F-9900AB0DE102}" destId="{C43B2D8C-0FEE-4760-BDDB-EF9462101618}" srcOrd="1" destOrd="0" presId="urn:microsoft.com/office/officeart/2005/8/layout/hierarchy6"/>
    <dgm:cxn modelId="{794EEA9C-5649-4206-948A-BC1CE673F47C}" type="presParOf" srcId="{6C149662-CE01-42FF-A7EF-F2FFFA75DDE8}" destId="{4DFB62EA-B400-4EE9-895D-68C43C51B245}" srcOrd="10" destOrd="0" presId="urn:microsoft.com/office/officeart/2005/8/layout/hierarchy6"/>
    <dgm:cxn modelId="{8BB358E4-5378-4B55-92E1-F5ECA405A68F}" type="presParOf" srcId="{6C149662-CE01-42FF-A7EF-F2FFFA75DDE8}" destId="{5F2DD6E7-F222-43C0-8E6F-064A4D71595C}" srcOrd="11" destOrd="0" presId="urn:microsoft.com/office/officeart/2005/8/layout/hierarchy6"/>
    <dgm:cxn modelId="{775BFB97-C493-49F2-B1EC-FA9C600ED83C}" type="presParOf" srcId="{5F2DD6E7-F222-43C0-8E6F-064A4D71595C}" destId="{ECB8193A-9A9A-461C-8250-0B19B42FA57F}" srcOrd="0" destOrd="0" presId="urn:microsoft.com/office/officeart/2005/8/layout/hierarchy6"/>
    <dgm:cxn modelId="{458747D7-F7B3-454E-8DA4-B44C24BAEAF5}" type="presParOf" srcId="{5F2DD6E7-F222-43C0-8E6F-064A4D71595C}" destId="{C2172C4F-0D34-4FB2-AE35-7CB8D8546AD0}" srcOrd="1" destOrd="0" presId="urn:microsoft.com/office/officeart/2005/8/layout/hierarchy6"/>
    <dgm:cxn modelId="{7DC5E23E-F5FF-4F97-B0E7-D3E527EA6CFF}" type="presParOf" srcId="{BC744EE9-C45B-42B7-A60B-E3BFE3AE2B84}" destId="{B7CF099F-FDFB-4BEB-A7C3-34E023E2FD61}"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B4EDC-9E59-4C2A-AF61-533878BCD338}">
      <dsp:nvSpPr>
        <dsp:cNvPr id="0" name=""/>
        <dsp:cNvSpPr/>
      </dsp:nvSpPr>
      <dsp:spPr>
        <a:xfrm>
          <a:off x="2686050" y="896374"/>
          <a:ext cx="2225729" cy="193141"/>
        </a:xfrm>
        <a:custGeom>
          <a:avLst/>
          <a:gdLst/>
          <a:ahLst/>
          <a:cxnLst/>
          <a:rect l="0" t="0" r="0" b="0"/>
          <a:pathLst>
            <a:path>
              <a:moveTo>
                <a:pt x="0" y="0"/>
              </a:moveTo>
              <a:lnTo>
                <a:pt x="0" y="96570"/>
              </a:lnTo>
              <a:lnTo>
                <a:pt x="2225729" y="96570"/>
              </a:lnTo>
              <a:lnTo>
                <a:pt x="2225729" y="1931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CBEF3B-B2DD-43F9-AA81-7749DA6ADBDD}">
      <dsp:nvSpPr>
        <dsp:cNvPr id="0" name=""/>
        <dsp:cNvSpPr/>
      </dsp:nvSpPr>
      <dsp:spPr>
        <a:xfrm>
          <a:off x="2686050" y="896374"/>
          <a:ext cx="1112864" cy="193141"/>
        </a:xfrm>
        <a:custGeom>
          <a:avLst/>
          <a:gdLst/>
          <a:ahLst/>
          <a:cxnLst/>
          <a:rect l="0" t="0" r="0" b="0"/>
          <a:pathLst>
            <a:path>
              <a:moveTo>
                <a:pt x="0" y="0"/>
              </a:moveTo>
              <a:lnTo>
                <a:pt x="0" y="96570"/>
              </a:lnTo>
              <a:lnTo>
                <a:pt x="1112864" y="96570"/>
              </a:lnTo>
              <a:lnTo>
                <a:pt x="1112864" y="1931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36FADF-5692-40EF-9347-36D2CCDC5B05}">
      <dsp:nvSpPr>
        <dsp:cNvPr id="0" name=""/>
        <dsp:cNvSpPr/>
      </dsp:nvSpPr>
      <dsp:spPr>
        <a:xfrm>
          <a:off x="2640329" y="896374"/>
          <a:ext cx="91440" cy="193141"/>
        </a:xfrm>
        <a:custGeom>
          <a:avLst/>
          <a:gdLst/>
          <a:ahLst/>
          <a:cxnLst/>
          <a:rect l="0" t="0" r="0" b="0"/>
          <a:pathLst>
            <a:path>
              <a:moveTo>
                <a:pt x="45720" y="0"/>
              </a:moveTo>
              <a:lnTo>
                <a:pt x="45720" y="1931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CC5E7B-C8FF-459D-851A-9F83CCBD9E86}">
      <dsp:nvSpPr>
        <dsp:cNvPr id="0" name=""/>
        <dsp:cNvSpPr/>
      </dsp:nvSpPr>
      <dsp:spPr>
        <a:xfrm>
          <a:off x="1573185" y="896374"/>
          <a:ext cx="1112864" cy="193141"/>
        </a:xfrm>
        <a:custGeom>
          <a:avLst/>
          <a:gdLst/>
          <a:ahLst/>
          <a:cxnLst/>
          <a:rect l="0" t="0" r="0" b="0"/>
          <a:pathLst>
            <a:path>
              <a:moveTo>
                <a:pt x="1112864" y="0"/>
              </a:moveTo>
              <a:lnTo>
                <a:pt x="1112864" y="96570"/>
              </a:lnTo>
              <a:lnTo>
                <a:pt x="0" y="96570"/>
              </a:lnTo>
              <a:lnTo>
                <a:pt x="0" y="1931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8726D0-C3AB-4A8F-B41F-EB1E0B0D3FA9}">
      <dsp:nvSpPr>
        <dsp:cNvPr id="0" name=""/>
        <dsp:cNvSpPr/>
      </dsp:nvSpPr>
      <dsp:spPr>
        <a:xfrm>
          <a:off x="460320" y="896374"/>
          <a:ext cx="2225729" cy="193141"/>
        </a:xfrm>
        <a:custGeom>
          <a:avLst/>
          <a:gdLst/>
          <a:ahLst/>
          <a:cxnLst/>
          <a:rect l="0" t="0" r="0" b="0"/>
          <a:pathLst>
            <a:path>
              <a:moveTo>
                <a:pt x="2225729" y="0"/>
              </a:moveTo>
              <a:lnTo>
                <a:pt x="2225729" y="96570"/>
              </a:lnTo>
              <a:lnTo>
                <a:pt x="0" y="96570"/>
              </a:lnTo>
              <a:lnTo>
                <a:pt x="0" y="1931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A007A3-1127-4ABF-BA08-8507AC94436D}">
      <dsp:nvSpPr>
        <dsp:cNvPr id="0" name=""/>
        <dsp:cNvSpPr/>
      </dsp:nvSpPr>
      <dsp:spPr>
        <a:xfrm>
          <a:off x="1910502" y="436513"/>
          <a:ext cx="1551094" cy="4598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vi-VN" sz="1600" b="1" kern="1200" dirty="0"/>
            <a:t>Trang chủ</a:t>
          </a:r>
          <a:endParaRPr lang="en-GB" sz="1600" b="1" kern="1200" dirty="0"/>
        </a:p>
      </dsp:txBody>
      <dsp:txXfrm>
        <a:off x="1910502" y="436513"/>
        <a:ext cx="1551094" cy="459861"/>
      </dsp:txXfrm>
    </dsp:sp>
    <dsp:sp modelId="{D0F0AC60-4F36-4D6A-90C6-20B6505DE19B}">
      <dsp:nvSpPr>
        <dsp:cNvPr id="0" name=""/>
        <dsp:cNvSpPr/>
      </dsp:nvSpPr>
      <dsp:spPr>
        <a:xfrm>
          <a:off x="459" y="1089516"/>
          <a:ext cx="919722" cy="4598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t>Xem thông tin và đăng ký khóa học</a:t>
          </a:r>
          <a:endParaRPr lang="en-GB" sz="1000" kern="1200"/>
        </a:p>
      </dsp:txBody>
      <dsp:txXfrm>
        <a:off x="459" y="1089516"/>
        <a:ext cx="919722" cy="459861"/>
      </dsp:txXfrm>
    </dsp:sp>
    <dsp:sp modelId="{9A5639D2-E06C-4FD5-B26A-EDA61A1CA797}">
      <dsp:nvSpPr>
        <dsp:cNvPr id="0" name=""/>
        <dsp:cNvSpPr/>
      </dsp:nvSpPr>
      <dsp:spPr>
        <a:xfrm>
          <a:off x="1113323" y="1089516"/>
          <a:ext cx="919722" cy="4598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t>Tìm kiếm khóa học</a:t>
          </a:r>
          <a:endParaRPr lang="en-GB" sz="1000" kern="1200"/>
        </a:p>
      </dsp:txBody>
      <dsp:txXfrm>
        <a:off x="1113323" y="1089516"/>
        <a:ext cx="919722" cy="459861"/>
      </dsp:txXfrm>
    </dsp:sp>
    <dsp:sp modelId="{DC7482A0-B13E-444D-B7FC-617A45538886}">
      <dsp:nvSpPr>
        <dsp:cNvPr id="0" name=""/>
        <dsp:cNvSpPr/>
      </dsp:nvSpPr>
      <dsp:spPr>
        <a:xfrm>
          <a:off x="2226188" y="1089516"/>
          <a:ext cx="919722" cy="4598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dirty="0"/>
            <a:t>Xem thông tin giảng viên</a:t>
          </a:r>
          <a:endParaRPr lang="en-GB" sz="1000" kern="1200" dirty="0"/>
        </a:p>
      </dsp:txBody>
      <dsp:txXfrm>
        <a:off x="2226188" y="1089516"/>
        <a:ext cx="919722" cy="459861"/>
      </dsp:txXfrm>
    </dsp:sp>
    <dsp:sp modelId="{2E6E7B56-2390-4D94-B4AF-5B1B0E37E169}">
      <dsp:nvSpPr>
        <dsp:cNvPr id="0" name=""/>
        <dsp:cNvSpPr/>
      </dsp:nvSpPr>
      <dsp:spPr>
        <a:xfrm>
          <a:off x="3339053" y="1089516"/>
          <a:ext cx="919722" cy="4598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t>Gửi phản hồi</a:t>
          </a:r>
          <a:endParaRPr lang="en-GB" sz="1000" kern="1200"/>
        </a:p>
      </dsp:txBody>
      <dsp:txXfrm>
        <a:off x="3339053" y="1089516"/>
        <a:ext cx="919722" cy="459861"/>
      </dsp:txXfrm>
    </dsp:sp>
    <dsp:sp modelId="{94FC0C91-430E-436B-BFFC-821851936D8D}">
      <dsp:nvSpPr>
        <dsp:cNvPr id="0" name=""/>
        <dsp:cNvSpPr/>
      </dsp:nvSpPr>
      <dsp:spPr>
        <a:xfrm>
          <a:off x="4451918" y="1089516"/>
          <a:ext cx="919722" cy="4598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vi-VN" sz="1000" kern="1200"/>
            <a:t>Giới thiệu về trung tâm</a:t>
          </a:r>
          <a:endParaRPr lang="en-GB" sz="1000" kern="1200"/>
        </a:p>
      </dsp:txBody>
      <dsp:txXfrm>
        <a:off x="4451918" y="1089516"/>
        <a:ext cx="919722" cy="4598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4B356-41D8-43D3-BC78-01573BC23637}">
      <dsp:nvSpPr>
        <dsp:cNvPr id="0" name=""/>
        <dsp:cNvSpPr/>
      </dsp:nvSpPr>
      <dsp:spPr>
        <a:xfrm>
          <a:off x="2371831" y="697316"/>
          <a:ext cx="1150220"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vi-VN" sz="900" kern="1200"/>
            <a:t>Đăng nhập admin</a:t>
          </a:r>
          <a:endParaRPr lang="en-GB" sz="900" kern="1200"/>
        </a:p>
      </dsp:txBody>
      <dsp:txXfrm>
        <a:off x="2387172" y="712657"/>
        <a:ext cx="1119538" cy="493090"/>
      </dsp:txXfrm>
    </dsp:sp>
    <dsp:sp modelId="{D618F7AF-2E92-4DC6-9370-315D1717053F}">
      <dsp:nvSpPr>
        <dsp:cNvPr id="0" name=""/>
        <dsp:cNvSpPr/>
      </dsp:nvSpPr>
      <dsp:spPr>
        <a:xfrm>
          <a:off x="2901222" y="1221089"/>
          <a:ext cx="91440" cy="209509"/>
        </a:xfrm>
        <a:custGeom>
          <a:avLst/>
          <a:gdLst/>
          <a:ahLst/>
          <a:cxnLst/>
          <a:rect l="0" t="0" r="0" b="0"/>
          <a:pathLst>
            <a:path>
              <a:moveTo>
                <a:pt x="45720" y="0"/>
              </a:moveTo>
              <a:lnTo>
                <a:pt x="45720" y="20950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73C5CB-AE4A-4DCF-97DC-6A8195198B1E}">
      <dsp:nvSpPr>
        <dsp:cNvPr id="0" name=""/>
        <dsp:cNvSpPr/>
      </dsp:nvSpPr>
      <dsp:spPr>
        <a:xfrm>
          <a:off x="2079196" y="1430599"/>
          <a:ext cx="1735490"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vi-VN" sz="1600" b="1" kern="1200"/>
            <a:t>Trang chủ</a:t>
          </a:r>
          <a:endParaRPr lang="en-GB" sz="1600" b="1" kern="1200"/>
        </a:p>
      </dsp:txBody>
      <dsp:txXfrm>
        <a:off x="2094537" y="1445940"/>
        <a:ext cx="1704808" cy="493090"/>
      </dsp:txXfrm>
    </dsp:sp>
    <dsp:sp modelId="{813C65EB-1B0B-4678-AA53-057F5916CACD}">
      <dsp:nvSpPr>
        <dsp:cNvPr id="0" name=""/>
        <dsp:cNvSpPr/>
      </dsp:nvSpPr>
      <dsp:spPr>
        <a:xfrm>
          <a:off x="393549" y="1954371"/>
          <a:ext cx="2553392" cy="209509"/>
        </a:xfrm>
        <a:custGeom>
          <a:avLst/>
          <a:gdLst/>
          <a:ahLst/>
          <a:cxnLst/>
          <a:rect l="0" t="0" r="0" b="0"/>
          <a:pathLst>
            <a:path>
              <a:moveTo>
                <a:pt x="2553392" y="0"/>
              </a:moveTo>
              <a:lnTo>
                <a:pt x="2553392" y="104754"/>
              </a:lnTo>
              <a:lnTo>
                <a:pt x="0" y="104754"/>
              </a:lnTo>
              <a:lnTo>
                <a:pt x="0" y="2095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3D4355-801F-480C-B692-32E68629DA97}">
      <dsp:nvSpPr>
        <dsp:cNvPr id="0" name=""/>
        <dsp:cNvSpPr/>
      </dsp:nvSpPr>
      <dsp:spPr>
        <a:xfrm>
          <a:off x="719" y="2163881"/>
          <a:ext cx="785659"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vi-VN" sz="900" kern="1200"/>
            <a:t>Quản lý danh mục</a:t>
          </a:r>
          <a:endParaRPr lang="en-GB" sz="900" kern="1200"/>
        </a:p>
      </dsp:txBody>
      <dsp:txXfrm>
        <a:off x="16060" y="2179222"/>
        <a:ext cx="754977" cy="493090"/>
      </dsp:txXfrm>
    </dsp:sp>
    <dsp:sp modelId="{FEB50447-B35A-4183-9241-8879F326D9D1}">
      <dsp:nvSpPr>
        <dsp:cNvPr id="0" name=""/>
        <dsp:cNvSpPr/>
      </dsp:nvSpPr>
      <dsp:spPr>
        <a:xfrm>
          <a:off x="1414906" y="1954371"/>
          <a:ext cx="1532035" cy="209509"/>
        </a:xfrm>
        <a:custGeom>
          <a:avLst/>
          <a:gdLst/>
          <a:ahLst/>
          <a:cxnLst/>
          <a:rect l="0" t="0" r="0" b="0"/>
          <a:pathLst>
            <a:path>
              <a:moveTo>
                <a:pt x="1532035" y="0"/>
              </a:moveTo>
              <a:lnTo>
                <a:pt x="1532035" y="104754"/>
              </a:lnTo>
              <a:lnTo>
                <a:pt x="0" y="104754"/>
              </a:lnTo>
              <a:lnTo>
                <a:pt x="0" y="2095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F9211D-CA7F-4D20-8157-71E8CC017BD2}">
      <dsp:nvSpPr>
        <dsp:cNvPr id="0" name=""/>
        <dsp:cNvSpPr/>
      </dsp:nvSpPr>
      <dsp:spPr>
        <a:xfrm>
          <a:off x="1022076" y="2163881"/>
          <a:ext cx="785659"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vi-VN" sz="900" kern="1200"/>
            <a:t>Quản lý khóa học</a:t>
          </a:r>
          <a:endParaRPr lang="en-GB" sz="900" kern="1200"/>
        </a:p>
      </dsp:txBody>
      <dsp:txXfrm>
        <a:off x="1037417" y="2179222"/>
        <a:ext cx="754977" cy="493090"/>
      </dsp:txXfrm>
    </dsp:sp>
    <dsp:sp modelId="{DC148A42-4098-4F93-B586-600A7826507B}">
      <dsp:nvSpPr>
        <dsp:cNvPr id="0" name=""/>
        <dsp:cNvSpPr/>
      </dsp:nvSpPr>
      <dsp:spPr>
        <a:xfrm>
          <a:off x="2436263" y="1954371"/>
          <a:ext cx="510678" cy="209509"/>
        </a:xfrm>
        <a:custGeom>
          <a:avLst/>
          <a:gdLst/>
          <a:ahLst/>
          <a:cxnLst/>
          <a:rect l="0" t="0" r="0" b="0"/>
          <a:pathLst>
            <a:path>
              <a:moveTo>
                <a:pt x="510678" y="0"/>
              </a:moveTo>
              <a:lnTo>
                <a:pt x="510678" y="104754"/>
              </a:lnTo>
              <a:lnTo>
                <a:pt x="0" y="104754"/>
              </a:lnTo>
              <a:lnTo>
                <a:pt x="0" y="2095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7E0F6D-A0F9-42E1-A8F0-313CCAA4E858}">
      <dsp:nvSpPr>
        <dsp:cNvPr id="0" name=""/>
        <dsp:cNvSpPr/>
      </dsp:nvSpPr>
      <dsp:spPr>
        <a:xfrm>
          <a:off x="2043433" y="2163881"/>
          <a:ext cx="785659"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vi-VN" sz="900" kern="1200"/>
            <a:t>Đặt lịch hẹn cho học viên</a:t>
          </a:r>
          <a:endParaRPr lang="en-GB" sz="900" kern="1200"/>
        </a:p>
      </dsp:txBody>
      <dsp:txXfrm>
        <a:off x="2058774" y="2179222"/>
        <a:ext cx="754977" cy="493090"/>
      </dsp:txXfrm>
    </dsp:sp>
    <dsp:sp modelId="{05DB9D6C-9662-4EF9-A297-6D4C33AB8A07}">
      <dsp:nvSpPr>
        <dsp:cNvPr id="0" name=""/>
        <dsp:cNvSpPr/>
      </dsp:nvSpPr>
      <dsp:spPr>
        <a:xfrm>
          <a:off x="2946942" y="1954371"/>
          <a:ext cx="510678" cy="209509"/>
        </a:xfrm>
        <a:custGeom>
          <a:avLst/>
          <a:gdLst/>
          <a:ahLst/>
          <a:cxnLst/>
          <a:rect l="0" t="0" r="0" b="0"/>
          <a:pathLst>
            <a:path>
              <a:moveTo>
                <a:pt x="0" y="0"/>
              </a:moveTo>
              <a:lnTo>
                <a:pt x="0" y="104754"/>
              </a:lnTo>
              <a:lnTo>
                <a:pt x="510678" y="104754"/>
              </a:lnTo>
              <a:lnTo>
                <a:pt x="510678" y="2095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E2618F-4543-4147-8AFD-99CEB4D4C364}">
      <dsp:nvSpPr>
        <dsp:cNvPr id="0" name=""/>
        <dsp:cNvSpPr/>
      </dsp:nvSpPr>
      <dsp:spPr>
        <a:xfrm>
          <a:off x="3064790" y="2163881"/>
          <a:ext cx="785659"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vi-VN" sz="900" kern="1200"/>
            <a:t>Quản lý giảng viên</a:t>
          </a:r>
          <a:endParaRPr lang="en-GB" sz="900" kern="1200"/>
        </a:p>
      </dsp:txBody>
      <dsp:txXfrm>
        <a:off x="3080131" y="2179222"/>
        <a:ext cx="754977" cy="493090"/>
      </dsp:txXfrm>
    </dsp:sp>
    <dsp:sp modelId="{EE79C318-C798-4203-A5CB-6A597FCCCB67}">
      <dsp:nvSpPr>
        <dsp:cNvPr id="0" name=""/>
        <dsp:cNvSpPr/>
      </dsp:nvSpPr>
      <dsp:spPr>
        <a:xfrm>
          <a:off x="2946942" y="1954371"/>
          <a:ext cx="1532035" cy="209509"/>
        </a:xfrm>
        <a:custGeom>
          <a:avLst/>
          <a:gdLst/>
          <a:ahLst/>
          <a:cxnLst/>
          <a:rect l="0" t="0" r="0" b="0"/>
          <a:pathLst>
            <a:path>
              <a:moveTo>
                <a:pt x="0" y="0"/>
              </a:moveTo>
              <a:lnTo>
                <a:pt x="0" y="104754"/>
              </a:lnTo>
              <a:lnTo>
                <a:pt x="1532035" y="104754"/>
              </a:lnTo>
              <a:lnTo>
                <a:pt x="1532035" y="2095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2DCD0C-8455-4677-956A-F338E88EF062}">
      <dsp:nvSpPr>
        <dsp:cNvPr id="0" name=""/>
        <dsp:cNvSpPr/>
      </dsp:nvSpPr>
      <dsp:spPr>
        <a:xfrm>
          <a:off x="4086148" y="2163881"/>
          <a:ext cx="785659"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vi-VN" sz="900" kern="1200"/>
            <a:t>Trả lời phản hồi</a:t>
          </a:r>
          <a:endParaRPr lang="en-GB" sz="900" kern="1200"/>
        </a:p>
      </dsp:txBody>
      <dsp:txXfrm>
        <a:off x="4101489" y="2179222"/>
        <a:ext cx="754977" cy="493090"/>
      </dsp:txXfrm>
    </dsp:sp>
    <dsp:sp modelId="{4DFB62EA-B400-4EE9-895D-68C43C51B245}">
      <dsp:nvSpPr>
        <dsp:cNvPr id="0" name=""/>
        <dsp:cNvSpPr/>
      </dsp:nvSpPr>
      <dsp:spPr>
        <a:xfrm>
          <a:off x="2946942" y="1954371"/>
          <a:ext cx="2553392" cy="209509"/>
        </a:xfrm>
        <a:custGeom>
          <a:avLst/>
          <a:gdLst/>
          <a:ahLst/>
          <a:cxnLst/>
          <a:rect l="0" t="0" r="0" b="0"/>
          <a:pathLst>
            <a:path>
              <a:moveTo>
                <a:pt x="0" y="0"/>
              </a:moveTo>
              <a:lnTo>
                <a:pt x="0" y="104754"/>
              </a:lnTo>
              <a:lnTo>
                <a:pt x="2553392" y="104754"/>
              </a:lnTo>
              <a:lnTo>
                <a:pt x="2553392" y="2095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B8193A-9A9A-461C-8250-0B19B42FA57F}">
      <dsp:nvSpPr>
        <dsp:cNvPr id="0" name=""/>
        <dsp:cNvSpPr/>
      </dsp:nvSpPr>
      <dsp:spPr>
        <a:xfrm>
          <a:off x="5107505" y="2163881"/>
          <a:ext cx="785659" cy="523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vi-VN" sz="900" kern="1200"/>
            <a:t>Đổi mật khẩu tài khoản quản trị</a:t>
          </a:r>
          <a:endParaRPr lang="en-GB" sz="900" kern="1200"/>
        </a:p>
      </dsp:txBody>
      <dsp:txXfrm>
        <a:off x="5122846" y="2179222"/>
        <a:ext cx="754977" cy="49309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3/25/2021</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3/25/2021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11</a:t>
            </a:fld>
            <a:endParaRPr lang="en-US" dirty="0"/>
          </a:p>
        </p:txBody>
      </p:sp>
    </p:spTree>
    <p:extLst>
      <p:ext uri="{BB962C8B-B14F-4D97-AF65-F5344CB8AC3E}">
        <p14:creationId xmlns:p14="http://schemas.microsoft.com/office/powerpoint/2010/main" val="426573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12</a:t>
            </a:fld>
            <a:endParaRPr lang="en-US" dirty="0"/>
          </a:p>
        </p:txBody>
      </p:sp>
    </p:spTree>
    <p:extLst>
      <p:ext uri="{BB962C8B-B14F-4D97-AF65-F5344CB8AC3E}">
        <p14:creationId xmlns:p14="http://schemas.microsoft.com/office/powerpoint/2010/main" val="412733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13</a:t>
            </a:fld>
            <a:endParaRPr lang="en-US" dirty="0"/>
          </a:p>
        </p:txBody>
      </p:sp>
    </p:spTree>
    <p:extLst>
      <p:ext uri="{BB962C8B-B14F-4D97-AF65-F5344CB8AC3E}">
        <p14:creationId xmlns:p14="http://schemas.microsoft.com/office/powerpoint/2010/main" val="3141154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14</a:t>
            </a:fld>
            <a:endParaRPr lang="en-US" dirty="0"/>
          </a:p>
        </p:txBody>
      </p:sp>
    </p:spTree>
    <p:extLst>
      <p:ext uri="{BB962C8B-B14F-4D97-AF65-F5344CB8AC3E}">
        <p14:creationId xmlns:p14="http://schemas.microsoft.com/office/powerpoint/2010/main" val="2294280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22</a:t>
            </a:fld>
            <a:endParaRPr lang="en-US" dirty="0"/>
          </a:p>
        </p:txBody>
      </p:sp>
    </p:spTree>
    <p:extLst>
      <p:ext uri="{BB962C8B-B14F-4D97-AF65-F5344CB8AC3E}">
        <p14:creationId xmlns:p14="http://schemas.microsoft.com/office/powerpoint/2010/main" val="281018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3</a:t>
            </a:fld>
            <a:endParaRPr lang="en-US" dirty="0"/>
          </a:p>
        </p:txBody>
      </p:sp>
    </p:spTree>
    <p:extLst>
      <p:ext uri="{BB962C8B-B14F-4D97-AF65-F5344CB8AC3E}">
        <p14:creationId xmlns:p14="http://schemas.microsoft.com/office/powerpoint/2010/main" val="3243980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4</a:t>
            </a:fld>
            <a:endParaRPr lang="en-US" dirty="0"/>
          </a:p>
        </p:txBody>
      </p:sp>
    </p:spTree>
    <p:extLst>
      <p:ext uri="{BB962C8B-B14F-4D97-AF65-F5344CB8AC3E}">
        <p14:creationId xmlns:p14="http://schemas.microsoft.com/office/powerpoint/2010/main" val="1586209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5</a:t>
            </a:fld>
            <a:endParaRPr lang="en-US" dirty="0"/>
          </a:p>
        </p:txBody>
      </p:sp>
    </p:spTree>
    <p:extLst>
      <p:ext uri="{BB962C8B-B14F-4D97-AF65-F5344CB8AC3E}">
        <p14:creationId xmlns:p14="http://schemas.microsoft.com/office/powerpoint/2010/main" val="913096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6</a:t>
            </a:fld>
            <a:endParaRPr lang="en-US" dirty="0"/>
          </a:p>
        </p:txBody>
      </p:sp>
    </p:spTree>
    <p:extLst>
      <p:ext uri="{BB962C8B-B14F-4D97-AF65-F5344CB8AC3E}">
        <p14:creationId xmlns:p14="http://schemas.microsoft.com/office/powerpoint/2010/main" val="83931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7</a:t>
            </a:fld>
            <a:endParaRPr lang="en-US" dirty="0"/>
          </a:p>
        </p:txBody>
      </p:sp>
    </p:spTree>
    <p:extLst>
      <p:ext uri="{BB962C8B-B14F-4D97-AF65-F5344CB8AC3E}">
        <p14:creationId xmlns:p14="http://schemas.microsoft.com/office/powerpoint/2010/main" val="3350930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8</a:t>
            </a:fld>
            <a:endParaRPr lang="en-US" dirty="0"/>
          </a:p>
        </p:txBody>
      </p:sp>
    </p:spTree>
    <p:extLst>
      <p:ext uri="{BB962C8B-B14F-4D97-AF65-F5344CB8AC3E}">
        <p14:creationId xmlns:p14="http://schemas.microsoft.com/office/powerpoint/2010/main" val="2571373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9</a:t>
            </a:fld>
            <a:endParaRPr lang="en-US" dirty="0"/>
          </a:p>
        </p:txBody>
      </p:sp>
    </p:spTree>
    <p:extLst>
      <p:ext uri="{BB962C8B-B14F-4D97-AF65-F5344CB8AC3E}">
        <p14:creationId xmlns:p14="http://schemas.microsoft.com/office/powerpoint/2010/main" val="2119696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10</a:t>
            </a:fld>
            <a:endParaRPr lang="en-US" dirty="0"/>
          </a:p>
        </p:txBody>
      </p:sp>
    </p:spTree>
    <p:extLst>
      <p:ext uri="{BB962C8B-B14F-4D97-AF65-F5344CB8AC3E}">
        <p14:creationId xmlns:p14="http://schemas.microsoft.com/office/powerpoint/2010/main" val="3688891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fld id="{4E13054A-7635-4544-A08F-21A25C29D692}" type="datetime1">
              <a:rPr lang="en-US" smtClean="0"/>
              <a:t>3/25/2021</a:t>
            </a:fld>
            <a:endParaRPr lang="en-US" dirty="0"/>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a:t>Excellent Coaching Vietnam</a:t>
            </a:r>
            <a:endParaRPr lang="en-US" dirty="0"/>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fld id="{EBEDA4C2-4C4B-4A1E-882F-558518B1B738}" type="datetime1">
              <a:rPr lang="en-US" smtClean="0"/>
              <a:t>3/25/2021</a:t>
            </a:fld>
            <a:endParaRPr lang="en-US" dirty="0"/>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a:t>Excellent Coaching Vietnam</a:t>
            </a:r>
            <a:endParaRPr lang="en-US" dirty="0"/>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fld id="{78705374-5342-4444-9152-98C28DFA90C5}" type="datetime1">
              <a:rPr lang="en-US" smtClean="0"/>
              <a:t>3/25/2021</a:t>
            </a:fld>
            <a:endParaRPr lang="en-US" dirty="0"/>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a:t>Excellent Coaching Vietnam</a:t>
            </a:r>
            <a:endParaRPr lang="en-US" dirty="0"/>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fld id="{D8844EF2-164F-4B64-BA16-CEFE6DD2DA1C}" type="datetime1">
              <a:rPr lang="en-US" smtClean="0"/>
              <a:t>3/25/2021</a:t>
            </a:fld>
            <a:endParaRPr lang="en-US" dirty="0"/>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a:t>Excellent Coaching Vietnam</a:t>
            </a:r>
            <a:endParaRPr lang="en-US" dirty="0"/>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fld id="{C0347571-2919-474A-889C-2DF106518AFC}" type="datetime1">
              <a:rPr lang="en-US" smtClean="0"/>
              <a:t>3/25/2021</a:t>
            </a:fld>
            <a:endParaRPr lang="en-US" dirty="0"/>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a:t>Excellent Coaching Vietnam</a:t>
            </a:r>
            <a:endParaRPr lang="en-US" dirty="0"/>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fld id="{5AF20A2C-3F45-42F4-BDCC-27F7E6591D75}" type="datetime1">
              <a:rPr lang="en-US" smtClean="0"/>
              <a:t>3/25/2021</a:t>
            </a:fld>
            <a:endParaRPr lang="en-US" dirty="0"/>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a:t>Excellent Coaching Vietnam</a:t>
            </a:r>
            <a:endParaRPr lang="en-US" dirty="0"/>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fld id="{5D9E88AB-8E3C-40D8-AC6F-D6B8F1F33855}" type="datetime1">
              <a:rPr lang="en-US" smtClean="0"/>
              <a:t>3/25/2021</a:t>
            </a:fld>
            <a:endParaRPr lang="en-US" dirty="0"/>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a:t>Excellent Coaching Vietnam</a:t>
            </a:r>
            <a:endParaRPr lang="en-US" dirty="0"/>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fld id="{0D490DCE-30EC-4E11-9936-282F479D072C}" type="datetime1">
              <a:rPr lang="en-US" smtClean="0"/>
              <a:t>3/25/2021</a:t>
            </a:fld>
            <a:endParaRPr lang="en-US" dirty="0"/>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a:t>Excellent Coaching Vietnam</a:t>
            </a:r>
            <a:endParaRPr lang="en-US" dirty="0"/>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fld id="{AC4114A2-2D49-4EA3-BAF8-6C68E9A2F5B7}" type="datetime1">
              <a:rPr lang="en-US" smtClean="0"/>
              <a:t>3/25/2021</a:t>
            </a:fld>
            <a:endParaRPr lang="en-US" dirty="0"/>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a:t>Excellent Coaching Vietnam</a:t>
            </a:r>
            <a:endParaRPr lang="en-US" dirty="0"/>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fld id="{C9BFE61C-24F6-44DB-A513-0910836A4ED5}" type="datetime1">
              <a:rPr lang="en-US" smtClean="0"/>
              <a:t>3/25/2021</a:t>
            </a:fld>
            <a:endParaRPr lang="en-US" dirty="0"/>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a:t>Excellent Coaching Vietnam</a:t>
            </a:r>
            <a:endParaRPr lang="en-US" dirty="0"/>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5" r:id="rId12"/>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 Id="rId9"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6.xml"/><Relationship Id="rId4" Type="http://schemas.openxmlformats.org/officeDocument/2006/relationships/image" Target="../media/image16.jpg"/></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6.xml"/><Relationship Id="rId5" Type="http://schemas.openxmlformats.org/officeDocument/2006/relationships/image" Target="../media/image20.jpg"/><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0" y="3672869"/>
            <a:ext cx="12191998" cy="3200134"/>
          </a:xfrm>
        </p:spPr>
        <p:txBody>
          <a:bodyPr/>
          <a:lstStyle/>
          <a:p>
            <a:r>
              <a:rPr lang="en-US" dirty="0"/>
              <a:t>Excellent Coaching</a:t>
            </a:r>
            <a:br>
              <a:rPr lang="en-US" dirty="0"/>
            </a:br>
            <a:r>
              <a:rPr lang="en-US" dirty="0"/>
              <a:t>		Vietnam</a:t>
            </a: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t="24277" b="24277"/>
          <a:stretch/>
        </p:blipFill>
        <p:spPr/>
      </p:pic>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7924800" y="4246791"/>
            <a:ext cx="3581400" cy="2036564"/>
          </a:xfrm>
        </p:spPr>
        <p:txBody>
          <a:bodyPr/>
          <a:lstStyle/>
          <a:p>
            <a:r>
              <a:rPr lang="en-GB" sz="1800" dirty="0"/>
              <a:t>C2005L - </a:t>
            </a:r>
            <a:r>
              <a:rPr lang="vi-VN" sz="1800" dirty="0"/>
              <a:t>Nhóm 1</a:t>
            </a:r>
          </a:p>
          <a:p>
            <a:pPr marL="457200" indent="-457200">
              <a:buFont typeface="Arial" panose="020B0604020202020204" pitchFamily="34" charset="0"/>
              <a:buChar char="•"/>
            </a:pPr>
            <a:r>
              <a:rPr lang="vi-VN" sz="1800" dirty="0"/>
              <a:t>Trương Vũ Bình</a:t>
            </a:r>
          </a:p>
          <a:p>
            <a:pPr marL="457200" indent="-457200">
              <a:buFont typeface="Arial" panose="020B0604020202020204" pitchFamily="34" charset="0"/>
              <a:buChar char="•"/>
            </a:pPr>
            <a:r>
              <a:rPr lang="vi-VN" sz="1800" dirty="0"/>
              <a:t>Đào Ngọc Quân</a:t>
            </a:r>
          </a:p>
          <a:p>
            <a:pPr marL="457200" indent="-457200">
              <a:buFont typeface="Arial" panose="020B0604020202020204" pitchFamily="34" charset="0"/>
              <a:buChar char="•"/>
            </a:pPr>
            <a:r>
              <a:rPr lang="vi-VN" sz="1800" dirty="0"/>
              <a:t>Đinh Sỹ Quang</a:t>
            </a:r>
          </a:p>
          <a:p>
            <a:pPr marL="457200" indent="-457200">
              <a:buFont typeface="Arial" panose="020B0604020202020204" pitchFamily="34" charset="0"/>
              <a:buChar char="•"/>
            </a:pPr>
            <a:r>
              <a:rPr lang="vi-VN" sz="1800" dirty="0"/>
              <a:t>Trần Minh Tuấn</a:t>
            </a:r>
          </a:p>
          <a:p>
            <a:r>
              <a:rPr lang="vi-VN" sz="1800" dirty="0"/>
              <a:t>Giảng viên hướng dẫn: Đặng Trần Long</a:t>
            </a:r>
            <a:endParaRPr lang="en-US" sz="1800" dirty="0"/>
          </a:p>
        </p:txBody>
      </p:sp>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Customer Requirement Specifications</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en-US" dirty="0"/>
              <a:t>1. User of the System</a:t>
            </a:r>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767814" y="2589370"/>
            <a:ext cx="5164138" cy="3119437"/>
          </a:xfrm>
        </p:spPr>
        <p:txBody>
          <a:bodyPr/>
          <a:lstStyle/>
          <a:p>
            <a:pPr marL="0" indent="0">
              <a:buNone/>
            </a:pPr>
            <a:r>
              <a:rPr lang="vi-VN" b="1" dirty="0"/>
              <a:t>Với Guest:</a:t>
            </a:r>
          </a:p>
          <a:p>
            <a:pPr marL="285750" indent="-285750">
              <a:buFont typeface="Arial" panose="020B0604020202020204" pitchFamily="34" charset="0"/>
              <a:buChar char="•"/>
            </a:pPr>
            <a:r>
              <a:rPr lang="vi-VN" dirty="0"/>
              <a:t>Có quyền xem, tìm kiếm các khóa học, xem các thông tin về giảng viên và trung tâm</a:t>
            </a:r>
          </a:p>
          <a:p>
            <a:pPr marL="285750" indent="-285750">
              <a:buFont typeface="Arial" panose="020B0604020202020204" pitchFamily="34" charset="0"/>
              <a:buChar char="•"/>
            </a:pPr>
            <a:r>
              <a:rPr lang="vi-VN" dirty="0"/>
              <a:t>Có thể gửi phản hồi thông tin đến trung tâm</a:t>
            </a:r>
          </a:p>
          <a:p>
            <a:pPr marL="285750" indent="-285750">
              <a:buFont typeface="Arial" panose="020B0604020202020204" pitchFamily="34" charset="0"/>
              <a:buChar char="•"/>
            </a:pPr>
            <a:r>
              <a:rPr lang="vi-VN" dirty="0"/>
              <a:t>Có thể lựa chọn và đăng ký tham gia khóa học cảu trung tâm</a:t>
            </a:r>
            <a:endParaRPr lang="en-US" dirty="0"/>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fld id="{2F15F893-A954-4FC2-A71F-D2E9EC88D0BC}" type="datetime1">
              <a:rPr lang="en-US" smtClean="0"/>
              <a:t>3/25/2021</a:t>
            </a:fld>
            <a:endParaRPr lang="en-US" dirty="0"/>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10</a:t>
            </a:fld>
            <a:endParaRPr lang="en-US" dirty="0"/>
          </a:p>
        </p:txBody>
      </p:sp>
      <p:sp>
        <p:nvSpPr>
          <p:cNvPr id="8" name="Text Placeholder 43">
            <a:extLst>
              <a:ext uri="{FF2B5EF4-FFF2-40B4-BE49-F238E27FC236}">
                <a16:creationId xmlns:a16="http://schemas.microsoft.com/office/drawing/2014/main" id="{ED2B4A53-250C-44B2-9038-0FF826C2A76A}"/>
              </a:ext>
            </a:extLst>
          </p:cNvPr>
          <p:cNvSpPr txBox="1">
            <a:spLocks/>
          </p:cNvSpPr>
          <p:nvPr/>
        </p:nvSpPr>
        <p:spPr>
          <a:xfrm>
            <a:off x="6260048" y="2589370"/>
            <a:ext cx="5164138" cy="3119437"/>
          </a:xfrm>
          <a:prstGeom prst="rect">
            <a:avLst/>
          </a:prstGeom>
        </p:spPr>
        <p:txBody>
          <a:bodyPr/>
          <a:lstStyle>
            <a:lvl1pPr marL="457200" indent="-457200" algn="l" defTabSz="914400" rtl="0" eaLnBrk="1" latinLnBrk="0" hangingPunct="1">
              <a:lnSpc>
                <a:spcPct val="100000"/>
              </a:lnSpc>
              <a:spcBef>
                <a:spcPts val="1000"/>
              </a:spcBef>
              <a:buClrTx/>
              <a:buSzPct val="75000"/>
              <a:buFont typeface="+mj-lt"/>
              <a:buAutoNum type="arabicPeriod"/>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vi-VN" b="1" dirty="0"/>
              <a:t>Với Admin:</a:t>
            </a:r>
          </a:p>
          <a:p>
            <a:pPr marL="285750" indent="-285750">
              <a:buFont typeface="Arial" panose="020B0604020202020204" pitchFamily="34" charset="0"/>
              <a:buChar char="•"/>
            </a:pPr>
            <a:r>
              <a:rPr lang="vi-VN" dirty="0"/>
              <a:t>Cập nhật thông tin thường xuyên</a:t>
            </a:r>
          </a:p>
          <a:p>
            <a:pPr marL="285750" indent="-285750">
              <a:buFont typeface="Arial" panose="020B0604020202020204" pitchFamily="34" charset="0"/>
              <a:buChar char="•"/>
            </a:pPr>
            <a:r>
              <a:rPr lang="vi-VN" dirty="0"/>
              <a:t>Sắp xếp lịch hẹn đến trung tâm của học viên</a:t>
            </a:r>
          </a:p>
          <a:p>
            <a:pPr marL="285750" indent="-285750">
              <a:buFont typeface="Arial" panose="020B0604020202020204" pitchFamily="34" charset="0"/>
              <a:buChar char="•"/>
            </a:pPr>
            <a:r>
              <a:rPr lang="vi-VN" dirty="0"/>
              <a:t>Quản lý thông tin của giảng viên, các khóa học</a:t>
            </a:r>
          </a:p>
          <a:p>
            <a:pPr marL="285750" indent="-285750">
              <a:buFont typeface="Arial" panose="020B0604020202020204" pitchFamily="34" charset="0"/>
              <a:buChar char="•"/>
            </a:pPr>
            <a:r>
              <a:rPr lang="vi-VN" dirty="0"/>
              <a:t>Tổng hợp các thông tin phản hồi của học viên/khách hàng</a:t>
            </a:r>
            <a:endParaRPr lang="en-US" dirty="0"/>
          </a:p>
        </p:txBody>
      </p:sp>
    </p:spTree>
    <p:extLst>
      <p:ext uri="{BB962C8B-B14F-4D97-AF65-F5344CB8AC3E}">
        <p14:creationId xmlns:p14="http://schemas.microsoft.com/office/powerpoint/2010/main" val="1419427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fade">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fade">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fade">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fade">
                                      <p:cBhvr>
                                        <p:cTn id="32" dur="500"/>
                                        <p:tgtEl>
                                          <p:spTgt spid="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fade">
                                      <p:cBhvr>
                                        <p:cTn id="37" dur="5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3" end="3"/>
                                            </p:txEl>
                                          </p:spTgt>
                                        </p:tgtEl>
                                        <p:attrNameLst>
                                          <p:attrName>style.visibility</p:attrName>
                                        </p:attrNameLst>
                                      </p:cBhvr>
                                      <p:to>
                                        <p:strVal val="visible"/>
                                      </p:to>
                                    </p:set>
                                    <p:animEffect transition="in" filter="fade">
                                      <p:cBhvr>
                                        <p:cTn id="42" dur="500"/>
                                        <p:tgtEl>
                                          <p:spTgt spid="8">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4" end="4"/>
                                            </p:txEl>
                                          </p:spTgt>
                                        </p:tgtEl>
                                        <p:attrNameLst>
                                          <p:attrName>style.visibility</p:attrName>
                                        </p:attrNameLst>
                                      </p:cBhvr>
                                      <p:to>
                                        <p:strVal val="visible"/>
                                      </p:to>
                                    </p:set>
                                    <p:animEffect transition="in" filter="fade">
                                      <p:cBhvr>
                                        <p:cTn id="4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Customer Requirement Specifications</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vi-VN" dirty="0"/>
              <a:t>2. System Functions</a:t>
            </a:r>
            <a:endParaRPr lang="en-US" dirty="0"/>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767814" y="2589370"/>
            <a:ext cx="5164138" cy="3119437"/>
          </a:xfrm>
        </p:spPr>
        <p:txBody>
          <a:bodyPr/>
          <a:lstStyle/>
          <a:p>
            <a:pPr marL="0" indent="0">
              <a:buNone/>
            </a:pPr>
            <a:r>
              <a:rPr lang="vi-VN" b="1" dirty="0"/>
              <a:t>Với Guest:</a:t>
            </a:r>
          </a:p>
          <a:p>
            <a:pPr marL="285750" indent="-285750">
              <a:buFont typeface="Arial" panose="020B0604020202020204" pitchFamily="34" charset="0"/>
              <a:buChar char="•"/>
            </a:pPr>
            <a:r>
              <a:rPr lang="vi-VN" dirty="0"/>
              <a:t>Xem thông tin các khóa học mà trung tâm đang cung cấp</a:t>
            </a:r>
          </a:p>
          <a:p>
            <a:pPr marL="285750" indent="-285750">
              <a:buFont typeface="Arial" panose="020B0604020202020204" pitchFamily="34" charset="0"/>
              <a:buChar char="•"/>
            </a:pPr>
            <a:r>
              <a:rPr lang="vi-VN" dirty="0"/>
              <a:t>Tìm kiếm các khóa học mong muốn</a:t>
            </a:r>
          </a:p>
          <a:p>
            <a:pPr marL="285750" indent="-285750">
              <a:buFont typeface="Arial" panose="020B0604020202020204" pitchFamily="34" charset="0"/>
              <a:buChar char="•"/>
            </a:pPr>
            <a:r>
              <a:rPr lang="vi-VN" dirty="0"/>
              <a:t>Đăng ký tham gia khóa học mong muốn</a:t>
            </a:r>
          </a:p>
          <a:p>
            <a:pPr marL="285750" indent="-285750">
              <a:buFont typeface="Arial" panose="020B0604020202020204" pitchFamily="34" charset="0"/>
              <a:buChar char="•"/>
            </a:pPr>
            <a:r>
              <a:rPr lang="vi-VN" dirty="0"/>
              <a:t>Xem thông tin giảng viên</a:t>
            </a:r>
          </a:p>
          <a:p>
            <a:pPr marL="285750" indent="-285750">
              <a:buFont typeface="Arial" panose="020B0604020202020204" pitchFamily="34" charset="0"/>
              <a:buChar char="•"/>
            </a:pPr>
            <a:r>
              <a:rPr lang="vi-VN" dirty="0"/>
              <a:t>Liên hệ, phản hồi thông tin đến trung tâm</a:t>
            </a:r>
            <a:endParaRPr lang="en-US" dirty="0"/>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fld id="{2F15F893-A954-4FC2-A71F-D2E9EC88D0BC}" type="datetime1">
              <a:rPr lang="en-US" smtClean="0"/>
              <a:t>3/25/2021</a:t>
            </a:fld>
            <a:endParaRPr lang="en-US" dirty="0"/>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11</a:t>
            </a:fld>
            <a:endParaRPr lang="en-US" dirty="0"/>
          </a:p>
        </p:txBody>
      </p:sp>
      <p:sp>
        <p:nvSpPr>
          <p:cNvPr id="8" name="Text Placeholder 43">
            <a:extLst>
              <a:ext uri="{FF2B5EF4-FFF2-40B4-BE49-F238E27FC236}">
                <a16:creationId xmlns:a16="http://schemas.microsoft.com/office/drawing/2014/main" id="{ED2B4A53-250C-44B2-9038-0FF826C2A76A}"/>
              </a:ext>
            </a:extLst>
          </p:cNvPr>
          <p:cNvSpPr txBox="1">
            <a:spLocks/>
          </p:cNvSpPr>
          <p:nvPr/>
        </p:nvSpPr>
        <p:spPr>
          <a:xfrm>
            <a:off x="6260048" y="2589370"/>
            <a:ext cx="5164138" cy="3119437"/>
          </a:xfrm>
          <a:prstGeom prst="rect">
            <a:avLst/>
          </a:prstGeom>
        </p:spPr>
        <p:txBody>
          <a:bodyPr/>
          <a:lstStyle>
            <a:lvl1pPr marL="457200" indent="-457200" algn="l" defTabSz="914400" rtl="0" eaLnBrk="1" latinLnBrk="0" hangingPunct="1">
              <a:lnSpc>
                <a:spcPct val="100000"/>
              </a:lnSpc>
              <a:spcBef>
                <a:spcPts val="1000"/>
              </a:spcBef>
              <a:buClrTx/>
              <a:buSzPct val="75000"/>
              <a:buFont typeface="+mj-lt"/>
              <a:buAutoNum type="arabicPeriod"/>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vi-VN" b="1" dirty="0"/>
              <a:t>Với Admin:</a:t>
            </a:r>
          </a:p>
          <a:p>
            <a:pPr marL="285750" indent="-285750">
              <a:buFont typeface="Arial" panose="020B0604020202020204" pitchFamily="34" charset="0"/>
              <a:buChar char="•"/>
            </a:pPr>
            <a:r>
              <a:rPr lang="vi-VN" dirty="0"/>
              <a:t>Đăng nhập và đăng xuất hệ thống quản trị</a:t>
            </a:r>
          </a:p>
          <a:p>
            <a:pPr marL="285750" indent="-285750">
              <a:buFont typeface="Arial" panose="020B0604020202020204" pitchFamily="34" charset="0"/>
              <a:buChar char="•"/>
            </a:pPr>
            <a:r>
              <a:rPr lang="vi-VN" dirty="0"/>
              <a:t>Thay đổi mật khẩu quản trị</a:t>
            </a:r>
          </a:p>
          <a:p>
            <a:pPr marL="285750" indent="-285750">
              <a:buFont typeface="Arial" panose="020B0604020202020204" pitchFamily="34" charset="0"/>
              <a:buChar char="•"/>
            </a:pPr>
            <a:r>
              <a:rPr lang="vi-VN" dirty="0"/>
              <a:t>Quản lý thông tin giảng viên</a:t>
            </a:r>
          </a:p>
          <a:p>
            <a:pPr marL="285750" indent="-285750">
              <a:buFont typeface="Arial" panose="020B0604020202020204" pitchFamily="34" charset="0"/>
              <a:buChar char="•"/>
            </a:pPr>
            <a:r>
              <a:rPr lang="vi-VN" dirty="0"/>
              <a:t>Quản lý thông tin khóa học, danh mục khóa học</a:t>
            </a:r>
          </a:p>
          <a:p>
            <a:pPr marL="285750" indent="-285750">
              <a:buFont typeface="Arial" panose="020B0604020202020204" pitchFamily="34" charset="0"/>
              <a:buChar char="•"/>
            </a:pPr>
            <a:r>
              <a:rPr lang="vi-VN" dirty="0"/>
              <a:t>Đặt lịch hẹn cho học viên</a:t>
            </a:r>
          </a:p>
          <a:p>
            <a:pPr marL="285750" indent="-285750">
              <a:buFont typeface="Arial" panose="020B0604020202020204" pitchFamily="34" charset="0"/>
              <a:buChar char="•"/>
            </a:pPr>
            <a:r>
              <a:rPr lang="vi-VN" dirty="0"/>
              <a:t>Phản hồi thông tin của học viên/khách hàng</a:t>
            </a:r>
          </a:p>
        </p:txBody>
      </p:sp>
    </p:spTree>
    <p:extLst>
      <p:ext uri="{BB962C8B-B14F-4D97-AF65-F5344CB8AC3E}">
        <p14:creationId xmlns:p14="http://schemas.microsoft.com/office/powerpoint/2010/main" val="19648319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fade">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fade">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fade">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
                                            <p:txEl>
                                              <p:pRg st="4" end="4"/>
                                            </p:txEl>
                                          </p:spTgt>
                                        </p:tgtEl>
                                        <p:attrNameLst>
                                          <p:attrName>style.visibility</p:attrName>
                                        </p:attrNameLst>
                                      </p:cBhvr>
                                      <p:to>
                                        <p:strVal val="visible"/>
                                      </p:to>
                                    </p:set>
                                    <p:animEffect transition="in" filter="fade">
                                      <p:cBhvr>
                                        <p:cTn id="27" dur="500"/>
                                        <p:tgtEl>
                                          <p:spTgt spid="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
                                            <p:txEl>
                                              <p:pRg st="5" end="5"/>
                                            </p:txEl>
                                          </p:spTgt>
                                        </p:tgtEl>
                                        <p:attrNameLst>
                                          <p:attrName>style.visibility</p:attrName>
                                        </p:attrNameLst>
                                      </p:cBhvr>
                                      <p:to>
                                        <p:strVal val="visible"/>
                                      </p:to>
                                    </p:set>
                                    <p:animEffect transition="in" filter="fade">
                                      <p:cBhvr>
                                        <p:cTn id="32" dur="500"/>
                                        <p:tgtEl>
                                          <p:spTgt spid="4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fade">
                                      <p:cBhvr>
                                        <p:cTn id="37" dur="500"/>
                                        <p:tgtEl>
                                          <p:spTgt spid="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Effect transition="in" filter="fade">
                                      <p:cBhvr>
                                        <p:cTn id="42" dur="500"/>
                                        <p:tgtEl>
                                          <p:spTgt spid="8">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fade">
                                      <p:cBhvr>
                                        <p:cTn id="47" dur="500"/>
                                        <p:tgtEl>
                                          <p:spTgt spid="8">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3" end="3"/>
                                            </p:txEl>
                                          </p:spTgt>
                                        </p:tgtEl>
                                        <p:attrNameLst>
                                          <p:attrName>style.visibility</p:attrName>
                                        </p:attrNameLst>
                                      </p:cBhvr>
                                      <p:to>
                                        <p:strVal val="visible"/>
                                      </p:to>
                                    </p:set>
                                    <p:animEffect transition="in" filter="fade">
                                      <p:cBhvr>
                                        <p:cTn id="52" dur="500"/>
                                        <p:tgtEl>
                                          <p:spTgt spid="8">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
                                            <p:txEl>
                                              <p:pRg st="4" end="4"/>
                                            </p:txEl>
                                          </p:spTgt>
                                        </p:tgtEl>
                                        <p:attrNameLst>
                                          <p:attrName>style.visibility</p:attrName>
                                        </p:attrNameLst>
                                      </p:cBhvr>
                                      <p:to>
                                        <p:strVal val="visible"/>
                                      </p:to>
                                    </p:set>
                                    <p:animEffect transition="in" filter="fade">
                                      <p:cBhvr>
                                        <p:cTn id="57" dur="500"/>
                                        <p:tgtEl>
                                          <p:spTgt spid="8">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
                                            <p:txEl>
                                              <p:pRg st="5" end="5"/>
                                            </p:txEl>
                                          </p:spTgt>
                                        </p:tgtEl>
                                        <p:attrNameLst>
                                          <p:attrName>style.visibility</p:attrName>
                                        </p:attrNameLst>
                                      </p:cBhvr>
                                      <p:to>
                                        <p:strVal val="visible"/>
                                      </p:to>
                                    </p:set>
                                    <p:animEffect transition="in" filter="fade">
                                      <p:cBhvr>
                                        <p:cTn id="62" dur="500"/>
                                        <p:tgtEl>
                                          <p:spTgt spid="8">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
                                            <p:txEl>
                                              <p:pRg st="6" end="6"/>
                                            </p:txEl>
                                          </p:spTgt>
                                        </p:tgtEl>
                                        <p:attrNameLst>
                                          <p:attrName>style.visibility</p:attrName>
                                        </p:attrNameLst>
                                      </p:cBhvr>
                                      <p:to>
                                        <p:strVal val="visible"/>
                                      </p:to>
                                    </p:set>
                                    <p:animEffect transition="in" filter="fade">
                                      <p:cBhvr>
                                        <p:cTn id="6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84B76E-1817-4FCB-88F9-1F38E5FEAA17}"/>
              </a:ext>
            </a:extLst>
          </p:cNvPr>
          <p:cNvSpPr>
            <a:spLocks noGrp="1"/>
          </p:cNvSpPr>
          <p:nvPr>
            <p:ph type="ctrTitle"/>
          </p:nvPr>
        </p:nvSpPr>
        <p:spPr>
          <a:xfrm>
            <a:off x="-9890" y="1"/>
            <a:ext cx="6168182" cy="6858000"/>
          </a:xfrm>
        </p:spPr>
        <p:txBody>
          <a:bodyPr/>
          <a:lstStyle/>
          <a:p>
            <a:br>
              <a:rPr lang="en-GB" dirty="0"/>
            </a:br>
            <a:r>
              <a:rPr lang="en-GB" dirty="0"/>
              <a:t>System Design</a:t>
            </a:r>
            <a:endParaRPr lang="en-US" dirty="0"/>
          </a:p>
        </p:txBody>
      </p:sp>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4657725" y="0"/>
            <a:ext cx="7534275" cy="6857999"/>
          </a:xfrm>
        </p:spPr>
      </p:pic>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520265" y="2900253"/>
            <a:ext cx="4567990" cy="3114539"/>
          </a:xfrm>
        </p:spPr>
        <p:txBody>
          <a:bodyPr/>
          <a:lstStyle/>
          <a:p>
            <a:pPr marL="514350" indent="-514350">
              <a:buFont typeface="+mj-lt"/>
              <a:buAutoNum type="arabicPeriod"/>
            </a:pPr>
            <a:endParaRPr lang="en-US" dirty="0"/>
          </a:p>
          <a:p>
            <a:pPr marL="514350" indent="-514350">
              <a:buFont typeface="+mj-lt"/>
              <a:buAutoNum type="arabicPeriod"/>
            </a:pPr>
            <a:r>
              <a:rPr lang="en-US" dirty="0"/>
              <a:t>Entity Relation Diagram</a:t>
            </a:r>
          </a:p>
          <a:p>
            <a:pPr marL="514350" indent="-514350">
              <a:buFont typeface="+mj-lt"/>
              <a:buAutoNum type="arabicPeriod"/>
            </a:pPr>
            <a:r>
              <a:rPr lang="en-US" dirty="0"/>
              <a:t>Database Design</a:t>
            </a:r>
          </a:p>
          <a:p>
            <a:pPr marL="514350" indent="-514350">
              <a:buFont typeface="+mj-lt"/>
              <a:buAutoNum type="arabicPeriod"/>
            </a:pPr>
            <a:r>
              <a:rPr lang="en-US" dirty="0"/>
              <a:t>Sitemap</a:t>
            </a:r>
          </a:p>
          <a:p>
            <a:pPr marL="514350" indent="-514350">
              <a:buFont typeface="+mj-lt"/>
              <a:buAutoNum type="arabicPeriod"/>
            </a:pPr>
            <a:r>
              <a:rPr lang="en-US" dirty="0"/>
              <a:t>System Function Design</a:t>
            </a:r>
          </a:p>
        </p:txBody>
      </p:sp>
      <p:grpSp>
        <p:nvGrpSpPr>
          <p:cNvPr id="50" name="Group 49">
            <a:extLst>
              <a:ext uri="{FF2B5EF4-FFF2-40B4-BE49-F238E27FC236}">
                <a16:creationId xmlns:a16="http://schemas.microsoft.com/office/drawing/2014/main" id="{1617A038-E307-4FF8-9DFC-8D289F058A1F}"/>
              </a:ext>
              <a:ext uri="{C183D7F6-B498-43B3-948B-1728B52AA6E4}">
                <adec:decorative xmlns:adec="http://schemas.microsoft.com/office/drawing/2017/decorative" val="1"/>
              </a:ext>
            </a:extLst>
          </p:cNvPr>
          <p:cNvGrpSpPr/>
          <p:nvPr/>
        </p:nvGrpSpPr>
        <p:grpSpPr>
          <a:xfrm>
            <a:off x="-11414" y="-1"/>
            <a:ext cx="12214827" cy="6858000"/>
            <a:chOff x="-6214" y="-1"/>
            <a:chExt cx="12214827" cy="6858000"/>
          </a:xfrm>
        </p:grpSpPr>
        <p:cxnSp>
          <p:nvCxnSpPr>
            <p:cNvPr id="51" name="Straight Connector 50">
              <a:extLst>
                <a:ext uri="{FF2B5EF4-FFF2-40B4-BE49-F238E27FC236}">
                  <a16:creationId xmlns:a16="http://schemas.microsoft.com/office/drawing/2014/main" id="{8670DFDE-7500-41EF-9E01-0E01C1EB15B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2480DA-D02A-43BB-81C6-1291773C41F8}"/>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D4C877-8086-42EC-89D7-A02FD4B5ABAE}"/>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085DEF-90A1-401F-BEEF-C5E5B289F903}"/>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143893-EA8F-4079-875B-AB582A9777A9}"/>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B99D3FB-2730-4E39-BAEB-FAC29A07E2EC}"/>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1617A5D-D0C6-453B-9043-239657F3DF6C}"/>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D8A6E78-C2B8-4534-ADFF-041821ACAA44}"/>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F1E0933-B634-4705-8E46-876C4322381C}"/>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C1B78C8-78C8-4937-B115-E2AB464D2221}"/>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F212D6F-EE68-412E-9C60-FCB6140F86D2}"/>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AD8A6E-A5E4-4DB1-9EAC-F1CB899D3F6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6B5B885-AD58-4159-A052-BB4AA39A1897}"/>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5DA14ED-F34B-402F-A298-9230CC5EA93F}"/>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798901-00F2-4B2A-AC48-1602E5078041}"/>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D1150C8-101A-4910-A36C-F4D9BF76F3AB}"/>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55835F-C536-4AE0-812A-FA84E8262FAF}"/>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E2C15F8-A657-4282-93A7-6D42E0D4577E}"/>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FA43ED4-97A6-4EEF-9D81-226D11196A38}"/>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557BE9-DEAE-426F-BC79-30115ECEDCDF}"/>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62C5EE5-7745-40CA-9597-7BC4792A58D8}"/>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E95EFA3-63BE-4980-8407-B9568C6E0087}"/>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8AA150B-2CA9-4D14-AAD1-68F0C6AF0A5D}"/>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901C8E-C6BF-4CB1-9A19-C43062A7F87F}"/>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0AF9691-09A3-4B2D-8462-08308F11797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34FD7EC-6693-44AD-AA45-E785E19F4AD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FD6F9E0-8200-4453-9562-ED12FF5FC65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D7E3D24-A599-4C2C-AB05-B90E5F5B97A7}"/>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8291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8C7C3E5-9950-45B6-A163-B4C9159A97D6}"/>
              </a:ext>
            </a:extLst>
          </p:cNvPr>
          <p:cNvSpPr>
            <a:spLocks noGrp="1"/>
          </p:cNvSpPr>
          <p:nvPr>
            <p:ph type="title"/>
          </p:nvPr>
        </p:nvSpPr>
        <p:spPr>
          <a:xfrm>
            <a:off x="304804" y="339991"/>
            <a:ext cx="11502142" cy="1499851"/>
          </a:xfrm>
        </p:spPr>
        <p:txBody>
          <a:bodyPr/>
          <a:lstStyle/>
          <a:p>
            <a:r>
              <a:rPr lang="en-US" dirty="0"/>
              <a:t>System Design – Entity Relation Diagram</a:t>
            </a:r>
          </a:p>
        </p:txBody>
      </p:sp>
      <p:sp>
        <p:nvSpPr>
          <p:cNvPr id="12" name="Date Placeholder 11">
            <a:extLst>
              <a:ext uri="{FF2B5EF4-FFF2-40B4-BE49-F238E27FC236}">
                <a16:creationId xmlns:a16="http://schemas.microsoft.com/office/drawing/2014/main" id="{1904AFD2-504E-48D4-85F0-867CE6E01537}"/>
              </a:ext>
            </a:extLst>
          </p:cNvPr>
          <p:cNvSpPr>
            <a:spLocks noGrp="1"/>
          </p:cNvSpPr>
          <p:nvPr>
            <p:ph type="dt" sz="half" idx="10"/>
          </p:nvPr>
        </p:nvSpPr>
        <p:spPr>
          <a:xfrm>
            <a:off x="457200" y="6324600"/>
            <a:ext cx="2560220" cy="365125"/>
          </a:xfrm>
        </p:spPr>
        <p:txBody>
          <a:bodyPr/>
          <a:lstStyle/>
          <a:p>
            <a:fld id="{2C9AAC1E-3AAB-43DF-933C-E358708DB58F}" type="datetime1">
              <a:rPr lang="en-US" smtClean="0"/>
              <a:t>3/25/2021</a:t>
            </a:fld>
            <a:endParaRPr lang="en-US" dirty="0"/>
          </a:p>
        </p:txBody>
      </p:sp>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13</a:t>
            </a:fld>
            <a:endParaRPr lang="en-US" dirty="0"/>
          </a:p>
        </p:txBody>
      </p:sp>
      <p:pic>
        <p:nvPicPr>
          <p:cNvPr id="5" name="Content Placeholder 4">
            <a:extLst>
              <a:ext uri="{FF2B5EF4-FFF2-40B4-BE49-F238E27FC236}">
                <a16:creationId xmlns:a16="http://schemas.microsoft.com/office/drawing/2014/main" id="{7E77B484-EE68-4191-98BB-0DF67D70D1E6}"/>
              </a:ext>
            </a:extLst>
          </p:cNvPr>
          <p:cNvPicPr>
            <a:picLocks noGrp="1" noChangeAspect="1"/>
          </p:cNvPicPr>
          <p:nvPr>
            <p:ph sz="quarter" idx="13"/>
          </p:nvPr>
        </p:nvPicPr>
        <p:blipFill>
          <a:blip r:embed="rId3"/>
          <a:stretch>
            <a:fillRect/>
          </a:stretch>
        </p:blipFill>
        <p:spPr>
          <a:xfrm>
            <a:off x="3427973" y="1840716"/>
            <a:ext cx="4889892" cy="4412651"/>
          </a:xfrm>
        </p:spPr>
      </p:pic>
    </p:spTree>
    <p:extLst>
      <p:ext uri="{BB962C8B-B14F-4D97-AF65-F5344CB8AC3E}">
        <p14:creationId xmlns:p14="http://schemas.microsoft.com/office/powerpoint/2010/main" val="3106221048"/>
      </p:ext>
    </p:extLst>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8C7C3E5-9950-45B6-A163-B4C9159A97D6}"/>
              </a:ext>
            </a:extLst>
          </p:cNvPr>
          <p:cNvSpPr>
            <a:spLocks noGrp="1"/>
          </p:cNvSpPr>
          <p:nvPr>
            <p:ph type="title"/>
          </p:nvPr>
        </p:nvSpPr>
        <p:spPr>
          <a:xfrm>
            <a:off x="304804" y="339991"/>
            <a:ext cx="11502142" cy="1499851"/>
          </a:xfrm>
        </p:spPr>
        <p:txBody>
          <a:bodyPr/>
          <a:lstStyle/>
          <a:p>
            <a:r>
              <a:rPr lang="en-US" dirty="0"/>
              <a:t>System Design – </a:t>
            </a:r>
            <a:r>
              <a:rPr lang="vi-VN" dirty="0"/>
              <a:t>Thuộc tính các thực thể</a:t>
            </a:r>
            <a:endParaRPr lang="en-US" dirty="0"/>
          </a:p>
        </p:txBody>
      </p:sp>
      <p:sp>
        <p:nvSpPr>
          <p:cNvPr id="12" name="Date Placeholder 11">
            <a:extLst>
              <a:ext uri="{FF2B5EF4-FFF2-40B4-BE49-F238E27FC236}">
                <a16:creationId xmlns:a16="http://schemas.microsoft.com/office/drawing/2014/main" id="{1904AFD2-504E-48D4-85F0-867CE6E01537}"/>
              </a:ext>
            </a:extLst>
          </p:cNvPr>
          <p:cNvSpPr>
            <a:spLocks noGrp="1"/>
          </p:cNvSpPr>
          <p:nvPr>
            <p:ph type="dt" sz="half" idx="10"/>
          </p:nvPr>
        </p:nvSpPr>
        <p:spPr>
          <a:xfrm>
            <a:off x="457200" y="6324600"/>
            <a:ext cx="2560220" cy="365125"/>
          </a:xfrm>
        </p:spPr>
        <p:txBody>
          <a:bodyPr/>
          <a:lstStyle/>
          <a:p>
            <a:fld id="{2C9AAC1E-3AAB-43DF-933C-E358708DB58F}" type="datetime1">
              <a:rPr lang="en-US" smtClean="0"/>
              <a:t>3/25/2021</a:t>
            </a:fld>
            <a:endParaRPr lang="en-US" dirty="0"/>
          </a:p>
        </p:txBody>
      </p:sp>
      <p:sp>
        <p:nvSpPr>
          <p:cNvPr id="14" name="Footer Placeholder 13">
            <a:extLst>
              <a:ext uri="{FF2B5EF4-FFF2-40B4-BE49-F238E27FC236}">
                <a16:creationId xmlns:a16="http://schemas.microsoft.com/office/drawing/2014/main" id="{44A2E839-052A-4858-BDC4-4E70B50A0AA8}"/>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14</a:t>
            </a:fld>
            <a:endParaRPr lang="en-US" dirty="0"/>
          </a:p>
        </p:txBody>
      </p:sp>
      <p:pic>
        <p:nvPicPr>
          <p:cNvPr id="6" name="Content Placeholder 5">
            <a:extLst>
              <a:ext uri="{FF2B5EF4-FFF2-40B4-BE49-F238E27FC236}">
                <a16:creationId xmlns:a16="http://schemas.microsoft.com/office/drawing/2014/main" id="{BFFDB5B2-3FF6-4675-AA4E-8DE60136F344}"/>
              </a:ext>
            </a:extLst>
          </p:cNvPr>
          <p:cNvPicPr>
            <a:picLocks noGrp="1" noChangeAspect="1"/>
          </p:cNvPicPr>
          <p:nvPr>
            <p:ph sz="quarter" idx="13"/>
          </p:nvPr>
        </p:nvPicPr>
        <p:blipFill>
          <a:blip r:embed="rId3"/>
          <a:stretch>
            <a:fillRect/>
          </a:stretch>
        </p:blipFill>
        <p:spPr>
          <a:xfrm>
            <a:off x="213482" y="1824848"/>
            <a:ext cx="3829050" cy="2295525"/>
          </a:xfrm>
        </p:spPr>
      </p:pic>
      <p:pic>
        <p:nvPicPr>
          <p:cNvPr id="8" name="Picture 7">
            <a:extLst>
              <a:ext uri="{FF2B5EF4-FFF2-40B4-BE49-F238E27FC236}">
                <a16:creationId xmlns:a16="http://schemas.microsoft.com/office/drawing/2014/main" id="{8072198C-87F8-4750-A93B-A95B9334F0C6}"/>
              </a:ext>
            </a:extLst>
          </p:cNvPr>
          <p:cNvPicPr>
            <a:picLocks noChangeAspect="1"/>
          </p:cNvPicPr>
          <p:nvPr/>
        </p:nvPicPr>
        <p:blipFill>
          <a:blip r:embed="rId4"/>
          <a:stretch>
            <a:fillRect/>
          </a:stretch>
        </p:blipFill>
        <p:spPr>
          <a:xfrm>
            <a:off x="4574244" y="1824847"/>
            <a:ext cx="3426969" cy="2295525"/>
          </a:xfrm>
          <a:prstGeom prst="rect">
            <a:avLst/>
          </a:prstGeom>
        </p:spPr>
      </p:pic>
      <p:pic>
        <p:nvPicPr>
          <p:cNvPr id="10" name="Picture 9">
            <a:extLst>
              <a:ext uri="{FF2B5EF4-FFF2-40B4-BE49-F238E27FC236}">
                <a16:creationId xmlns:a16="http://schemas.microsoft.com/office/drawing/2014/main" id="{210359F5-C0D5-4C61-A1BC-DAD6EC6829C1}"/>
              </a:ext>
            </a:extLst>
          </p:cNvPr>
          <p:cNvPicPr>
            <a:picLocks noChangeAspect="1"/>
          </p:cNvPicPr>
          <p:nvPr/>
        </p:nvPicPr>
        <p:blipFill>
          <a:blip r:embed="rId5"/>
          <a:stretch>
            <a:fillRect/>
          </a:stretch>
        </p:blipFill>
        <p:spPr>
          <a:xfrm>
            <a:off x="8403892" y="1839842"/>
            <a:ext cx="3403054" cy="2279506"/>
          </a:xfrm>
          <a:prstGeom prst="rect">
            <a:avLst/>
          </a:prstGeom>
        </p:spPr>
      </p:pic>
      <p:pic>
        <p:nvPicPr>
          <p:cNvPr id="16" name="Picture 15">
            <a:extLst>
              <a:ext uri="{FF2B5EF4-FFF2-40B4-BE49-F238E27FC236}">
                <a16:creationId xmlns:a16="http://schemas.microsoft.com/office/drawing/2014/main" id="{50C37A04-725D-40B3-B661-2F6F290297F0}"/>
              </a:ext>
            </a:extLst>
          </p:cNvPr>
          <p:cNvPicPr>
            <a:picLocks noChangeAspect="1"/>
          </p:cNvPicPr>
          <p:nvPr/>
        </p:nvPicPr>
        <p:blipFill>
          <a:blip r:embed="rId6"/>
          <a:stretch>
            <a:fillRect/>
          </a:stretch>
        </p:blipFill>
        <p:spPr>
          <a:xfrm>
            <a:off x="2930589" y="2868445"/>
            <a:ext cx="6010275" cy="3105150"/>
          </a:xfrm>
          <a:prstGeom prst="rect">
            <a:avLst/>
          </a:prstGeom>
        </p:spPr>
      </p:pic>
      <p:pic>
        <p:nvPicPr>
          <p:cNvPr id="18" name="Picture 17">
            <a:extLst>
              <a:ext uri="{FF2B5EF4-FFF2-40B4-BE49-F238E27FC236}">
                <a16:creationId xmlns:a16="http://schemas.microsoft.com/office/drawing/2014/main" id="{1DBDC909-F550-4F58-A978-9234827235A6}"/>
              </a:ext>
            </a:extLst>
          </p:cNvPr>
          <p:cNvPicPr>
            <a:picLocks noChangeAspect="1"/>
          </p:cNvPicPr>
          <p:nvPr/>
        </p:nvPicPr>
        <p:blipFill>
          <a:blip r:embed="rId7"/>
          <a:stretch>
            <a:fillRect/>
          </a:stretch>
        </p:blipFill>
        <p:spPr>
          <a:xfrm>
            <a:off x="3854090" y="1824847"/>
            <a:ext cx="4867275" cy="3200400"/>
          </a:xfrm>
          <a:prstGeom prst="rect">
            <a:avLst/>
          </a:prstGeom>
        </p:spPr>
      </p:pic>
      <p:pic>
        <p:nvPicPr>
          <p:cNvPr id="20" name="Picture 19">
            <a:extLst>
              <a:ext uri="{FF2B5EF4-FFF2-40B4-BE49-F238E27FC236}">
                <a16:creationId xmlns:a16="http://schemas.microsoft.com/office/drawing/2014/main" id="{2D3C208A-5FFE-4206-BBC4-E9C804E2740E}"/>
              </a:ext>
            </a:extLst>
          </p:cNvPr>
          <p:cNvPicPr>
            <a:picLocks noChangeAspect="1"/>
          </p:cNvPicPr>
          <p:nvPr/>
        </p:nvPicPr>
        <p:blipFill>
          <a:blip r:embed="rId8"/>
          <a:stretch>
            <a:fillRect/>
          </a:stretch>
        </p:blipFill>
        <p:spPr>
          <a:xfrm>
            <a:off x="5606171" y="1824847"/>
            <a:ext cx="6200775" cy="3152775"/>
          </a:xfrm>
          <a:prstGeom prst="rect">
            <a:avLst/>
          </a:prstGeom>
        </p:spPr>
      </p:pic>
      <p:pic>
        <p:nvPicPr>
          <p:cNvPr id="22" name="Picture 21">
            <a:extLst>
              <a:ext uri="{FF2B5EF4-FFF2-40B4-BE49-F238E27FC236}">
                <a16:creationId xmlns:a16="http://schemas.microsoft.com/office/drawing/2014/main" id="{C3689A1B-381C-410D-9F7A-ABC7F3E61102}"/>
              </a:ext>
            </a:extLst>
          </p:cNvPr>
          <p:cNvPicPr>
            <a:picLocks noChangeAspect="1"/>
          </p:cNvPicPr>
          <p:nvPr/>
        </p:nvPicPr>
        <p:blipFill>
          <a:blip r:embed="rId9"/>
          <a:stretch>
            <a:fillRect/>
          </a:stretch>
        </p:blipFill>
        <p:spPr>
          <a:xfrm>
            <a:off x="521450" y="1839842"/>
            <a:ext cx="4676775" cy="3200400"/>
          </a:xfrm>
          <a:prstGeom prst="rect">
            <a:avLst/>
          </a:prstGeom>
        </p:spPr>
      </p:pic>
    </p:spTree>
    <p:extLst>
      <p:ext uri="{BB962C8B-B14F-4D97-AF65-F5344CB8AC3E}">
        <p14:creationId xmlns:p14="http://schemas.microsoft.com/office/powerpoint/2010/main" val="39708699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par>
                          <p:cTn id="29" fill="hold">
                            <p:stCondLst>
                              <p:cond delay="500"/>
                            </p:stCondLst>
                            <p:childTnLst>
                              <p:par>
                                <p:cTn id="30" presetID="42" presetClass="entr" presetSubtype="0"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18"/>
                                        </p:tgtEl>
                                      </p:cBhvr>
                                    </p:animEffect>
                                    <p:anim calcmode="lin" valueType="num">
                                      <p:cBhvr>
                                        <p:cTn id="39" dur="1000"/>
                                        <p:tgtEl>
                                          <p:spTgt spid="18"/>
                                        </p:tgtEl>
                                        <p:attrNameLst>
                                          <p:attrName>ppt_x</p:attrName>
                                        </p:attrNameLst>
                                      </p:cBhvr>
                                      <p:tavLst>
                                        <p:tav tm="0">
                                          <p:val>
                                            <p:strVal val="ppt_x"/>
                                          </p:val>
                                        </p:tav>
                                        <p:tav tm="100000">
                                          <p:val>
                                            <p:strVal val="ppt_x"/>
                                          </p:val>
                                        </p:tav>
                                      </p:tavLst>
                                    </p:anim>
                                    <p:anim calcmode="lin" valueType="num">
                                      <p:cBhvr>
                                        <p:cTn id="40" dur="1000"/>
                                        <p:tgtEl>
                                          <p:spTgt spid="18"/>
                                        </p:tgtEl>
                                        <p:attrNameLst>
                                          <p:attrName>ppt_y</p:attrName>
                                        </p:attrNameLst>
                                      </p:cBhvr>
                                      <p:tavLst>
                                        <p:tav tm="0">
                                          <p:val>
                                            <p:strVal val="ppt_y"/>
                                          </p:val>
                                        </p:tav>
                                        <p:tav tm="100000">
                                          <p:val>
                                            <p:strVal val="ppt_y+.1"/>
                                          </p:val>
                                        </p:tav>
                                      </p:tavLst>
                                    </p:anim>
                                    <p:set>
                                      <p:cBhvr>
                                        <p:cTn id="41" dur="1" fill="hold">
                                          <p:stCondLst>
                                            <p:cond delay="999"/>
                                          </p:stCondLst>
                                        </p:cTn>
                                        <p:tgtEl>
                                          <p:spTgt spid="18"/>
                                        </p:tgtEl>
                                        <p:attrNameLst>
                                          <p:attrName>style.visibility</p:attrName>
                                        </p:attrNameLst>
                                      </p:cBhvr>
                                      <p:to>
                                        <p:strVal val="hidden"/>
                                      </p:to>
                                    </p:set>
                                  </p:childTnLst>
                                </p:cTn>
                              </p:par>
                            </p:childTnLst>
                          </p:cTn>
                        </p:par>
                        <p:par>
                          <p:cTn id="42" fill="hold">
                            <p:stCondLst>
                              <p:cond delay="1000"/>
                            </p:stCondLst>
                            <p:childTnLst>
                              <p:par>
                                <p:cTn id="43" presetID="42" presetClass="entr" presetSubtype="0"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1000"/>
                                        <p:tgtEl>
                                          <p:spTgt spid="22"/>
                                        </p:tgtEl>
                                      </p:cBhvr>
                                    </p:animEffect>
                                    <p:anim calcmode="lin" valueType="num">
                                      <p:cBhvr>
                                        <p:cTn id="46" dur="1000" fill="hold"/>
                                        <p:tgtEl>
                                          <p:spTgt spid="22"/>
                                        </p:tgtEl>
                                        <p:attrNameLst>
                                          <p:attrName>ppt_x</p:attrName>
                                        </p:attrNameLst>
                                      </p:cBhvr>
                                      <p:tavLst>
                                        <p:tav tm="0">
                                          <p:val>
                                            <p:strVal val="#ppt_x"/>
                                          </p:val>
                                        </p:tav>
                                        <p:tav tm="100000">
                                          <p:val>
                                            <p:strVal val="#ppt_x"/>
                                          </p:val>
                                        </p:tav>
                                      </p:tavLst>
                                    </p:anim>
                                    <p:anim calcmode="lin" valueType="num">
                                      <p:cBhvr>
                                        <p:cTn id="4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1000"/>
                                        <p:tgtEl>
                                          <p:spTgt spid="20"/>
                                        </p:tgtEl>
                                      </p:cBhvr>
                                    </p:animEffect>
                                    <p:anim calcmode="lin" valueType="num">
                                      <p:cBhvr>
                                        <p:cTn id="53" dur="1000" fill="hold"/>
                                        <p:tgtEl>
                                          <p:spTgt spid="20"/>
                                        </p:tgtEl>
                                        <p:attrNameLst>
                                          <p:attrName>ppt_x</p:attrName>
                                        </p:attrNameLst>
                                      </p:cBhvr>
                                      <p:tavLst>
                                        <p:tav tm="0">
                                          <p:val>
                                            <p:strVal val="#ppt_x"/>
                                          </p:val>
                                        </p:tav>
                                        <p:tav tm="100000">
                                          <p:val>
                                            <p:strVal val="#ppt_x"/>
                                          </p:val>
                                        </p:tav>
                                      </p:tavLst>
                                    </p:anim>
                                    <p:anim calcmode="lin" valueType="num">
                                      <p:cBhvr>
                                        <p:cTn id="5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xit" presetSubtype="4" fill="hold" nodeType="clickEffect">
                                  <p:stCondLst>
                                    <p:cond delay="0"/>
                                  </p:stCondLst>
                                  <p:childTnLst>
                                    <p:anim calcmode="lin" valueType="num">
                                      <p:cBhvr additive="base">
                                        <p:cTn id="58" dur="500"/>
                                        <p:tgtEl>
                                          <p:spTgt spid="20"/>
                                        </p:tgtEl>
                                        <p:attrNameLst>
                                          <p:attrName>ppt_x</p:attrName>
                                        </p:attrNameLst>
                                      </p:cBhvr>
                                      <p:tavLst>
                                        <p:tav tm="0">
                                          <p:val>
                                            <p:strVal val="ppt_x"/>
                                          </p:val>
                                        </p:tav>
                                        <p:tav tm="100000">
                                          <p:val>
                                            <p:strVal val="ppt_x"/>
                                          </p:val>
                                        </p:tav>
                                      </p:tavLst>
                                    </p:anim>
                                    <p:anim calcmode="lin" valueType="num">
                                      <p:cBhvr additive="base">
                                        <p:cTn id="59" dur="500"/>
                                        <p:tgtEl>
                                          <p:spTgt spid="20"/>
                                        </p:tgtEl>
                                        <p:attrNameLst>
                                          <p:attrName>ppt_y</p:attrName>
                                        </p:attrNameLst>
                                      </p:cBhvr>
                                      <p:tavLst>
                                        <p:tav tm="0">
                                          <p:val>
                                            <p:strVal val="ppt_y"/>
                                          </p:val>
                                        </p:tav>
                                        <p:tav tm="100000">
                                          <p:val>
                                            <p:strVal val="1+ppt_h/2"/>
                                          </p:val>
                                        </p:tav>
                                      </p:tavLst>
                                    </p:anim>
                                    <p:set>
                                      <p:cBhvr>
                                        <p:cTn id="60" dur="1" fill="hold">
                                          <p:stCondLst>
                                            <p:cond delay="499"/>
                                          </p:stCondLst>
                                        </p:cTn>
                                        <p:tgtEl>
                                          <p:spTgt spid="20"/>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22"/>
                                        </p:tgtEl>
                                        <p:attrNameLst>
                                          <p:attrName>ppt_x</p:attrName>
                                        </p:attrNameLst>
                                      </p:cBhvr>
                                      <p:tavLst>
                                        <p:tav tm="0">
                                          <p:val>
                                            <p:strVal val="ppt_x"/>
                                          </p:val>
                                        </p:tav>
                                        <p:tav tm="100000">
                                          <p:val>
                                            <p:strVal val="ppt_x"/>
                                          </p:val>
                                        </p:tav>
                                      </p:tavLst>
                                    </p:anim>
                                    <p:anim calcmode="lin" valueType="num">
                                      <p:cBhvr additive="base">
                                        <p:cTn id="63" dur="500"/>
                                        <p:tgtEl>
                                          <p:spTgt spid="22"/>
                                        </p:tgtEl>
                                        <p:attrNameLst>
                                          <p:attrName>ppt_y</p:attrName>
                                        </p:attrNameLst>
                                      </p:cBhvr>
                                      <p:tavLst>
                                        <p:tav tm="0">
                                          <p:val>
                                            <p:strVal val="ppt_y"/>
                                          </p:val>
                                        </p:tav>
                                        <p:tav tm="100000">
                                          <p:val>
                                            <p:strVal val="1+ppt_h/2"/>
                                          </p:val>
                                        </p:tav>
                                      </p:tavLst>
                                    </p:anim>
                                    <p:set>
                                      <p:cBhvr>
                                        <p:cTn id="64" dur="1" fill="hold">
                                          <p:stCondLst>
                                            <p:cond delay="499"/>
                                          </p:stCondLst>
                                        </p:cTn>
                                        <p:tgtEl>
                                          <p:spTgt spid="22"/>
                                        </p:tgtEl>
                                        <p:attrNameLst>
                                          <p:attrName>style.visibility</p:attrName>
                                        </p:attrNameLst>
                                      </p:cBhvr>
                                      <p:to>
                                        <p:strVal val="hidden"/>
                                      </p:to>
                                    </p:set>
                                  </p:childTnLst>
                                </p:cTn>
                              </p:par>
                            </p:childTnLst>
                          </p:cTn>
                        </p:par>
                        <p:par>
                          <p:cTn id="65" fill="hold">
                            <p:stCondLst>
                              <p:cond delay="500"/>
                            </p:stCondLst>
                            <p:childTnLst>
                              <p:par>
                                <p:cTn id="66" presetID="42" presetClass="entr" presetSubtype="0" fill="hold"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1000"/>
                                        <p:tgtEl>
                                          <p:spTgt spid="16"/>
                                        </p:tgtEl>
                                      </p:cBhvr>
                                    </p:animEffect>
                                    <p:anim calcmode="lin" valueType="num">
                                      <p:cBhvr>
                                        <p:cTn id="69" dur="1000" fill="hold"/>
                                        <p:tgtEl>
                                          <p:spTgt spid="16"/>
                                        </p:tgtEl>
                                        <p:attrNameLst>
                                          <p:attrName>ppt_x</p:attrName>
                                        </p:attrNameLst>
                                      </p:cBhvr>
                                      <p:tavLst>
                                        <p:tav tm="0">
                                          <p:val>
                                            <p:strVal val="#ppt_x"/>
                                          </p:val>
                                        </p:tav>
                                        <p:tav tm="100000">
                                          <p:val>
                                            <p:strVal val="#ppt_x"/>
                                          </p:val>
                                        </p:tav>
                                      </p:tavLst>
                                    </p:anim>
                                    <p:anim calcmode="lin" valueType="num">
                                      <p:cBhvr>
                                        <p:cTn id="7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1499851"/>
          </a:xfrm>
        </p:spPr>
        <p:txBody>
          <a:bodyPr/>
          <a:lstStyle/>
          <a:p>
            <a:pPr algn="l"/>
            <a:r>
              <a:rPr lang="en-GB"/>
              <a:t>Database Design</a:t>
            </a:r>
            <a:endParaRPr lang="en-US" dirty="0"/>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fld id="{2002C526-CA85-47D8-94CE-9920FEB6DFCB}" type="datetime1">
              <a:rPr lang="en-US" smtClean="0"/>
              <a:t>3/25/2021</a:t>
            </a:fld>
            <a:endParaRPr lang="en-US" dirty="0"/>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15</a:t>
            </a:fld>
            <a:endParaRPr lang="en-US" dirty="0"/>
          </a:p>
        </p:txBody>
      </p:sp>
      <p:sp>
        <p:nvSpPr>
          <p:cNvPr id="39" name="TextBox 38">
            <a:extLst>
              <a:ext uri="{FF2B5EF4-FFF2-40B4-BE49-F238E27FC236}">
                <a16:creationId xmlns:a16="http://schemas.microsoft.com/office/drawing/2014/main" id="{0B424CE4-F9C8-463D-A98E-EEE84914623E}"/>
              </a:ext>
            </a:extLst>
          </p:cNvPr>
          <p:cNvSpPr txBox="1"/>
          <p:nvPr/>
        </p:nvSpPr>
        <p:spPr>
          <a:xfrm>
            <a:off x="218114" y="2083995"/>
            <a:ext cx="5400675" cy="369332"/>
          </a:xfrm>
          <a:prstGeom prst="rect">
            <a:avLst/>
          </a:prstGeom>
          <a:noFill/>
        </p:spPr>
        <p:txBody>
          <a:bodyPr wrap="square" rtlCol="0">
            <a:spAutoFit/>
          </a:bodyPr>
          <a:lstStyle/>
          <a:p>
            <a:r>
              <a:rPr lang="en-GB" dirty="0"/>
              <a:t>Table </a:t>
            </a:r>
            <a:r>
              <a:rPr lang="en-GB" b="1" dirty="0"/>
              <a:t>admin</a:t>
            </a:r>
          </a:p>
        </p:txBody>
      </p:sp>
      <p:graphicFrame>
        <p:nvGraphicFramePr>
          <p:cNvPr id="40" name="Table 39">
            <a:extLst>
              <a:ext uri="{FF2B5EF4-FFF2-40B4-BE49-F238E27FC236}">
                <a16:creationId xmlns:a16="http://schemas.microsoft.com/office/drawing/2014/main" id="{C9B86601-D808-4E4B-8C4F-D33CBA161CEA}"/>
              </a:ext>
            </a:extLst>
          </p:cNvPr>
          <p:cNvGraphicFramePr>
            <a:graphicFrameLocks noGrp="1"/>
          </p:cNvGraphicFramePr>
          <p:nvPr>
            <p:extLst>
              <p:ext uri="{D42A27DB-BD31-4B8C-83A1-F6EECF244321}">
                <p14:modId xmlns:p14="http://schemas.microsoft.com/office/powerpoint/2010/main" val="4074528217"/>
              </p:ext>
            </p:extLst>
          </p:nvPr>
        </p:nvGraphicFramePr>
        <p:xfrm>
          <a:off x="218113" y="2697480"/>
          <a:ext cx="5400675" cy="827994"/>
        </p:xfrm>
        <a:graphic>
          <a:graphicData uri="http://schemas.openxmlformats.org/drawingml/2006/table">
            <a:tbl>
              <a:tblPr firstRow="1" firstCol="1" bandRow="1">
                <a:tableStyleId>{5C22544A-7EE6-4342-B048-85BDC9FD1C3A}</a:tableStyleId>
              </a:tblPr>
              <a:tblGrid>
                <a:gridCol w="1070610">
                  <a:extLst>
                    <a:ext uri="{9D8B030D-6E8A-4147-A177-3AD203B41FA5}">
                      <a16:colId xmlns:a16="http://schemas.microsoft.com/office/drawing/2014/main" val="3706020776"/>
                    </a:ext>
                  </a:extLst>
                </a:gridCol>
                <a:gridCol w="1120775">
                  <a:extLst>
                    <a:ext uri="{9D8B030D-6E8A-4147-A177-3AD203B41FA5}">
                      <a16:colId xmlns:a16="http://schemas.microsoft.com/office/drawing/2014/main" val="1340302326"/>
                    </a:ext>
                  </a:extLst>
                </a:gridCol>
                <a:gridCol w="1097280">
                  <a:extLst>
                    <a:ext uri="{9D8B030D-6E8A-4147-A177-3AD203B41FA5}">
                      <a16:colId xmlns:a16="http://schemas.microsoft.com/office/drawing/2014/main" val="517834249"/>
                    </a:ext>
                  </a:extLst>
                </a:gridCol>
                <a:gridCol w="1080770">
                  <a:extLst>
                    <a:ext uri="{9D8B030D-6E8A-4147-A177-3AD203B41FA5}">
                      <a16:colId xmlns:a16="http://schemas.microsoft.com/office/drawing/2014/main" val="3730088752"/>
                    </a:ext>
                  </a:extLst>
                </a:gridCol>
                <a:gridCol w="1031240">
                  <a:extLst>
                    <a:ext uri="{9D8B030D-6E8A-4147-A177-3AD203B41FA5}">
                      <a16:colId xmlns:a16="http://schemas.microsoft.com/office/drawing/2014/main" val="3494691272"/>
                    </a:ext>
                  </a:extLst>
                </a:gridCol>
              </a:tblGrid>
              <a:tr h="279354">
                <a:tc>
                  <a:txBody>
                    <a:bodyPr/>
                    <a:lstStyle/>
                    <a:p>
                      <a:pPr algn="ctr"/>
                      <a:r>
                        <a:rPr lang="vi-VN" sz="1200" dirty="0">
                          <a:effectLst/>
                        </a:rPr>
                        <a:t>Tính chất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Tên trường</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Kiểu dữ liệu</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Kích cỡ</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Chú thích</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98311669"/>
                  </a:ext>
                </a:extLst>
              </a:tr>
              <a:tr h="0">
                <a:tc>
                  <a:txBody>
                    <a:bodyPr/>
                    <a:lstStyle/>
                    <a:p>
                      <a:pPr algn="ctr"/>
                      <a:r>
                        <a:rPr lang="vi-VN" sz="1200" dirty="0">
                          <a:effectLst/>
                        </a:rPr>
                        <a:t>Primary key</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b="1" u="sng" dirty="0">
                          <a:effectLst/>
                        </a:rPr>
                        <a:t>username</a:t>
                      </a:r>
                      <a:endPar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50</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Tài khoản Quản trị</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086048"/>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password</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32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Mật khẩu</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72311454"/>
                  </a:ext>
                </a:extLst>
              </a:tr>
            </a:tbl>
          </a:graphicData>
        </a:graphic>
      </p:graphicFrame>
      <p:graphicFrame>
        <p:nvGraphicFramePr>
          <p:cNvPr id="41" name="Table 40">
            <a:extLst>
              <a:ext uri="{FF2B5EF4-FFF2-40B4-BE49-F238E27FC236}">
                <a16:creationId xmlns:a16="http://schemas.microsoft.com/office/drawing/2014/main" id="{5F0A2CE4-98C9-48C6-89B3-71CD54BA4A24}"/>
              </a:ext>
            </a:extLst>
          </p:cNvPr>
          <p:cNvGraphicFramePr>
            <a:graphicFrameLocks noGrp="1"/>
          </p:cNvGraphicFramePr>
          <p:nvPr>
            <p:extLst>
              <p:ext uri="{D42A27DB-BD31-4B8C-83A1-F6EECF244321}">
                <p14:modId xmlns:p14="http://schemas.microsoft.com/office/powerpoint/2010/main" val="3311788872"/>
              </p:ext>
            </p:extLst>
          </p:nvPr>
        </p:nvGraphicFramePr>
        <p:xfrm>
          <a:off x="6192251" y="2697480"/>
          <a:ext cx="5490845" cy="1176976"/>
        </p:xfrm>
        <a:graphic>
          <a:graphicData uri="http://schemas.openxmlformats.org/drawingml/2006/table">
            <a:tbl>
              <a:tblPr firstRow="1" firstCol="1" bandRow="1">
                <a:tableStyleId>{5C22544A-7EE6-4342-B048-85BDC9FD1C3A}</a:tableStyleId>
              </a:tblPr>
              <a:tblGrid>
                <a:gridCol w="1160780">
                  <a:extLst>
                    <a:ext uri="{9D8B030D-6E8A-4147-A177-3AD203B41FA5}">
                      <a16:colId xmlns:a16="http://schemas.microsoft.com/office/drawing/2014/main" val="4140078452"/>
                    </a:ext>
                  </a:extLst>
                </a:gridCol>
                <a:gridCol w="1120775">
                  <a:extLst>
                    <a:ext uri="{9D8B030D-6E8A-4147-A177-3AD203B41FA5}">
                      <a16:colId xmlns:a16="http://schemas.microsoft.com/office/drawing/2014/main" val="1645973047"/>
                    </a:ext>
                  </a:extLst>
                </a:gridCol>
                <a:gridCol w="1097280">
                  <a:extLst>
                    <a:ext uri="{9D8B030D-6E8A-4147-A177-3AD203B41FA5}">
                      <a16:colId xmlns:a16="http://schemas.microsoft.com/office/drawing/2014/main" val="1534495395"/>
                    </a:ext>
                  </a:extLst>
                </a:gridCol>
                <a:gridCol w="1080770">
                  <a:extLst>
                    <a:ext uri="{9D8B030D-6E8A-4147-A177-3AD203B41FA5}">
                      <a16:colId xmlns:a16="http://schemas.microsoft.com/office/drawing/2014/main" val="2185007174"/>
                    </a:ext>
                  </a:extLst>
                </a:gridCol>
                <a:gridCol w="1031240">
                  <a:extLst>
                    <a:ext uri="{9D8B030D-6E8A-4147-A177-3AD203B41FA5}">
                      <a16:colId xmlns:a16="http://schemas.microsoft.com/office/drawing/2014/main" val="601626612"/>
                    </a:ext>
                  </a:extLst>
                </a:gridCol>
              </a:tblGrid>
              <a:tr h="262576">
                <a:tc>
                  <a:txBody>
                    <a:bodyPr/>
                    <a:lstStyle/>
                    <a:p>
                      <a:pPr algn="ctr"/>
                      <a:r>
                        <a:rPr lang="vi-VN" sz="1200" dirty="0">
                          <a:effectLst/>
                        </a:rPr>
                        <a:t>Tính chất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Tên trường</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Kiểu dữ liệu</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Kích cỡ</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Chú thích</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56319464"/>
                  </a:ext>
                </a:extLst>
              </a:tr>
              <a:tr h="0">
                <a:tc>
                  <a:txBody>
                    <a:bodyPr/>
                    <a:lstStyle/>
                    <a:p>
                      <a:pPr algn="ctr"/>
                      <a:r>
                        <a:rPr lang="vi-VN" sz="1200" dirty="0">
                          <a:effectLst/>
                        </a:rPr>
                        <a:t>Primary key</a:t>
                      </a:r>
                      <a:endParaRPr lang="en-GB" sz="1200" dirty="0">
                        <a:effectLst/>
                      </a:endParaRPr>
                    </a:p>
                    <a:p>
                      <a:pPr algn="ctr"/>
                      <a:r>
                        <a:rPr lang="vi-VN" sz="1200" dirty="0">
                          <a:effectLst/>
                        </a:rPr>
                        <a:t>Auto-Increment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b="1" u="sng" dirty="0">
                          <a:effectLst/>
                        </a:rPr>
                        <a:t>addID</a:t>
                      </a:r>
                      <a:endPar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Mã địa chỉ trung tâm</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4340912"/>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address</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500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Địa chỉ trung tâm</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8311248"/>
                  </a:ext>
                </a:extLst>
              </a:tr>
            </a:tbl>
          </a:graphicData>
        </a:graphic>
      </p:graphicFrame>
      <p:sp>
        <p:nvSpPr>
          <p:cNvPr id="42" name="TextBox 41">
            <a:extLst>
              <a:ext uri="{FF2B5EF4-FFF2-40B4-BE49-F238E27FC236}">
                <a16:creationId xmlns:a16="http://schemas.microsoft.com/office/drawing/2014/main" id="{38BEA694-FA3D-4774-90F4-BCA14BC7AA38}"/>
              </a:ext>
            </a:extLst>
          </p:cNvPr>
          <p:cNvSpPr txBox="1"/>
          <p:nvPr/>
        </p:nvSpPr>
        <p:spPr>
          <a:xfrm>
            <a:off x="6055875" y="2083995"/>
            <a:ext cx="5400675" cy="369332"/>
          </a:xfrm>
          <a:prstGeom prst="rect">
            <a:avLst/>
          </a:prstGeom>
          <a:noFill/>
        </p:spPr>
        <p:txBody>
          <a:bodyPr wrap="square" rtlCol="0">
            <a:spAutoFit/>
          </a:bodyPr>
          <a:lstStyle/>
          <a:p>
            <a:r>
              <a:rPr lang="en-GB" dirty="0"/>
              <a:t>Table </a:t>
            </a:r>
            <a:r>
              <a:rPr lang="en-GB" b="1" dirty="0"/>
              <a:t>address</a:t>
            </a:r>
          </a:p>
        </p:txBody>
      </p:sp>
      <p:graphicFrame>
        <p:nvGraphicFramePr>
          <p:cNvPr id="43" name="Table 42">
            <a:extLst>
              <a:ext uri="{FF2B5EF4-FFF2-40B4-BE49-F238E27FC236}">
                <a16:creationId xmlns:a16="http://schemas.microsoft.com/office/drawing/2014/main" id="{D7E63ACF-AC55-470A-9818-3A2489B9E488}"/>
              </a:ext>
            </a:extLst>
          </p:cNvPr>
          <p:cNvGraphicFramePr>
            <a:graphicFrameLocks noGrp="1"/>
          </p:cNvGraphicFramePr>
          <p:nvPr>
            <p:extLst>
              <p:ext uri="{D42A27DB-BD31-4B8C-83A1-F6EECF244321}">
                <p14:modId xmlns:p14="http://schemas.microsoft.com/office/powerpoint/2010/main" val="1760947747"/>
              </p:ext>
            </p:extLst>
          </p:nvPr>
        </p:nvGraphicFramePr>
        <p:xfrm>
          <a:off x="3265367" y="5018159"/>
          <a:ext cx="5490845" cy="1161661"/>
        </p:xfrm>
        <a:graphic>
          <a:graphicData uri="http://schemas.openxmlformats.org/drawingml/2006/table">
            <a:tbl>
              <a:tblPr firstRow="1" firstCol="1" bandRow="1">
                <a:tableStyleId>{5C22544A-7EE6-4342-B048-85BDC9FD1C3A}</a:tableStyleId>
              </a:tblPr>
              <a:tblGrid>
                <a:gridCol w="1160780">
                  <a:extLst>
                    <a:ext uri="{9D8B030D-6E8A-4147-A177-3AD203B41FA5}">
                      <a16:colId xmlns:a16="http://schemas.microsoft.com/office/drawing/2014/main" val="995572895"/>
                    </a:ext>
                  </a:extLst>
                </a:gridCol>
                <a:gridCol w="1120775">
                  <a:extLst>
                    <a:ext uri="{9D8B030D-6E8A-4147-A177-3AD203B41FA5}">
                      <a16:colId xmlns:a16="http://schemas.microsoft.com/office/drawing/2014/main" val="824216665"/>
                    </a:ext>
                  </a:extLst>
                </a:gridCol>
                <a:gridCol w="1097280">
                  <a:extLst>
                    <a:ext uri="{9D8B030D-6E8A-4147-A177-3AD203B41FA5}">
                      <a16:colId xmlns:a16="http://schemas.microsoft.com/office/drawing/2014/main" val="2438616477"/>
                    </a:ext>
                  </a:extLst>
                </a:gridCol>
                <a:gridCol w="1080770">
                  <a:extLst>
                    <a:ext uri="{9D8B030D-6E8A-4147-A177-3AD203B41FA5}">
                      <a16:colId xmlns:a16="http://schemas.microsoft.com/office/drawing/2014/main" val="3275263513"/>
                    </a:ext>
                  </a:extLst>
                </a:gridCol>
                <a:gridCol w="1031240">
                  <a:extLst>
                    <a:ext uri="{9D8B030D-6E8A-4147-A177-3AD203B41FA5}">
                      <a16:colId xmlns:a16="http://schemas.microsoft.com/office/drawing/2014/main" val="1024873571"/>
                    </a:ext>
                  </a:extLst>
                </a:gridCol>
              </a:tblGrid>
              <a:tr h="247261">
                <a:tc>
                  <a:txBody>
                    <a:bodyPr/>
                    <a:lstStyle/>
                    <a:p>
                      <a:pPr algn="ctr"/>
                      <a:r>
                        <a:rPr lang="vi-VN" sz="1200" dirty="0">
                          <a:effectLst/>
                        </a:rPr>
                        <a:t>Tính chất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Tên trường</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Kiểu dữ liệu</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Kích cỡ</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Chú thích</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50200991"/>
                  </a:ext>
                </a:extLst>
              </a:tr>
              <a:tr h="0">
                <a:tc>
                  <a:txBody>
                    <a:bodyPr/>
                    <a:lstStyle/>
                    <a:p>
                      <a:pPr algn="ctr"/>
                      <a:r>
                        <a:rPr lang="vi-VN" sz="1200" dirty="0">
                          <a:effectLst/>
                        </a:rPr>
                        <a:t>Primary key</a:t>
                      </a:r>
                      <a:endParaRPr lang="en-GB" sz="1200" dirty="0">
                        <a:effectLst/>
                      </a:endParaRPr>
                    </a:p>
                    <a:p>
                      <a:pPr algn="ctr"/>
                      <a:r>
                        <a:rPr lang="vi-VN" sz="1200" dirty="0">
                          <a:effectLst/>
                        </a:rPr>
                        <a:t>Auto-Increment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b="1" u="sng" dirty="0">
                          <a:effectLst/>
                        </a:rPr>
                        <a:t>catID</a:t>
                      </a:r>
                      <a:endPar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Mã danh mục</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98106062"/>
                  </a:ext>
                </a:extLst>
              </a:tr>
              <a:tr h="0">
                <a:tc>
                  <a:txBody>
                    <a:bodyPr/>
                    <a:lstStyle/>
                    <a:p>
                      <a:pPr algn="ctr"/>
                      <a:r>
                        <a:rPr lang="vi-VN" sz="1200" dirty="0">
                          <a:effectLst/>
                        </a:rPr>
                        <a:t> </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catName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100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Tên danh mục</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2635006"/>
                  </a:ext>
                </a:extLst>
              </a:tr>
            </a:tbl>
          </a:graphicData>
        </a:graphic>
      </p:graphicFrame>
      <p:sp>
        <p:nvSpPr>
          <p:cNvPr id="44" name="TextBox 43">
            <a:extLst>
              <a:ext uri="{FF2B5EF4-FFF2-40B4-BE49-F238E27FC236}">
                <a16:creationId xmlns:a16="http://schemas.microsoft.com/office/drawing/2014/main" id="{78428D38-D759-4F6C-8E32-3DAE4803964E}"/>
              </a:ext>
            </a:extLst>
          </p:cNvPr>
          <p:cNvSpPr txBox="1"/>
          <p:nvPr/>
        </p:nvSpPr>
        <p:spPr>
          <a:xfrm>
            <a:off x="3265367" y="4299845"/>
            <a:ext cx="5400675" cy="369332"/>
          </a:xfrm>
          <a:prstGeom prst="rect">
            <a:avLst/>
          </a:prstGeom>
          <a:noFill/>
        </p:spPr>
        <p:txBody>
          <a:bodyPr wrap="square" rtlCol="0">
            <a:spAutoFit/>
          </a:bodyPr>
          <a:lstStyle/>
          <a:p>
            <a:r>
              <a:rPr lang="en-GB" dirty="0"/>
              <a:t>Table </a:t>
            </a:r>
            <a:r>
              <a:rPr lang="en-GB" b="1" dirty="0"/>
              <a:t>category</a:t>
            </a:r>
          </a:p>
        </p:txBody>
      </p:sp>
    </p:spTree>
    <p:extLst>
      <p:ext uri="{BB962C8B-B14F-4D97-AF65-F5344CB8AC3E}">
        <p14:creationId xmlns:p14="http://schemas.microsoft.com/office/powerpoint/2010/main" val="20280731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anim calcmode="lin" valueType="num">
                                      <p:cBhvr>
                                        <p:cTn id="20" dur="1000" fill="hold"/>
                                        <p:tgtEl>
                                          <p:spTgt spid="42"/>
                                        </p:tgtEl>
                                        <p:attrNameLst>
                                          <p:attrName>ppt_x</p:attrName>
                                        </p:attrNameLst>
                                      </p:cBhvr>
                                      <p:tavLst>
                                        <p:tav tm="0">
                                          <p:val>
                                            <p:strVal val="#ppt_x"/>
                                          </p:val>
                                        </p:tav>
                                        <p:tav tm="100000">
                                          <p:val>
                                            <p:strVal val="#ppt_x"/>
                                          </p:val>
                                        </p:tav>
                                      </p:tavLst>
                                    </p:anim>
                                    <p:anim calcmode="lin" valueType="num">
                                      <p:cBhvr>
                                        <p:cTn id="21" dur="10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1000"/>
                                        <p:tgtEl>
                                          <p:spTgt spid="41"/>
                                        </p:tgtEl>
                                      </p:cBhvr>
                                    </p:animEffect>
                                    <p:anim calcmode="lin" valueType="num">
                                      <p:cBhvr>
                                        <p:cTn id="25" dur="1000" fill="hold"/>
                                        <p:tgtEl>
                                          <p:spTgt spid="41"/>
                                        </p:tgtEl>
                                        <p:attrNameLst>
                                          <p:attrName>ppt_x</p:attrName>
                                        </p:attrNameLst>
                                      </p:cBhvr>
                                      <p:tavLst>
                                        <p:tav tm="0">
                                          <p:val>
                                            <p:strVal val="#ppt_x"/>
                                          </p:val>
                                        </p:tav>
                                        <p:tav tm="100000">
                                          <p:val>
                                            <p:strVal val="#ppt_x"/>
                                          </p:val>
                                        </p:tav>
                                      </p:tavLst>
                                    </p:anim>
                                    <p:anim calcmode="lin" valueType="num">
                                      <p:cBhvr>
                                        <p:cTn id="2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1000"/>
                                        <p:tgtEl>
                                          <p:spTgt spid="44"/>
                                        </p:tgtEl>
                                      </p:cBhvr>
                                    </p:animEffect>
                                    <p:anim calcmode="lin" valueType="num">
                                      <p:cBhvr>
                                        <p:cTn id="32" dur="1000" fill="hold"/>
                                        <p:tgtEl>
                                          <p:spTgt spid="44"/>
                                        </p:tgtEl>
                                        <p:attrNameLst>
                                          <p:attrName>ppt_x</p:attrName>
                                        </p:attrNameLst>
                                      </p:cBhvr>
                                      <p:tavLst>
                                        <p:tav tm="0">
                                          <p:val>
                                            <p:strVal val="#ppt_x"/>
                                          </p:val>
                                        </p:tav>
                                        <p:tav tm="100000">
                                          <p:val>
                                            <p:strVal val="#ppt_x"/>
                                          </p:val>
                                        </p:tav>
                                      </p:tavLst>
                                    </p:anim>
                                    <p:anim calcmode="lin" valueType="num">
                                      <p:cBhvr>
                                        <p:cTn id="33" dur="1000" fill="hold"/>
                                        <p:tgtEl>
                                          <p:spTgt spid="4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1000"/>
                                        <p:tgtEl>
                                          <p:spTgt spid="43"/>
                                        </p:tgtEl>
                                      </p:cBhvr>
                                    </p:animEffect>
                                    <p:anim calcmode="lin" valueType="num">
                                      <p:cBhvr>
                                        <p:cTn id="37" dur="1000" fill="hold"/>
                                        <p:tgtEl>
                                          <p:spTgt spid="43"/>
                                        </p:tgtEl>
                                        <p:attrNameLst>
                                          <p:attrName>ppt_x</p:attrName>
                                        </p:attrNameLst>
                                      </p:cBhvr>
                                      <p:tavLst>
                                        <p:tav tm="0">
                                          <p:val>
                                            <p:strVal val="#ppt_x"/>
                                          </p:val>
                                        </p:tav>
                                        <p:tav tm="100000">
                                          <p:val>
                                            <p:strVal val="#ppt_x"/>
                                          </p:val>
                                        </p:tav>
                                      </p:tavLst>
                                    </p:anim>
                                    <p:anim calcmode="lin" valueType="num">
                                      <p:cBhvr>
                                        <p:cTn id="3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1499851"/>
          </a:xfrm>
        </p:spPr>
        <p:txBody>
          <a:bodyPr/>
          <a:lstStyle/>
          <a:p>
            <a:pPr algn="l"/>
            <a:r>
              <a:rPr lang="en-GB"/>
              <a:t>Database Design</a:t>
            </a:r>
            <a:endParaRPr lang="en-US" dirty="0"/>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fld id="{2002C526-CA85-47D8-94CE-9920FEB6DFCB}" type="datetime1">
              <a:rPr lang="en-US" smtClean="0"/>
              <a:t>3/25/2021</a:t>
            </a:fld>
            <a:endParaRPr lang="en-US" dirty="0"/>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16</a:t>
            </a:fld>
            <a:endParaRPr lang="en-US" dirty="0"/>
          </a:p>
        </p:txBody>
      </p:sp>
      <p:sp>
        <p:nvSpPr>
          <p:cNvPr id="39" name="TextBox 38">
            <a:extLst>
              <a:ext uri="{FF2B5EF4-FFF2-40B4-BE49-F238E27FC236}">
                <a16:creationId xmlns:a16="http://schemas.microsoft.com/office/drawing/2014/main" id="{0B424CE4-F9C8-463D-A98E-EEE84914623E}"/>
              </a:ext>
            </a:extLst>
          </p:cNvPr>
          <p:cNvSpPr txBox="1"/>
          <p:nvPr/>
        </p:nvSpPr>
        <p:spPr>
          <a:xfrm>
            <a:off x="218114" y="2083995"/>
            <a:ext cx="5400675" cy="369332"/>
          </a:xfrm>
          <a:prstGeom prst="rect">
            <a:avLst/>
          </a:prstGeom>
          <a:noFill/>
        </p:spPr>
        <p:txBody>
          <a:bodyPr wrap="square" rtlCol="0">
            <a:spAutoFit/>
          </a:bodyPr>
          <a:lstStyle/>
          <a:p>
            <a:r>
              <a:rPr lang="en-GB" dirty="0"/>
              <a:t>Table </a:t>
            </a:r>
            <a:r>
              <a:rPr lang="en-GB" b="1" dirty="0"/>
              <a:t>feedback</a:t>
            </a:r>
          </a:p>
        </p:txBody>
      </p:sp>
      <p:sp>
        <p:nvSpPr>
          <p:cNvPr id="42" name="TextBox 41">
            <a:extLst>
              <a:ext uri="{FF2B5EF4-FFF2-40B4-BE49-F238E27FC236}">
                <a16:creationId xmlns:a16="http://schemas.microsoft.com/office/drawing/2014/main" id="{38BEA694-FA3D-4774-90F4-BCA14BC7AA38}"/>
              </a:ext>
            </a:extLst>
          </p:cNvPr>
          <p:cNvSpPr txBox="1"/>
          <p:nvPr/>
        </p:nvSpPr>
        <p:spPr>
          <a:xfrm>
            <a:off x="6055875" y="2083995"/>
            <a:ext cx="5400675" cy="369332"/>
          </a:xfrm>
          <a:prstGeom prst="rect">
            <a:avLst/>
          </a:prstGeom>
          <a:noFill/>
        </p:spPr>
        <p:txBody>
          <a:bodyPr wrap="square" rtlCol="0">
            <a:spAutoFit/>
          </a:bodyPr>
          <a:lstStyle/>
          <a:p>
            <a:r>
              <a:rPr lang="en-GB" dirty="0"/>
              <a:t>Table </a:t>
            </a:r>
            <a:r>
              <a:rPr lang="en-GB" b="1" dirty="0"/>
              <a:t>teacher</a:t>
            </a:r>
          </a:p>
        </p:txBody>
      </p:sp>
      <p:graphicFrame>
        <p:nvGraphicFramePr>
          <p:cNvPr id="2" name="Table 1">
            <a:extLst>
              <a:ext uri="{FF2B5EF4-FFF2-40B4-BE49-F238E27FC236}">
                <a16:creationId xmlns:a16="http://schemas.microsoft.com/office/drawing/2014/main" id="{98FDABA2-FFAD-4982-A8C7-F388884E61AA}"/>
              </a:ext>
            </a:extLst>
          </p:cNvPr>
          <p:cNvGraphicFramePr>
            <a:graphicFrameLocks noGrp="1"/>
          </p:cNvGraphicFramePr>
          <p:nvPr>
            <p:extLst>
              <p:ext uri="{D42A27DB-BD31-4B8C-83A1-F6EECF244321}">
                <p14:modId xmlns:p14="http://schemas.microsoft.com/office/powerpoint/2010/main" val="1291486070"/>
              </p:ext>
            </p:extLst>
          </p:nvPr>
        </p:nvGraphicFramePr>
        <p:xfrm>
          <a:off x="218114" y="2558155"/>
          <a:ext cx="5490845" cy="2676785"/>
        </p:xfrm>
        <a:graphic>
          <a:graphicData uri="http://schemas.openxmlformats.org/drawingml/2006/table">
            <a:tbl>
              <a:tblPr firstRow="1" firstCol="1" bandRow="1">
                <a:tableStyleId>{5C22544A-7EE6-4342-B048-85BDC9FD1C3A}</a:tableStyleId>
              </a:tblPr>
              <a:tblGrid>
                <a:gridCol w="1160780">
                  <a:extLst>
                    <a:ext uri="{9D8B030D-6E8A-4147-A177-3AD203B41FA5}">
                      <a16:colId xmlns:a16="http://schemas.microsoft.com/office/drawing/2014/main" val="1930806609"/>
                    </a:ext>
                  </a:extLst>
                </a:gridCol>
                <a:gridCol w="1120775">
                  <a:extLst>
                    <a:ext uri="{9D8B030D-6E8A-4147-A177-3AD203B41FA5}">
                      <a16:colId xmlns:a16="http://schemas.microsoft.com/office/drawing/2014/main" val="509697814"/>
                    </a:ext>
                  </a:extLst>
                </a:gridCol>
                <a:gridCol w="1097280">
                  <a:extLst>
                    <a:ext uri="{9D8B030D-6E8A-4147-A177-3AD203B41FA5}">
                      <a16:colId xmlns:a16="http://schemas.microsoft.com/office/drawing/2014/main" val="2406655617"/>
                    </a:ext>
                  </a:extLst>
                </a:gridCol>
                <a:gridCol w="1080770">
                  <a:extLst>
                    <a:ext uri="{9D8B030D-6E8A-4147-A177-3AD203B41FA5}">
                      <a16:colId xmlns:a16="http://schemas.microsoft.com/office/drawing/2014/main" val="3519268556"/>
                    </a:ext>
                  </a:extLst>
                </a:gridCol>
                <a:gridCol w="1031240">
                  <a:extLst>
                    <a:ext uri="{9D8B030D-6E8A-4147-A177-3AD203B41FA5}">
                      <a16:colId xmlns:a16="http://schemas.microsoft.com/office/drawing/2014/main" val="3483667887"/>
                    </a:ext>
                  </a:extLst>
                </a:gridCol>
              </a:tblGrid>
              <a:tr h="299345">
                <a:tc>
                  <a:txBody>
                    <a:bodyPr/>
                    <a:lstStyle/>
                    <a:p>
                      <a:pPr algn="ctr"/>
                      <a:r>
                        <a:rPr lang="vi-VN" sz="1200">
                          <a:effectLst/>
                        </a:rPr>
                        <a:t>Tính chất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Tên trường</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Kiểu dữ liệu</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Kích cỡ</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Chú thích</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52973578"/>
                  </a:ext>
                </a:extLst>
              </a:tr>
              <a:tr h="0">
                <a:tc>
                  <a:txBody>
                    <a:bodyPr/>
                    <a:lstStyle/>
                    <a:p>
                      <a:pPr algn="ctr"/>
                      <a:r>
                        <a:rPr lang="vi-VN" sz="1200">
                          <a:effectLst/>
                        </a:rPr>
                        <a:t>Primary key</a:t>
                      </a:r>
                      <a:endParaRPr lang="en-GB" sz="1200">
                        <a:effectLst/>
                      </a:endParaRPr>
                    </a:p>
                    <a:p>
                      <a:pPr algn="ctr"/>
                      <a:r>
                        <a:rPr lang="vi-VN" sz="1200">
                          <a:effectLst/>
                        </a:rPr>
                        <a:t>Auto-Increment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b="1" u="sng" dirty="0">
                          <a:effectLst/>
                        </a:rPr>
                        <a:t>id</a:t>
                      </a:r>
                      <a:endPar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int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3</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Mã phản hồi</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5009322"/>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feedbackDate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date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Ngày gửi phản hồi</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58046084"/>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email</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Email khách hàng</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2477506"/>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subject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Tiêu đề của phản hồi</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5297401"/>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body</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longtext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dirty="0">
                          <a:effectLst/>
                        </a:rPr>
                        <a:t> </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Nội dung phản hồi</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93976058"/>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response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bit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dirty="0">
                          <a:effectLst/>
                        </a:rPr>
                        <a:t>1</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Trạng thái phản hồi</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3384413"/>
                  </a:ext>
                </a:extLst>
              </a:tr>
            </a:tbl>
          </a:graphicData>
        </a:graphic>
      </p:graphicFrame>
      <p:graphicFrame>
        <p:nvGraphicFramePr>
          <p:cNvPr id="7" name="Table 6">
            <a:extLst>
              <a:ext uri="{FF2B5EF4-FFF2-40B4-BE49-F238E27FC236}">
                <a16:creationId xmlns:a16="http://schemas.microsoft.com/office/drawing/2014/main" id="{764166D9-333D-40E7-984D-B25E5F001970}"/>
              </a:ext>
            </a:extLst>
          </p:cNvPr>
          <p:cNvGraphicFramePr>
            <a:graphicFrameLocks noGrp="1"/>
          </p:cNvGraphicFramePr>
          <p:nvPr>
            <p:extLst>
              <p:ext uri="{D42A27DB-BD31-4B8C-83A1-F6EECF244321}">
                <p14:modId xmlns:p14="http://schemas.microsoft.com/office/powerpoint/2010/main" val="403322174"/>
              </p:ext>
            </p:extLst>
          </p:nvPr>
        </p:nvGraphicFramePr>
        <p:xfrm>
          <a:off x="6096000" y="2558155"/>
          <a:ext cx="5490845" cy="2512955"/>
        </p:xfrm>
        <a:graphic>
          <a:graphicData uri="http://schemas.openxmlformats.org/drawingml/2006/table">
            <a:tbl>
              <a:tblPr firstRow="1" firstCol="1" bandRow="1">
                <a:tableStyleId>{5C22544A-7EE6-4342-B048-85BDC9FD1C3A}</a:tableStyleId>
              </a:tblPr>
              <a:tblGrid>
                <a:gridCol w="1160780">
                  <a:extLst>
                    <a:ext uri="{9D8B030D-6E8A-4147-A177-3AD203B41FA5}">
                      <a16:colId xmlns:a16="http://schemas.microsoft.com/office/drawing/2014/main" val="262147675"/>
                    </a:ext>
                  </a:extLst>
                </a:gridCol>
                <a:gridCol w="1120775">
                  <a:extLst>
                    <a:ext uri="{9D8B030D-6E8A-4147-A177-3AD203B41FA5}">
                      <a16:colId xmlns:a16="http://schemas.microsoft.com/office/drawing/2014/main" val="2549962729"/>
                    </a:ext>
                  </a:extLst>
                </a:gridCol>
                <a:gridCol w="1097280">
                  <a:extLst>
                    <a:ext uri="{9D8B030D-6E8A-4147-A177-3AD203B41FA5}">
                      <a16:colId xmlns:a16="http://schemas.microsoft.com/office/drawing/2014/main" val="1976382454"/>
                    </a:ext>
                  </a:extLst>
                </a:gridCol>
                <a:gridCol w="1080770">
                  <a:extLst>
                    <a:ext uri="{9D8B030D-6E8A-4147-A177-3AD203B41FA5}">
                      <a16:colId xmlns:a16="http://schemas.microsoft.com/office/drawing/2014/main" val="1401058319"/>
                    </a:ext>
                  </a:extLst>
                </a:gridCol>
                <a:gridCol w="1031240">
                  <a:extLst>
                    <a:ext uri="{9D8B030D-6E8A-4147-A177-3AD203B41FA5}">
                      <a16:colId xmlns:a16="http://schemas.microsoft.com/office/drawing/2014/main" val="2434450505"/>
                    </a:ext>
                  </a:extLst>
                </a:gridCol>
              </a:tblGrid>
              <a:tr h="318395">
                <a:tc>
                  <a:txBody>
                    <a:bodyPr/>
                    <a:lstStyle/>
                    <a:p>
                      <a:pPr algn="ctr"/>
                      <a:r>
                        <a:rPr lang="vi-VN" sz="1200" dirty="0">
                          <a:effectLst/>
                        </a:rPr>
                        <a:t>Tính chất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Tên trường</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Kiểu dữ liệu</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Kích cỡ</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Chú thích</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22921589"/>
                  </a:ext>
                </a:extLst>
              </a:tr>
              <a:tr h="0">
                <a:tc>
                  <a:txBody>
                    <a:bodyPr/>
                    <a:lstStyle/>
                    <a:p>
                      <a:pPr algn="ctr"/>
                      <a:r>
                        <a:rPr lang="vi-VN" sz="1200">
                          <a:effectLst/>
                        </a:rPr>
                        <a:t>Primary key</a:t>
                      </a:r>
                      <a:endParaRPr lang="en-GB" sz="1200">
                        <a:effectLst/>
                      </a:endParaRPr>
                    </a:p>
                    <a:p>
                      <a:pPr algn="ctr"/>
                      <a:r>
                        <a:rPr lang="vi-VN" sz="1200">
                          <a:effectLst/>
                        </a:rPr>
                        <a:t>Auto-Increment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b="1" u="sng" dirty="0">
                          <a:effectLst/>
                        </a:rPr>
                        <a:t>tID</a:t>
                      </a:r>
                      <a:endPar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Mã giảng viên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85109668"/>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name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100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Tên giảng viên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36632621"/>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profession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Chuyên ngành của giảng viên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20925158"/>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photo</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500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Tên file ảnh giảng viên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91127179"/>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description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longtext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Thông tin giảng viên</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18982042"/>
                  </a:ext>
                </a:extLst>
              </a:tr>
            </a:tbl>
          </a:graphicData>
        </a:graphic>
      </p:graphicFrame>
    </p:spTree>
    <p:extLst>
      <p:ext uri="{BB962C8B-B14F-4D97-AF65-F5344CB8AC3E}">
        <p14:creationId xmlns:p14="http://schemas.microsoft.com/office/powerpoint/2010/main" val="28356944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anim calcmode="lin" valueType="num">
                                      <p:cBhvr>
                                        <p:cTn id="20" dur="1000" fill="hold"/>
                                        <p:tgtEl>
                                          <p:spTgt spid="42"/>
                                        </p:tgtEl>
                                        <p:attrNameLst>
                                          <p:attrName>ppt_x</p:attrName>
                                        </p:attrNameLst>
                                      </p:cBhvr>
                                      <p:tavLst>
                                        <p:tav tm="0">
                                          <p:val>
                                            <p:strVal val="#ppt_x"/>
                                          </p:val>
                                        </p:tav>
                                        <p:tav tm="100000">
                                          <p:val>
                                            <p:strVal val="#ppt_x"/>
                                          </p:val>
                                        </p:tav>
                                      </p:tavLst>
                                    </p:anim>
                                    <p:anim calcmode="lin" valueType="num">
                                      <p:cBhvr>
                                        <p:cTn id="21" dur="10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1499851"/>
          </a:xfrm>
        </p:spPr>
        <p:txBody>
          <a:bodyPr/>
          <a:lstStyle/>
          <a:p>
            <a:pPr algn="l"/>
            <a:r>
              <a:rPr lang="en-GB"/>
              <a:t>Database Design</a:t>
            </a:r>
            <a:endParaRPr lang="en-US" dirty="0"/>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fld id="{2002C526-CA85-47D8-94CE-9920FEB6DFCB}" type="datetime1">
              <a:rPr lang="en-US" smtClean="0"/>
              <a:t>3/25/2021</a:t>
            </a:fld>
            <a:endParaRPr lang="en-US" dirty="0"/>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17</a:t>
            </a:fld>
            <a:endParaRPr lang="en-US" dirty="0"/>
          </a:p>
        </p:txBody>
      </p:sp>
      <p:sp>
        <p:nvSpPr>
          <p:cNvPr id="39" name="TextBox 38">
            <a:extLst>
              <a:ext uri="{FF2B5EF4-FFF2-40B4-BE49-F238E27FC236}">
                <a16:creationId xmlns:a16="http://schemas.microsoft.com/office/drawing/2014/main" id="{0B424CE4-F9C8-463D-A98E-EEE84914623E}"/>
              </a:ext>
            </a:extLst>
          </p:cNvPr>
          <p:cNvSpPr txBox="1"/>
          <p:nvPr/>
        </p:nvSpPr>
        <p:spPr>
          <a:xfrm>
            <a:off x="189539" y="1470510"/>
            <a:ext cx="5400675" cy="369332"/>
          </a:xfrm>
          <a:prstGeom prst="rect">
            <a:avLst/>
          </a:prstGeom>
          <a:noFill/>
        </p:spPr>
        <p:txBody>
          <a:bodyPr wrap="square" rtlCol="0">
            <a:spAutoFit/>
          </a:bodyPr>
          <a:lstStyle/>
          <a:p>
            <a:r>
              <a:rPr lang="en-GB" dirty="0"/>
              <a:t>Table </a:t>
            </a:r>
            <a:r>
              <a:rPr lang="en-GB" b="1" dirty="0"/>
              <a:t>admin</a:t>
            </a:r>
          </a:p>
        </p:txBody>
      </p:sp>
      <p:sp>
        <p:nvSpPr>
          <p:cNvPr id="42" name="TextBox 41">
            <a:extLst>
              <a:ext uri="{FF2B5EF4-FFF2-40B4-BE49-F238E27FC236}">
                <a16:creationId xmlns:a16="http://schemas.microsoft.com/office/drawing/2014/main" id="{38BEA694-FA3D-4774-90F4-BCA14BC7AA38}"/>
              </a:ext>
            </a:extLst>
          </p:cNvPr>
          <p:cNvSpPr txBox="1"/>
          <p:nvPr/>
        </p:nvSpPr>
        <p:spPr>
          <a:xfrm>
            <a:off x="6043477" y="1470510"/>
            <a:ext cx="5400675" cy="369332"/>
          </a:xfrm>
          <a:prstGeom prst="rect">
            <a:avLst/>
          </a:prstGeom>
          <a:noFill/>
        </p:spPr>
        <p:txBody>
          <a:bodyPr wrap="square" rtlCol="0">
            <a:spAutoFit/>
          </a:bodyPr>
          <a:lstStyle/>
          <a:p>
            <a:r>
              <a:rPr lang="en-GB" dirty="0"/>
              <a:t>Table </a:t>
            </a:r>
            <a:r>
              <a:rPr lang="en-GB" b="1" dirty="0"/>
              <a:t>address</a:t>
            </a:r>
          </a:p>
        </p:txBody>
      </p:sp>
      <p:graphicFrame>
        <p:nvGraphicFramePr>
          <p:cNvPr id="2" name="Table 1">
            <a:extLst>
              <a:ext uri="{FF2B5EF4-FFF2-40B4-BE49-F238E27FC236}">
                <a16:creationId xmlns:a16="http://schemas.microsoft.com/office/drawing/2014/main" id="{FA165EBB-A275-47BB-AEFD-64FA4EFE0BB1}"/>
              </a:ext>
            </a:extLst>
          </p:cNvPr>
          <p:cNvGraphicFramePr>
            <a:graphicFrameLocks noGrp="1"/>
          </p:cNvGraphicFramePr>
          <p:nvPr>
            <p:extLst>
              <p:ext uri="{D42A27DB-BD31-4B8C-83A1-F6EECF244321}">
                <p14:modId xmlns:p14="http://schemas.microsoft.com/office/powerpoint/2010/main" val="2698951103"/>
              </p:ext>
            </p:extLst>
          </p:nvPr>
        </p:nvGraphicFramePr>
        <p:xfrm>
          <a:off x="304804" y="1876364"/>
          <a:ext cx="5490845" cy="3816341"/>
        </p:xfrm>
        <a:graphic>
          <a:graphicData uri="http://schemas.openxmlformats.org/drawingml/2006/table">
            <a:tbl>
              <a:tblPr firstRow="1" firstCol="1" bandRow="1">
                <a:tableStyleId>{5C22544A-7EE6-4342-B048-85BDC9FD1C3A}</a:tableStyleId>
              </a:tblPr>
              <a:tblGrid>
                <a:gridCol w="1160780">
                  <a:extLst>
                    <a:ext uri="{9D8B030D-6E8A-4147-A177-3AD203B41FA5}">
                      <a16:colId xmlns:a16="http://schemas.microsoft.com/office/drawing/2014/main" val="4055087811"/>
                    </a:ext>
                  </a:extLst>
                </a:gridCol>
                <a:gridCol w="1120775">
                  <a:extLst>
                    <a:ext uri="{9D8B030D-6E8A-4147-A177-3AD203B41FA5}">
                      <a16:colId xmlns:a16="http://schemas.microsoft.com/office/drawing/2014/main" val="2964440699"/>
                    </a:ext>
                  </a:extLst>
                </a:gridCol>
                <a:gridCol w="1097280">
                  <a:extLst>
                    <a:ext uri="{9D8B030D-6E8A-4147-A177-3AD203B41FA5}">
                      <a16:colId xmlns:a16="http://schemas.microsoft.com/office/drawing/2014/main" val="3603503538"/>
                    </a:ext>
                  </a:extLst>
                </a:gridCol>
                <a:gridCol w="1080770">
                  <a:extLst>
                    <a:ext uri="{9D8B030D-6E8A-4147-A177-3AD203B41FA5}">
                      <a16:colId xmlns:a16="http://schemas.microsoft.com/office/drawing/2014/main" val="4185887988"/>
                    </a:ext>
                  </a:extLst>
                </a:gridCol>
                <a:gridCol w="1031240">
                  <a:extLst>
                    <a:ext uri="{9D8B030D-6E8A-4147-A177-3AD203B41FA5}">
                      <a16:colId xmlns:a16="http://schemas.microsoft.com/office/drawing/2014/main" val="236677858"/>
                    </a:ext>
                  </a:extLst>
                </a:gridCol>
              </a:tblGrid>
              <a:tr h="341621">
                <a:tc>
                  <a:txBody>
                    <a:bodyPr/>
                    <a:lstStyle/>
                    <a:p>
                      <a:pPr algn="ctr"/>
                      <a:r>
                        <a:rPr lang="vi-VN" sz="1200" dirty="0">
                          <a:effectLst/>
                        </a:rPr>
                        <a:t>Tính chất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Tên trường</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Kiểu dữ liệu</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Kích cỡ</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Chú thích</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42533914"/>
                  </a:ext>
                </a:extLst>
              </a:tr>
              <a:tr h="0">
                <a:tc>
                  <a:txBody>
                    <a:bodyPr/>
                    <a:lstStyle/>
                    <a:p>
                      <a:pPr algn="ctr"/>
                      <a:r>
                        <a:rPr lang="vi-VN" sz="1200">
                          <a:effectLst/>
                        </a:rPr>
                        <a:t>Primary key</a:t>
                      </a:r>
                      <a:endParaRPr lang="en-GB" sz="1200">
                        <a:effectLst/>
                      </a:endParaRPr>
                    </a:p>
                    <a:p>
                      <a:pPr algn="ctr"/>
                      <a:r>
                        <a:rPr lang="vi-VN" sz="1200">
                          <a:effectLst/>
                        </a:rPr>
                        <a:t>Auto-Increment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b="1" u="sng" dirty="0">
                          <a:effectLst/>
                        </a:rPr>
                        <a:t>cID</a:t>
                      </a:r>
                      <a:endPar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Mã khóa học</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35053939"/>
                  </a:ext>
                </a:extLst>
              </a:tr>
              <a:tr h="0">
                <a:tc>
                  <a:txBody>
                    <a:bodyPr/>
                    <a:lstStyle/>
                    <a:p>
                      <a:pPr algn="ctr"/>
                      <a:r>
                        <a:rPr lang="vi-VN" sz="1200">
                          <a:effectLst/>
                        </a:rPr>
                        <a:t>Foreign Key</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catID</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Tham chiếu đến category</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84437475"/>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cName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Tên khóa học</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8150877"/>
                  </a:ext>
                </a:extLst>
              </a:tr>
              <a:tr h="0">
                <a:tc>
                  <a:txBody>
                    <a:bodyPr/>
                    <a:lstStyle/>
                    <a:p>
                      <a:pPr algn="ctr"/>
                      <a:r>
                        <a:rPr lang="vi-VN" sz="1200">
                          <a:effectLst/>
                        </a:rPr>
                        <a:t>Foreign Key</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tID</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Than chiếu đến teacher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59706799"/>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price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7</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Học phí khóa học</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13598329"/>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description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longtext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Mô tả khóa học</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78926394"/>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duration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Thời lượng khóa học</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47965321"/>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status</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bit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Trạng thái hiển thị khóa học</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21208135"/>
                  </a:ext>
                </a:extLst>
              </a:tr>
            </a:tbl>
          </a:graphicData>
        </a:graphic>
      </p:graphicFrame>
      <p:graphicFrame>
        <p:nvGraphicFramePr>
          <p:cNvPr id="7" name="Table 6">
            <a:extLst>
              <a:ext uri="{FF2B5EF4-FFF2-40B4-BE49-F238E27FC236}">
                <a16:creationId xmlns:a16="http://schemas.microsoft.com/office/drawing/2014/main" id="{07D5EF26-0526-42C5-8A52-6E5C1C1AB9C8}"/>
              </a:ext>
            </a:extLst>
          </p:cNvPr>
          <p:cNvGraphicFramePr>
            <a:graphicFrameLocks noGrp="1"/>
          </p:cNvGraphicFramePr>
          <p:nvPr>
            <p:extLst>
              <p:ext uri="{D42A27DB-BD31-4B8C-83A1-F6EECF244321}">
                <p14:modId xmlns:p14="http://schemas.microsoft.com/office/powerpoint/2010/main" val="1423125155"/>
              </p:ext>
            </p:extLst>
          </p:nvPr>
        </p:nvGraphicFramePr>
        <p:xfrm>
          <a:off x="6099500" y="1876364"/>
          <a:ext cx="5490845" cy="4854062"/>
        </p:xfrm>
        <a:graphic>
          <a:graphicData uri="http://schemas.openxmlformats.org/drawingml/2006/table">
            <a:tbl>
              <a:tblPr firstRow="1" firstCol="1" bandRow="1">
                <a:tableStyleId>{5C22544A-7EE6-4342-B048-85BDC9FD1C3A}</a:tableStyleId>
              </a:tblPr>
              <a:tblGrid>
                <a:gridCol w="1160780">
                  <a:extLst>
                    <a:ext uri="{9D8B030D-6E8A-4147-A177-3AD203B41FA5}">
                      <a16:colId xmlns:a16="http://schemas.microsoft.com/office/drawing/2014/main" val="4138668300"/>
                    </a:ext>
                  </a:extLst>
                </a:gridCol>
                <a:gridCol w="1120775">
                  <a:extLst>
                    <a:ext uri="{9D8B030D-6E8A-4147-A177-3AD203B41FA5}">
                      <a16:colId xmlns:a16="http://schemas.microsoft.com/office/drawing/2014/main" val="3974891100"/>
                    </a:ext>
                  </a:extLst>
                </a:gridCol>
                <a:gridCol w="1097280">
                  <a:extLst>
                    <a:ext uri="{9D8B030D-6E8A-4147-A177-3AD203B41FA5}">
                      <a16:colId xmlns:a16="http://schemas.microsoft.com/office/drawing/2014/main" val="4193088141"/>
                    </a:ext>
                  </a:extLst>
                </a:gridCol>
                <a:gridCol w="1080770">
                  <a:extLst>
                    <a:ext uri="{9D8B030D-6E8A-4147-A177-3AD203B41FA5}">
                      <a16:colId xmlns:a16="http://schemas.microsoft.com/office/drawing/2014/main" val="2847868785"/>
                    </a:ext>
                  </a:extLst>
                </a:gridCol>
                <a:gridCol w="1031240">
                  <a:extLst>
                    <a:ext uri="{9D8B030D-6E8A-4147-A177-3AD203B41FA5}">
                      <a16:colId xmlns:a16="http://schemas.microsoft.com/office/drawing/2014/main" val="1663971476"/>
                    </a:ext>
                  </a:extLst>
                </a:gridCol>
              </a:tblGrid>
              <a:tr h="282062">
                <a:tc>
                  <a:txBody>
                    <a:bodyPr/>
                    <a:lstStyle/>
                    <a:p>
                      <a:pPr algn="ctr"/>
                      <a:r>
                        <a:rPr lang="vi-VN" sz="1200">
                          <a:effectLst/>
                        </a:rPr>
                        <a:t>Tính chất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Tên trường</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Kiểu dữ liệu</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Kích cỡ</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Chú thích</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18791959"/>
                  </a:ext>
                </a:extLst>
              </a:tr>
              <a:tr h="0">
                <a:tc>
                  <a:txBody>
                    <a:bodyPr/>
                    <a:lstStyle/>
                    <a:p>
                      <a:pPr algn="ctr"/>
                      <a:r>
                        <a:rPr lang="vi-VN" sz="1200">
                          <a:effectLst/>
                        </a:rPr>
                        <a:t>Primary key</a:t>
                      </a:r>
                      <a:endParaRPr lang="en-GB" sz="1200">
                        <a:effectLst/>
                      </a:endParaRPr>
                    </a:p>
                    <a:p>
                      <a:pPr algn="ctr"/>
                      <a:r>
                        <a:rPr lang="vi-VN" sz="1200">
                          <a:effectLst/>
                        </a:rPr>
                        <a:t>Auto-Increment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b="1" u="sng" dirty="0">
                          <a:effectLst/>
                        </a:rPr>
                        <a:t>id</a:t>
                      </a:r>
                      <a:endPar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int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2</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Mã đăng ký</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7831886"/>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name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150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Tên học viên đăng ký</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52734733"/>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email</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Email học viên đăng ký</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5212839"/>
                  </a:ext>
                </a:extLst>
              </a:tr>
              <a:tr h="0">
                <a:tc>
                  <a:txBody>
                    <a:bodyPr/>
                    <a:lstStyle/>
                    <a:p>
                      <a:pPr algn="ctr"/>
                      <a:r>
                        <a:rPr lang="vi-VN" sz="1200">
                          <a:effectLst/>
                        </a:rPr>
                        <a:t>Foreign Key</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cID</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Tham chiếu đến course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80188071"/>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stdAddress</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450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Địa chỉ nhà học viên đăng ký</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98985685"/>
                  </a:ext>
                </a:extLst>
              </a:tr>
              <a:tr h="0">
                <a:tc>
                  <a:txBody>
                    <a:bodyPr/>
                    <a:lstStyle/>
                    <a:p>
                      <a:pPr algn="ctr"/>
                      <a:r>
                        <a:rPr lang="vi-VN" sz="1200">
                          <a:effectLst/>
                        </a:rPr>
                        <a:t>Foreign Key</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addID</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int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Tham chiếu đến address</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59804398"/>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ref</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varchar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50</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Hình thức học viên biết đến trung tâm</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4919538"/>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regDate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date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a:effectLst/>
                        </a:rPr>
                        <a:t>Ngày học viên tiến hành đăng ký</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03579781"/>
                  </a:ext>
                </a:extLst>
              </a:tr>
              <a:tr h="0">
                <a:tc>
                  <a:txBody>
                    <a:bodyPr/>
                    <a:lstStyle/>
                    <a:p>
                      <a:pPr algn="ctr"/>
                      <a:r>
                        <a:rPr lang="vi-VN"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date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date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vi-VN" sz="1200" dirty="0">
                          <a:effectLst/>
                        </a:rPr>
                        <a:t>Ngày hẹn học viên đến trung tâm</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23845492"/>
                  </a:ext>
                </a:extLst>
              </a:tr>
            </a:tbl>
          </a:graphicData>
        </a:graphic>
      </p:graphicFrame>
    </p:spTree>
    <p:extLst>
      <p:ext uri="{BB962C8B-B14F-4D97-AF65-F5344CB8AC3E}">
        <p14:creationId xmlns:p14="http://schemas.microsoft.com/office/powerpoint/2010/main" val="25911915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anim calcmode="lin" valueType="num">
                                      <p:cBhvr>
                                        <p:cTn id="20" dur="1000" fill="hold"/>
                                        <p:tgtEl>
                                          <p:spTgt spid="42"/>
                                        </p:tgtEl>
                                        <p:attrNameLst>
                                          <p:attrName>ppt_x</p:attrName>
                                        </p:attrNameLst>
                                      </p:cBhvr>
                                      <p:tavLst>
                                        <p:tav tm="0">
                                          <p:val>
                                            <p:strVal val="#ppt_x"/>
                                          </p:val>
                                        </p:tav>
                                        <p:tav tm="100000">
                                          <p:val>
                                            <p:strVal val="#ppt_x"/>
                                          </p:val>
                                        </p:tav>
                                      </p:tavLst>
                                    </p:anim>
                                    <p:anim calcmode="lin" valueType="num">
                                      <p:cBhvr>
                                        <p:cTn id="21" dur="10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1499851"/>
          </a:xfrm>
        </p:spPr>
        <p:txBody>
          <a:bodyPr/>
          <a:lstStyle/>
          <a:p>
            <a:r>
              <a:rPr lang="vi-VN" dirty="0"/>
              <a:t>Mối quan hệ giữa các bảng</a:t>
            </a:r>
            <a:endParaRPr lang="en-US" dirty="0"/>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fld id="{2002C526-CA85-47D8-94CE-9920FEB6DFCB}" type="datetime1">
              <a:rPr lang="en-US" smtClean="0"/>
              <a:t>3/25/2021</a:t>
            </a:fld>
            <a:endParaRPr lang="en-US" dirty="0"/>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18</a:t>
            </a:fld>
            <a:endParaRPr lang="en-US" dirty="0"/>
          </a:p>
        </p:txBody>
      </p:sp>
      <p:pic>
        <p:nvPicPr>
          <p:cNvPr id="12" name="Picture 11">
            <a:extLst>
              <a:ext uri="{FF2B5EF4-FFF2-40B4-BE49-F238E27FC236}">
                <a16:creationId xmlns:a16="http://schemas.microsoft.com/office/drawing/2014/main" id="{C2111044-97E6-4A96-B1B4-4A9362313951}"/>
              </a:ext>
            </a:extLst>
          </p:cNvPr>
          <p:cNvPicPr/>
          <p:nvPr/>
        </p:nvPicPr>
        <p:blipFill>
          <a:blip r:embed="rId2"/>
          <a:stretch>
            <a:fillRect/>
          </a:stretch>
        </p:blipFill>
        <p:spPr>
          <a:xfrm>
            <a:off x="2544176" y="1439104"/>
            <a:ext cx="7296150" cy="4880734"/>
          </a:xfrm>
          <a:prstGeom prst="rect">
            <a:avLst/>
          </a:prstGeom>
        </p:spPr>
      </p:pic>
    </p:spTree>
    <p:extLst>
      <p:ext uri="{BB962C8B-B14F-4D97-AF65-F5344CB8AC3E}">
        <p14:creationId xmlns:p14="http://schemas.microsoft.com/office/powerpoint/2010/main" val="74671934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1499851"/>
          </a:xfrm>
        </p:spPr>
        <p:txBody>
          <a:bodyPr/>
          <a:lstStyle/>
          <a:p>
            <a:pPr algn="l"/>
            <a:r>
              <a:rPr lang="vi-VN" dirty="0"/>
              <a:t>Sitemap</a:t>
            </a:r>
            <a:endParaRPr lang="en-US" dirty="0"/>
          </a:p>
        </p:txBody>
      </p:sp>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fld id="{2002C526-CA85-47D8-94CE-9920FEB6DFCB}" type="datetime1">
              <a:rPr lang="en-US" smtClean="0"/>
              <a:t>3/25/2021</a:t>
            </a:fld>
            <a:endParaRPr lang="en-US" dirty="0"/>
          </a:p>
        </p:txBody>
      </p:sp>
      <p:sp>
        <p:nvSpPr>
          <p:cNvPr id="5" name="Footer Placeholder 4">
            <a:extLst>
              <a:ext uri="{FF2B5EF4-FFF2-40B4-BE49-F238E27FC236}">
                <a16:creationId xmlns:a16="http://schemas.microsoft.com/office/drawing/2014/main" id="{B6FEDAD6-C945-42B7-A75D-3E6B628F6CE2}"/>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19</a:t>
            </a:fld>
            <a:endParaRPr lang="en-US" dirty="0"/>
          </a:p>
        </p:txBody>
      </p:sp>
      <p:graphicFrame>
        <p:nvGraphicFramePr>
          <p:cNvPr id="12" name="Diagram 11">
            <a:extLst>
              <a:ext uri="{FF2B5EF4-FFF2-40B4-BE49-F238E27FC236}">
                <a16:creationId xmlns:a16="http://schemas.microsoft.com/office/drawing/2014/main" id="{18B3C391-9541-496D-A906-C0744D56F49B}"/>
              </a:ext>
            </a:extLst>
          </p:cNvPr>
          <p:cNvGraphicFramePr/>
          <p:nvPr>
            <p:extLst>
              <p:ext uri="{D42A27DB-BD31-4B8C-83A1-F6EECF244321}">
                <p14:modId xmlns:p14="http://schemas.microsoft.com/office/powerpoint/2010/main" val="2976336101"/>
              </p:ext>
            </p:extLst>
          </p:nvPr>
        </p:nvGraphicFramePr>
        <p:xfrm>
          <a:off x="304805" y="2881383"/>
          <a:ext cx="5372100" cy="1985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a16="http://schemas.microsoft.com/office/drawing/2014/main" id="{27C31538-19AA-45E3-82AF-1A9C685A937C}"/>
              </a:ext>
            </a:extLst>
          </p:cNvPr>
          <p:cNvGraphicFramePr/>
          <p:nvPr>
            <p:extLst>
              <p:ext uri="{D42A27DB-BD31-4B8C-83A1-F6EECF244321}">
                <p14:modId xmlns:p14="http://schemas.microsoft.com/office/powerpoint/2010/main" val="125518880"/>
              </p:ext>
            </p:extLst>
          </p:nvPr>
        </p:nvGraphicFramePr>
        <p:xfrm>
          <a:off x="6096000" y="2463378"/>
          <a:ext cx="5893884" cy="33849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TextBox 13">
            <a:extLst>
              <a:ext uri="{FF2B5EF4-FFF2-40B4-BE49-F238E27FC236}">
                <a16:creationId xmlns:a16="http://schemas.microsoft.com/office/drawing/2014/main" id="{960343F9-3BDF-42F3-852C-88210B5044D9}"/>
              </a:ext>
            </a:extLst>
          </p:cNvPr>
          <p:cNvSpPr txBox="1"/>
          <p:nvPr/>
        </p:nvSpPr>
        <p:spPr>
          <a:xfrm>
            <a:off x="218114" y="2083995"/>
            <a:ext cx="5400675" cy="369332"/>
          </a:xfrm>
          <a:prstGeom prst="rect">
            <a:avLst/>
          </a:prstGeom>
          <a:noFill/>
        </p:spPr>
        <p:txBody>
          <a:bodyPr wrap="square" rtlCol="0">
            <a:spAutoFit/>
          </a:bodyPr>
          <a:lstStyle/>
          <a:p>
            <a:r>
              <a:rPr lang="vi-VN" dirty="0"/>
              <a:t>Dành cho </a:t>
            </a:r>
            <a:r>
              <a:rPr lang="vi-VN" b="1" dirty="0"/>
              <a:t>Guest</a:t>
            </a:r>
            <a:endParaRPr lang="en-GB" dirty="0"/>
          </a:p>
        </p:txBody>
      </p:sp>
      <p:sp>
        <p:nvSpPr>
          <p:cNvPr id="15" name="TextBox 14">
            <a:extLst>
              <a:ext uri="{FF2B5EF4-FFF2-40B4-BE49-F238E27FC236}">
                <a16:creationId xmlns:a16="http://schemas.microsoft.com/office/drawing/2014/main" id="{956B9F6C-46B2-48CB-99D5-F85F6D98AAFC}"/>
              </a:ext>
            </a:extLst>
          </p:cNvPr>
          <p:cNvSpPr txBox="1"/>
          <p:nvPr/>
        </p:nvSpPr>
        <p:spPr>
          <a:xfrm>
            <a:off x="6055875" y="2083995"/>
            <a:ext cx="5400675" cy="369332"/>
          </a:xfrm>
          <a:prstGeom prst="rect">
            <a:avLst/>
          </a:prstGeom>
          <a:noFill/>
        </p:spPr>
        <p:txBody>
          <a:bodyPr wrap="square" rtlCol="0">
            <a:spAutoFit/>
          </a:bodyPr>
          <a:lstStyle/>
          <a:p>
            <a:r>
              <a:rPr lang="vi-VN" dirty="0"/>
              <a:t>Dành cho </a:t>
            </a:r>
            <a:r>
              <a:rPr lang="vi-VN" b="1" dirty="0"/>
              <a:t>Admin</a:t>
            </a:r>
            <a:endParaRPr lang="en-GB" dirty="0"/>
          </a:p>
        </p:txBody>
      </p:sp>
    </p:spTree>
    <p:extLst>
      <p:ext uri="{BB962C8B-B14F-4D97-AF65-F5344CB8AC3E}">
        <p14:creationId xmlns:p14="http://schemas.microsoft.com/office/powerpoint/2010/main" val="32450021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3" grpId="0">
        <p:bldAsOne/>
      </p:bldGraphic>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457200" y="3520914"/>
            <a:ext cx="5552414" cy="2727486"/>
          </a:xfrm>
        </p:spPr>
        <p:txBody>
          <a:bodyPr/>
          <a:lstStyle/>
          <a:p>
            <a:br>
              <a:rPr lang="en-US" dirty="0"/>
            </a:br>
            <a:r>
              <a:rPr lang="en-US" dirty="0"/>
              <a:t>Index</a:t>
            </a:r>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90500" y="195263"/>
            <a:ext cx="5837238" cy="2960687"/>
          </a:xfrm>
        </p:spPr>
      </p:pic>
      <p:pic>
        <p:nvPicPr>
          <p:cNvPr id="3" name="Picture Placeholder 2" descr="People working and talking, library">
            <a:extLst>
              <a:ext uri="{FF2B5EF4-FFF2-40B4-BE49-F238E27FC236}">
                <a16:creationId xmlns:a16="http://schemas.microsoft.com/office/drawing/2014/main" id="{C45C634B-D025-40A6-AD06-5E5FE8BB6EA9}"/>
              </a:ext>
            </a:extLst>
          </p:cNvPr>
          <p:cNvPicPr>
            <a:picLocks noGrp="1" noChangeAspect="1"/>
          </p:cNvPicPr>
          <p:nvPr>
            <p:ph type="pic" sz="quarter" idx="14"/>
          </p:nvPr>
        </p:nvPicPr>
        <p:blipFill rotWithShape="1">
          <a:blip r:embed="rId4"/>
          <a:srcRect t="11644" b="11644"/>
          <a:stretch/>
        </p:blipFill>
        <p:spPr>
          <a:xfrm>
            <a:off x="6164265" y="184840"/>
            <a:ext cx="5841996" cy="2987199"/>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6189663" y="3525611"/>
            <a:ext cx="5816600" cy="2720975"/>
          </a:xfrm>
        </p:spPr>
        <p:txBody>
          <a:bodyPr>
            <a:normAutofit/>
          </a:bodyPr>
          <a:lstStyle/>
          <a:p>
            <a:endParaRPr lang="en-GB" dirty="0"/>
          </a:p>
          <a:p>
            <a:r>
              <a:rPr lang="en-GB" dirty="0"/>
              <a:t>Problem Definition</a:t>
            </a:r>
            <a:endParaRPr lang="en-US" dirty="0"/>
          </a:p>
          <a:p>
            <a:r>
              <a:rPr lang="en-US" dirty="0"/>
              <a:t>Customer Requirements Specification</a:t>
            </a:r>
          </a:p>
          <a:p>
            <a:r>
              <a:rPr lang="en-US" dirty="0"/>
              <a:t>System Design</a:t>
            </a:r>
          </a:p>
        </p:txBody>
      </p:sp>
      <p:sp>
        <p:nvSpPr>
          <p:cNvPr id="17" name="Date Placeholder 16">
            <a:extLst>
              <a:ext uri="{FF2B5EF4-FFF2-40B4-BE49-F238E27FC236}">
                <a16:creationId xmlns:a16="http://schemas.microsoft.com/office/drawing/2014/main" id="{747D76C8-F234-4DEE-A20C-A545F39C0DD0}"/>
              </a:ext>
            </a:extLst>
          </p:cNvPr>
          <p:cNvSpPr>
            <a:spLocks noGrp="1"/>
          </p:cNvSpPr>
          <p:nvPr>
            <p:ph type="dt" sz="half" idx="10"/>
          </p:nvPr>
        </p:nvSpPr>
        <p:spPr>
          <a:xfrm>
            <a:off x="457200" y="6324600"/>
            <a:ext cx="2560220" cy="365125"/>
          </a:xfrm>
        </p:spPr>
        <p:txBody>
          <a:bodyPr/>
          <a:lstStyle/>
          <a:p>
            <a:fld id="{C59E8A0D-2472-44A7-9507-74DA003F8B65}" type="datetime1">
              <a:rPr lang="en-US" smtClean="0"/>
              <a:t>3/25/2021</a:t>
            </a:fld>
            <a:endParaRPr lang="en-US" dirty="0"/>
          </a:p>
        </p:txBody>
      </p:sp>
      <p:sp>
        <p:nvSpPr>
          <p:cNvPr id="18" name="Footer Placeholder 17">
            <a:extLst>
              <a:ext uri="{FF2B5EF4-FFF2-40B4-BE49-F238E27FC236}">
                <a16:creationId xmlns:a16="http://schemas.microsoft.com/office/drawing/2014/main" id="{4C12A37B-898B-4E94-B678-E56B402FC999}"/>
              </a:ext>
            </a:extLst>
          </p:cNvPr>
          <p:cNvSpPr>
            <a:spLocks noGrp="1"/>
          </p:cNvSpPr>
          <p:nvPr>
            <p:ph type="ftr" sz="quarter" idx="11"/>
          </p:nvPr>
        </p:nvSpPr>
        <p:spPr>
          <a:xfrm>
            <a:off x="4200861" y="6319838"/>
            <a:ext cx="3982781" cy="365125"/>
          </a:xfrm>
        </p:spPr>
        <p:txBody>
          <a:bodyPr/>
          <a:lstStyle/>
          <a:p>
            <a:r>
              <a:rPr lang="en-US" dirty="0"/>
              <a:t>Excellent Coaching Vietnam</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Tree>
    <p:extLst>
      <p:ext uri="{BB962C8B-B14F-4D97-AF65-F5344CB8AC3E}">
        <p14:creationId xmlns:p14="http://schemas.microsoft.com/office/powerpoint/2010/main" val="191244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E1DB-B5B8-4CA7-BFB6-2C5F765C8D1F}"/>
              </a:ext>
            </a:extLst>
          </p:cNvPr>
          <p:cNvSpPr>
            <a:spLocks noGrp="1"/>
          </p:cNvSpPr>
          <p:nvPr>
            <p:ph type="title"/>
          </p:nvPr>
        </p:nvSpPr>
        <p:spPr/>
        <p:txBody>
          <a:bodyPr/>
          <a:lstStyle/>
          <a:p>
            <a:r>
              <a:rPr lang="en-GB" dirty="0"/>
              <a:t>System Functions</a:t>
            </a:r>
          </a:p>
        </p:txBody>
      </p:sp>
      <p:sp>
        <p:nvSpPr>
          <p:cNvPr id="3" name="Date Placeholder 2">
            <a:extLst>
              <a:ext uri="{FF2B5EF4-FFF2-40B4-BE49-F238E27FC236}">
                <a16:creationId xmlns:a16="http://schemas.microsoft.com/office/drawing/2014/main" id="{142CF69D-7087-4569-8041-6C8178EE3F4D}"/>
              </a:ext>
            </a:extLst>
          </p:cNvPr>
          <p:cNvSpPr>
            <a:spLocks noGrp="1"/>
          </p:cNvSpPr>
          <p:nvPr>
            <p:ph type="dt" sz="half" idx="10"/>
          </p:nvPr>
        </p:nvSpPr>
        <p:spPr/>
        <p:txBody>
          <a:bodyPr/>
          <a:lstStyle/>
          <a:p>
            <a:fld id="{5D9E88AB-8E3C-40D8-AC6F-D6B8F1F33855}" type="datetime1">
              <a:rPr lang="en-US" smtClean="0"/>
              <a:t>3/25/2021</a:t>
            </a:fld>
            <a:endParaRPr lang="en-US" dirty="0"/>
          </a:p>
        </p:txBody>
      </p:sp>
      <p:sp>
        <p:nvSpPr>
          <p:cNvPr id="4" name="Footer Placeholder 3">
            <a:extLst>
              <a:ext uri="{FF2B5EF4-FFF2-40B4-BE49-F238E27FC236}">
                <a16:creationId xmlns:a16="http://schemas.microsoft.com/office/drawing/2014/main" id="{D6DE096F-965B-4FE5-A927-AF46A0250711}"/>
              </a:ext>
            </a:extLst>
          </p:cNvPr>
          <p:cNvSpPr>
            <a:spLocks noGrp="1"/>
          </p:cNvSpPr>
          <p:nvPr>
            <p:ph type="ftr" sz="quarter" idx="11"/>
          </p:nvPr>
        </p:nvSpPr>
        <p:spPr/>
        <p:txBody>
          <a:bodyPr/>
          <a:lstStyle/>
          <a:p>
            <a:r>
              <a:rPr lang="en-US"/>
              <a:t>Excellent Coaching Vietnam</a:t>
            </a:r>
            <a:endParaRPr lang="en-US" dirty="0"/>
          </a:p>
        </p:txBody>
      </p:sp>
      <p:sp>
        <p:nvSpPr>
          <p:cNvPr id="5" name="Slide Number Placeholder 4">
            <a:extLst>
              <a:ext uri="{FF2B5EF4-FFF2-40B4-BE49-F238E27FC236}">
                <a16:creationId xmlns:a16="http://schemas.microsoft.com/office/drawing/2014/main" id="{F69025C1-BEDD-4C8D-99C3-5D37AE15C47C}"/>
              </a:ext>
            </a:extLst>
          </p:cNvPr>
          <p:cNvSpPr>
            <a:spLocks noGrp="1"/>
          </p:cNvSpPr>
          <p:nvPr>
            <p:ph type="sldNum" sz="quarter" idx="12"/>
          </p:nvPr>
        </p:nvSpPr>
        <p:spPr/>
        <p:txBody>
          <a:bodyPr/>
          <a:lstStyle/>
          <a:p>
            <a:fld id="{11A71338-8BA2-4C79-A6C5-5A8E30081D0C}" type="slidenum">
              <a:rPr lang="en-US" smtClean="0"/>
              <a:pPr/>
              <a:t>20</a:t>
            </a:fld>
            <a:endParaRPr lang="en-US" dirty="0"/>
          </a:p>
        </p:txBody>
      </p:sp>
      <p:pic>
        <p:nvPicPr>
          <p:cNvPr id="8" name="Content Placeholder 7">
            <a:extLst>
              <a:ext uri="{FF2B5EF4-FFF2-40B4-BE49-F238E27FC236}">
                <a16:creationId xmlns:a16="http://schemas.microsoft.com/office/drawing/2014/main" id="{970F73BE-3B64-4D02-83B1-4446E0EDFC41}"/>
              </a:ext>
            </a:extLst>
          </p:cNvPr>
          <p:cNvPicPr>
            <a:picLocks noGrp="1" noChangeAspect="1"/>
          </p:cNvPicPr>
          <p:nvPr>
            <p:ph sz="quarter" idx="13"/>
          </p:nvPr>
        </p:nvPicPr>
        <p:blipFill>
          <a:blip r:embed="rId2"/>
          <a:stretch>
            <a:fillRect/>
          </a:stretch>
        </p:blipFill>
        <p:spPr>
          <a:xfrm>
            <a:off x="4458381" y="1839841"/>
            <a:ext cx="3562817" cy="4351865"/>
          </a:xfrm>
        </p:spPr>
      </p:pic>
      <p:sp>
        <p:nvSpPr>
          <p:cNvPr id="9" name="TextBox 8">
            <a:extLst>
              <a:ext uri="{FF2B5EF4-FFF2-40B4-BE49-F238E27FC236}">
                <a16:creationId xmlns:a16="http://schemas.microsoft.com/office/drawing/2014/main" id="{4EDD157D-1005-4968-8923-E337B10E6711}"/>
              </a:ext>
            </a:extLst>
          </p:cNvPr>
          <p:cNvSpPr txBox="1"/>
          <p:nvPr/>
        </p:nvSpPr>
        <p:spPr>
          <a:xfrm>
            <a:off x="4363303" y="1407574"/>
            <a:ext cx="3657896" cy="369332"/>
          </a:xfrm>
          <a:prstGeom prst="rect">
            <a:avLst/>
          </a:prstGeom>
          <a:noFill/>
        </p:spPr>
        <p:txBody>
          <a:bodyPr wrap="square" rtlCol="0">
            <a:spAutoFit/>
          </a:bodyPr>
          <a:lstStyle/>
          <a:p>
            <a:r>
              <a:rPr lang="vi-VN" dirty="0"/>
              <a:t>Học viên đăng ký khóa học</a:t>
            </a:r>
            <a:endParaRPr lang="en-GB" dirty="0"/>
          </a:p>
        </p:txBody>
      </p:sp>
      <p:pic>
        <p:nvPicPr>
          <p:cNvPr id="11" name="Picture 10">
            <a:extLst>
              <a:ext uri="{FF2B5EF4-FFF2-40B4-BE49-F238E27FC236}">
                <a16:creationId xmlns:a16="http://schemas.microsoft.com/office/drawing/2014/main" id="{FD50558F-64AD-4F52-98A4-85E7AD86D64E}"/>
              </a:ext>
            </a:extLst>
          </p:cNvPr>
          <p:cNvPicPr>
            <a:picLocks noChangeAspect="1"/>
          </p:cNvPicPr>
          <p:nvPr/>
        </p:nvPicPr>
        <p:blipFill>
          <a:blip r:embed="rId3"/>
          <a:stretch>
            <a:fillRect/>
          </a:stretch>
        </p:blipFill>
        <p:spPr>
          <a:xfrm>
            <a:off x="304804" y="1839842"/>
            <a:ext cx="3825553" cy="4351865"/>
          </a:xfrm>
          <a:prstGeom prst="rect">
            <a:avLst/>
          </a:prstGeom>
        </p:spPr>
      </p:pic>
      <p:sp>
        <p:nvSpPr>
          <p:cNvPr id="12" name="TextBox 11">
            <a:extLst>
              <a:ext uri="{FF2B5EF4-FFF2-40B4-BE49-F238E27FC236}">
                <a16:creationId xmlns:a16="http://schemas.microsoft.com/office/drawing/2014/main" id="{2274F673-4492-436B-A9B4-7BA60E132552}"/>
              </a:ext>
            </a:extLst>
          </p:cNvPr>
          <p:cNvSpPr txBox="1"/>
          <p:nvPr/>
        </p:nvSpPr>
        <p:spPr>
          <a:xfrm>
            <a:off x="304804" y="1407574"/>
            <a:ext cx="3657896" cy="369332"/>
          </a:xfrm>
          <a:prstGeom prst="rect">
            <a:avLst/>
          </a:prstGeom>
          <a:noFill/>
        </p:spPr>
        <p:txBody>
          <a:bodyPr wrap="square" rtlCol="0">
            <a:spAutoFit/>
          </a:bodyPr>
          <a:lstStyle/>
          <a:p>
            <a:r>
              <a:rPr lang="vi-VN" dirty="0"/>
              <a:t>Tìm kiếm khóa học</a:t>
            </a:r>
            <a:endParaRPr lang="en-GB" dirty="0"/>
          </a:p>
        </p:txBody>
      </p:sp>
      <p:pic>
        <p:nvPicPr>
          <p:cNvPr id="14" name="Picture 13">
            <a:extLst>
              <a:ext uri="{FF2B5EF4-FFF2-40B4-BE49-F238E27FC236}">
                <a16:creationId xmlns:a16="http://schemas.microsoft.com/office/drawing/2014/main" id="{D4345BAF-FA68-43AE-AB38-AED0601E3530}"/>
              </a:ext>
            </a:extLst>
          </p:cNvPr>
          <p:cNvPicPr>
            <a:picLocks noChangeAspect="1"/>
          </p:cNvPicPr>
          <p:nvPr/>
        </p:nvPicPr>
        <p:blipFill>
          <a:blip r:embed="rId4"/>
          <a:stretch>
            <a:fillRect/>
          </a:stretch>
        </p:blipFill>
        <p:spPr>
          <a:xfrm>
            <a:off x="8183642" y="1839841"/>
            <a:ext cx="3982700" cy="4351866"/>
          </a:xfrm>
          <a:prstGeom prst="rect">
            <a:avLst/>
          </a:prstGeom>
        </p:spPr>
      </p:pic>
      <p:sp>
        <p:nvSpPr>
          <p:cNvPr id="15" name="TextBox 14">
            <a:extLst>
              <a:ext uri="{FF2B5EF4-FFF2-40B4-BE49-F238E27FC236}">
                <a16:creationId xmlns:a16="http://schemas.microsoft.com/office/drawing/2014/main" id="{DB230115-C5B5-4D16-A3EA-A73E5D89E47A}"/>
              </a:ext>
            </a:extLst>
          </p:cNvPr>
          <p:cNvSpPr txBox="1"/>
          <p:nvPr/>
        </p:nvSpPr>
        <p:spPr>
          <a:xfrm>
            <a:off x="8149050" y="1407574"/>
            <a:ext cx="3657896" cy="369332"/>
          </a:xfrm>
          <a:prstGeom prst="rect">
            <a:avLst/>
          </a:prstGeom>
          <a:noFill/>
        </p:spPr>
        <p:txBody>
          <a:bodyPr wrap="square" rtlCol="0">
            <a:spAutoFit/>
          </a:bodyPr>
          <a:lstStyle/>
          <a:p>
            <a:r>
              <a:rPr lang="vi-VN" dirty="0"/>
              <a:t>Gửi phản hồi cho trung tâm</a:t>
            </a:r>
            <a:endParaRPr lang="en-GB" dirty="0"/>
          </a:p>
        </p:txBody>
      </p:sp>
    </p:spTree>
    <p:extLst>
      <p:ext uri="{BB962C8B-B14F-4D97-AF65-F5344CB8AC3E}">
        <p14:creationId xmlns:p14="http://schemas.microsoft.com/office/powerpoint/2010/main" val="6790041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anim calcmode="lin" valueType="num">
                                      <p:cBhvr>
                                        <p:cTn id="11" dur="1000" fill="hold"/>
                                        <p:tgtEl>
                                          <p:spTgt spid="11"/>
                                        </p:tgtEl>
                                        <p:attrNameLst>
                                          <p:attrName>ppt_x</p:attrName>
                                        </p:attrNameLst>
                                      </p:cBhvr>
                                      <p:tavLst>
                                        <p:tav tm="0">
                                          <p:val>
                                            <p:strVal val="#ppt_x"/>
                                          </p:val>
                                        </p:tav>
                                        <p:tav tm="100000">
                                          <p:val>
                                            <p:strVal val="#ppt_x"/>
                                          </p:val>
                                        </p:tav>
                                      </p:tavLst>
                                    </p:anim>
                                    <p:anim calcmode="lin" valueType="num">
                                      <p:cBhvr>
                                        <p:cTn id="1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E1DB-B5B8-4CA7-BFB6-2C5F765C8D1F}"/>
              </a:ext>
            </a:extLst>
          </p:cNvPr>
          <p:cNvSpPr>
            <a:spLocks noGrp="1"/>
          </p:cNvSpPr>
          <p:nvPr>
            <p:ph type="title"/>
          </p:nvPr>
        </p:nvSpPr>
        <p:spPr/>
        <p:txBody>
          <a:bodyPr/>
          <a:lstStyle/>
          <a:p>
            <a:r>
              <a:rPr lang="en-GB" dirty="0"/>
              <a:t>System Functions</a:t>
            </a:r>
          </a:p>
        </p:txBody>
      </p:sp>
      <p:sp>
        <p:nvSpPr>
          <p:cNvPr id="3" name="Date Placeholder 2">
            <a:extLst>
              <a:ext uri="{FF2B5EF4-FFF2-40B4-BE49-F238E27FC236}">
                <a16:creationId xmlns:a16="http://schemas.microsoft.com/office/drawing/2014/main" id="{142CF69D-7087-4569-8041-6C8178EE3F4D}"/>
              </a:ext>
            </a:extLst>
          </p:cNvPr>
          <p:cNvSpPr>
            <a:spLocks noGrp="1"/>
          </p:cNvSpPr>
          <p:nvPr>
            <p:ph type="dt" sz="half" idx="10"/>
          </p:nvPr>
        </p:nvSpPr>
        <p:spPr/>
        <p:txBody>
          <a:bodyPr/>
          <a:lstStyle/>
          <a:p>
            <a:fld id="{5D9E88AB-8E3C-40D8-AC6F-D6B8F1F33855}" type="datetime1">
              <a:rPr lang="en-US" smtClean="0"/>
              <a:t>3/25/2021</a:t>
            </a:fld>
            <a:endParaRPr lang="en-US" dirty="0"/>
          </a:p>
        </p:txBody>
      </p:sp>
      <p:sp>
        <p:nvSpPr>
          <p:cNvPr id="4" name="Footer Placeholder 3">
            <a:extLst>
              <a:ext uri="{FF2B5EF4-FFF2-40B4-BE49-F238E27FC236}">
                <a16:creationId xmlns:a16="http://schemas.microsoft.com/office/drawing/2014/main" id="{D6DE096F-965B-4FE5-A927-AF46A0250711}"/>
              </a:ext>
            </a:extLst>
          </p:cNvPr>
          <p:cNvSpPr>
            <a:spLocks noGrp="1"/>
          </p:cNvSpPr>
          <p:nvPr>
            <p:ph type="ftr" sz="quarter" idx="11"/>
          </p:nvPr>
        </p:nvSpPr>
        <p:spPr/>
        <p:txBody>
          <a:bodyPr/>
          <a:lstStyle/>
          <a:p>
            <a:r>
              <a:rPr lang="en-US"/>
              <a:t>Excellent Coaching Vietnam</a:t>
            </a:r>
            <a:endParaRPr lang="en-US" dirty="0"/>
          </a:p>
        </p:txBody>
      </p:sp>
      <p:sp>
        <p:nvSpPr>
          <p:cNvPr id="5" name="Slide Number Placeholder 4">
            <a:extLst>
              <a:ext uri="{FF2B5EF4-FFF2-40B4-BE49-F238E27FC236}">
                <a16:creationId xmlns:a16="http://schemas.microsoft.com/office/drawing/2014/main" id="{F69025C1-BEDD-4C8D-99C3-5D37AE15C47C}"/>
              </a:ext>
            </a:extLst>
          </p:cNvPr>
          <p:cNvSpPr>
            <a:spLocks noGrp="1"/>
          </p:cNvSpPr>
          <p:nvPr>
            <p:ph type="sldNum" sz="quarter" idx="12"/>
          </p:nvPr>
        </p:nvSpPr>
        <p:spPr/>
        <p:txBody>
          <a:bodyPr/>
          <a:lstStyle/>
          <a:p>
            <a:fld id="{11A71338-8BA2-4C79-A6C5-5A8E30081D0C}" type="slidenum">
              <a:rPr lang="en-US" smtClean="0"/>
              <a:pPr/>
              <a:t>21</a:t>
            </a:fld>
            <a:endParaRPr lang="en-US" dirty="0"/>
          </a:p>
        </p:txBody>
      </p:sp>
      <p:sp>
        <p:nvSpPr>
          <p:cNvPr id="9" name="TextBox 8">
            <a:extLst>
              <a:ext uri="{FF2B5EF4-FFF2-40B4-BE49-F238E27FC236}">
                <a16:creationId xmlns:a16="http://schemas.microsoft.com/office/drawing/2014/main" id="{4EDD157D-1005-4968-8923-E337B10E6711}"/>
              </a:ext>
            </a:extLst>
          </p:cNvPr>
          <p:cNvSpPr txBox="1"/>
          <p:nvPr/>
        </p:nvSpPr>
        <p:spPr>
          <a:xfrm>
            <a:off x="4363303" y="1407574"/>
            <a:ext cx="3657896" cy="369332"/>
          </a:xfrm>
          <a:prstGeom prst="rect">
            <a:avLst/>
          </a:prstGeom>
          <a:noFill/>
        </p:spPr>
        <p:txBody>
          <a:bodyPr wrap="square" rtlCol="0">
            <a:spAutoFit/>
          </a:bodyPr>
          <a:lstStyle/>
          <a:p>
            <a:r>
              <a:rPr lang="vi-VN" dirty="0"/>
              <a:t>Thêm khóa học</a:t>
            </a:r>
            <a:endParaRPr lang="en-GB" dirty="0"/>
          </a:p>
        </p:txBody>
      </p:sp>
      <p:sp>
        <p:nvSpPr>
          <p:cNvPr id="12" name="TextBox 11">
            <a:extLst>
              <a:ext uri="{FF2B5EF4-FFF2-40B4-BE49-F238E27FC236}">
                <a16:creationId xmlns:a16="http://schemas.microsoft.com/office/drawing/2014/main" id="{2274F673-4492-436B-A9B4-7BA60E132552}"/>
              </a:ext>
            </a:extLst>
          </p:cNvPr>
          <p:cNvSpPr txBox="1"/>
          <p:nvPr/>
        </p:nvSpPr>
        <p:spPr>
          <a:xfrm>
            <a:off x="304804" y="1407574"/>
            <a:ext cx="3657896" cy="369332"/>
          </a:xfrm>
          <a:prstGeom prst="rect">
            <a:avLst/>
          </a:prstGeom>
          <a:noFill/>
        </p:spPr>
        <p:txBody>
          <a:bodyPr wrap="square" rtlCol="0">
            <a:spAutoFit/>
          </a:bodyPr>
          <a:lstStyle/>
          <a:p>
            <a:r>
              <a:rPr lang="vi-VN" dirty="0"/>
              <a:t>Đăng nhập admin</a:t>
            </a:r>
            <a:endParaRPr lang="en-GB" dirty="0"/>
          </a:p>
        </p:txBody>
      </p:sp>
      <p:sp>
        <p:nvSpPr>
          <p:cNvPr id="15" name="TextBox 14">
            <a:extLst>
              <a:ext uri="{FF2B5EF4-FFF2-40B4-BE49-F238E27FC236}">
                <a16:creationId xmlns:a16="http://schemas.microsoft.com/office/drawing/2014/main" id="{DB230115-C5B5-4D16-A3EA-A73E5D89E47A}"/>
              </a:ext>
            </a:extLst>
          </p:cNvPr>
          <p:cNvSpPr txBox="1"/>
          <p:nvPr/>
        </p:nvSpPr>
        <p:spPr>
          <a:xfrm>
            <a:off x="8149050" y="1407574"/>
            <a:ext cx="3657896" cy="369332"/>
          </a:xfrm>
          <a:prstGeom prst="rect">
            <a:avLst/>
          </a:prstGeom>
          <a:noFill/>
        </p:spPr>
        <p:txBody>
          <a:bodyPr wrap="square" rtlCol="0">
            <a:spAutoFit/>
          </a:bodyPr>
          <a:lstStyle/>
          <a:p>
            <a:r>
              <a:rPr lang="vi-VN" dirty="0"/>
              <a:t>Trả lời phản hồi khách hàng</a:t>
            </a:r>
            <a:endParaRPr lang="en-GB" dirty="0"/>
          </a:p>
        </p:txBody>
      </p:sp>
      <p:pic>
        <p:nvPicPr>
          <p:cNvPr id="13" name="Picture 12">
            <a:extLst>
              <a:ext uri="{FF2B5EF4-FFF2-40B4-BE49-F238E27FC236}">
                <a16:creationId xmlns:a16="http://schemas.microsoft.com/office/drawing/2014/main" id="{37FFB070-E4E0-4E6F-84B3-31DCF2F1A044}"/>
              </a:ext>
            </a:extLst>
          </p:cNvPr>
          <p:cNvPicPr>
            <a:picLocks noChangeAspect="1"/>
          </p:cNvPicPr>
          <p:nvPr/>
        </p:nvPicPr>
        <p:blipFill>
          <a:blip r:embed="rId2"/>
          <a:stretch>
            <a:fillRect/>
          </a:stretch>
        </p:blipFill>
        <p:spPr>
          <a:xfrm>
            <a:off x="219456" y="1839842"/>
            <a:ext cx="4058772" cy="4421823"/>
          </a:xfrm>
          <a:prstGeom prst="rect">
            <a:avLst/>
          </a:prstGeom>
        </p:spPr>
      </p:pic>
      <p:pic>
        <p:nvPicPr>
          <p:cNvPr id="17" name="Picture 16">
            <a:extLst>
              <a:ext uri="{FF2B5EF4-FFF2-40B4-BE49-F238E27FC236}">
                <a16:creationId xmlns:a16="http://schemas.microsoft.com/office/drawing/2014/main" id="{5F8AC10B-B848-4AB9-B21A-2F71294315CD}"/>
              </a:ext>
            </a:extLst>
          </p:cNvPr>
          <p:cNvPicPr>
            <a:picLocks noChangeAspect="1"/>
          </p:cNvPicPr>
          <p:nvPr/>
        </p:nvPicPr>
        <p:blipFill>
          <a:blip r:embed="rId3"/>
          <a:stretch>
            <a:fillRect/>
          </a:stretch>
        </p:blipFill>
        <p:spPr>
          <a:xfrm>
            <a:off x="4406140" y="1842223"/>
            <a:ext cx="3572221" cy="4417060"/>
          </a:xfrm>
          <a:prstGeom prst="rect">
            <a:avLst/>
          </a:prstGeom>
        </p:spPr>
      </p:pic>
      <p:pic>
        <p:nvPicPr>
          <p:cNvPr id="19" name="Picture 18">
            <a:extLst>
              <a:ext uri="{FF2B5EF4-FFF2-40B4-BE49-F238E27FC236}">
                <a16:creationId xmlns:a16="http://schemas.microsoft.com/office/drawing/2014/main" id="{EB73BD38-6921-4926-83D4-8490CF7C0056}"/>
              </a:ext>
            </a:extLst>
          </p:cNvPr>
          <p:cNvPicPr>
            <a:picLocks noChangeAspect="1"/>
          </p:cNvPicPr>
          <p:nvPr/>
        </p:nvPicPr>
        <p:blipFill>
          <a:blip r:embed="rId4"/>
          <a:stretch>
            <a:fillRect/>
          </a:stretch>
        </p:blipFill>
        <p:spPr>
          <a:xfrm>
            <a:off x="8150517" y="1796974"/>
            <a:ext cx="3839367" cy="4459927"/>
          </a:xfrm>
          <a:prstGeom prst="rect">
            <a:avLst/>
          </a:prstGeom>
        </p:spPr>
      </p:pic>
      <p:pic>
        <p:nvPicPr>
          <p:cNvPr id="21" name="Picture 20">
            <a:extLst>
              <a:ext uri="{FF2B5EF4-FFF2-40B4-BE49-F238E27FC236}">
                <a16:creationId xmlns:a16="http://schemas.microsoft.com/office/drawing/2014/main" id="{1A3D7ABF-7984-4D1A-A4C4-12D95CD825EB}"/>
              </a:ext>
            </a:extLst>
          </p:cNvPr>
          <p:cNvPicPr>
            <a:picLocks noChangeAspect="1"/>
          </p:cNvPicPr>
          <p:nvPr/>
        </p:nvPicPr>
        <p:blipFill>
          <a:blip r:embed="rId5"/>
          <a:stretch>
            <a:fillRect/>
          </a:stretch>
        </p:blipFill>
        <p:spPr>
          <a:xfrm>
            <a:off x="4490347" y="2560499"/>
            <a:ext cx="1724025" cy="3629025"/>
          </a:xfrm>
          <a:prstGeom prst="rect">
            <a:avLst/>
          </a:prstGeom>
        </p:spPr>
      </p:pic>
      <p:sp>
        <p:nvSpPr>
          <p:cNvPr id="22" name="TextBox 21">
            <a:extLst>
              <a:ext uri="{FF2B5EF4-FFF2-40B4-BE49-F238E27FC236}">
                <a16:creationId xmlns:a16="http://schemas.microsoft.com/office/drawing/2014/main" id="{7BBB716F-D7AF-4AE1-BB09-192D5C44B69F}"/>
              </a:ext>
            </a:extLst>
          </p:cNvPr>
          <p:cNvSpPr txBox="1"/>
          <p:nvPr/>
        </p:nvSpPr>
        <p:spPr>
          <a:xfrm>
            <a:off x="4320465" y="1865718"/>
            <a:ext cx="3657896" cy="369332"/>
          </a:xfrm>
          <a:prstGeom prst="rect">
            <a:avLst/>
          </a:prstGeom>
          <a:noFill/>
        </p:spPr>
        <p:txBody>
          <a:bodyPr wrap="square" rtlCol="0">
            <a:spAutoFit/>
          </a:bodyPr>
          <a:lstStyle/>
          <a:p>
            <a:r>
              <a:rPr lang="vi-VN" dirty="0"/>
              <a:t>Đăng xuất admin</a:t>
            </a:r>
            <a:endParaRPr lang="en-GB" dirty="0"/>
          </a:p>
        </p:txBody>
      </p:sp>
    </p:spTree>
    <p:extLst>
      <p:ext uri="{BB962C8B-B14F-4D97-AF65-F5344CB8AC3E}">
        <p14:creationId xmlns:p14="http://schemas.microsoft.com/office/powerpoint/2010/main" val="6545160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42"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42"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par>
                                <p:cTn id="36" presetID="42" presetClass="exit" presetSubtype="0" fill="hold" nodeType="withEffect">
                                  <p:stCondLst>
                                    <p:cond delay="0"/>
                                  </p:stCondLst>
                                  <p:childTnLst>
                                    <p:animEffect transition="out" filter="fade">
                                      <p:cBhvr>
                                        <p:cTn id="37" dur="1000"/>
                                        <p:tgtEl>
                                          <p:spTgt spid="13"/>
                                        </p:tgtEl>
                                      </p:cBhvr>
                                    </p:animEffect>
                                    <p:anim calcmode="lin" valueType="num">
                                      <p:cBhvr>
                                        <p:cTn id="38" dur="1000"/>
                                        <p:tgtEl>
                                          <p:spTgt spid="13"/>
                                        </p:tgtEl>
                                        <p:attrNameLst>
                                          <p:attrName>ppt_x</p:attrName>
                                        </p:attrNameLst>
                                      </p:cBhvr>
                                      <p:tavLst>
                                        <p:tav tm="0">
                                          <p:val>
                                            <p:strVal val="ppt_x"/>
                                          </p:val>
                                        </p:tav>
                                        <p:tav tm="100000">
                                          <p:val>
                                            <p:strVal val="ppt_x"/>
                                          </p:val>
                                        </p:tav>
                                      </p:tavLst>
                                    </p:anim>
                                    <p:anim calcmode="lin" valueType="num">
                                      <p:cBhvr>
                                        <p:cTn id="39" dur="1000"/>
                                        <p:tgtEl>
                                          <p:spTgt spid="13"/>
                                        </p:tgtEl>
                                        <p:attrNameLst>
                                          <p:attrName>ppt_y</p:attrName>
                                        </p:attrNameLst>
                                      </p:cBhvr>
                                      <p:tavLst>
                                        <p:tav tm="0">
                                          <p:val>
                                            <p:strVal val="ppt_y"/>
                                          </p:val>
                                        </p:tav>
                                        <p:tav tm="100000">
                                          <p:val>
                                            <p:strVal val="ppt_y+.1"/>
                                          </p:val>
                                        </p:tav>
                                      </p:tavLst>
                                    </p:anim>
                                    <p:set>
                                      <p:cBhvr>
                                        <p:cTn id="40" dur="1" fill="hold">
                                          <p:stCondLst>
                                            <p:cond delay="999"/>
                                          </p:stCondLst>
                                        </p:cTn>
                                        <p:tgtEl>
                                          <p:spTgt spid="13"/>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par>
                                <p:cTn id="44" presetID="42" presetClass="exit" presetSubtype="0" fill="hold" nodeType="withEffect">
                                  <p:stCondLst>
                                    <p:cond delay="0"/>
                                  </p:stCondLst>
                                  <p:childTnLst>
                                    <p:animEffect transition="out" filter="fade">
                                      <p:cBhvr>
                                        <p:cTn id="45" dur="1000"/>
                                        <p:tgtEl>
                                          <p:spTgt spid="17"/>
                                        </p:tgtEl>
                                      </p:cBhvr>
                                    </p:animEffect>
                                    <p:anim calcmode="lin" valueType="num">
                                      <p:cBhvr>
                                        <p:cTn id="46" dur="1000"/>
                                        <p:tgtEl>
                                          <p:spTgt spid="17"/>
                                        </p:tgtEl>
                                        <p:attrNameLst>
                                          <p:attrName>ppt_x</p:attrName>
                                        </p:attrNameLst>
                                      </p:cBhvr>
                                      <p:tavLst>
                                        <p:tav tm="0">
                                          <p:val>
                                            <p:strVal val="ppt_x"/>
                                          </p:val>
                                        </p:tav>
                                        <p:tav tm="100000">
                                          <p:val>
                                            <p:strVal val="ppt_x"/>
                                          </p:val>
                                        </p:tav>
                                      </p:tavLst>
                                    </p:anim>
                                    <p:anim calcmode="lin" valueType="num">
                                      <p:cBhvr>
                                        <p:cTn id="47" dur="1000"/>
                                        <p:tgtEl>
                                          <p:spTgt spid="17"/>
                                        </p:tgtEl>
                                        <p:attrNameLst>
                                          <p:attrName>ppt_y</p:attrName>
                                        </p:attrNameLst>
                                      </p:cBhvr>
                                      <p:tavLst>
                                        <p:tav tm="0">
                                          <p:val>
                                            <p:strVal val="ppt_y"/>
                                          </p:val>
                                        </p:tav>
                                        <p:tav tm="100000">
                                          <p:val>
                                            <p:strVal val="ppt_y+.1"/>
                                          </p:val>
                                        </p:tav>
                                      </p:tavLst>
                                    </p:anim>
                                    <p:set>
                                      <p:cBhvr>
                                        <p:cTn id="48" dur="1" fill="hold">
                                          <p:stCondLst>
                                            <p:cond delay="999"/>
                                          </p:stCondLst>
                                        </p:cTn>
                                        <p:tgtEl>
                                          <p:spTgt spid="17"/>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5"/>
                                        </p:tgtEl>
                                      </p:cBhvr>
                                    </p:animEffect>
                                    <p:set>
                                      <p:cBhvr>
                                        <p:cTn id="51" dur="1" fill="hold">
                                          <p:stCondLst>
                                            <p:cond delay="499"/>
                                          </p:stCondLst>
                                        </p:cTn>
                                        <p:tgtEl>
                                          <p:spTgt spid="15"/>
                                        </p:tgtEl>
                                        <p:attrNameLst>
                                          <p:attrName>style.visibility</p:attrName>
                                        </p:attrNameLst>
                                      </p:cBhvr>
                                      <p:to>
                                        <p:strVal val="hidden"/>
                                      </p:to>
                                    </p:set>
                                  </p:childTnLst>
                                </p:cTn>
                              </p:par>
                              <p:par>
                                <p:cTn id="52" presetID="2" presetClass="exit" presetSubtype="4" fill="hold" nodeType="withEffect">
                                  <p:stCondLst>
                                    <p:cond delay="0"/>
                                  </p:stCondLst>
                                  <p:childTnLst>
                                    <p:anim calcmode="lin" valueType="num">
                                      <p:cBhvr additive="base">
                                        <p:cTn id="53" dur="500"/>
                                        <p:tgtEl>
                                          <p:spTgt spid="19"/>
                                        </p:tgtEl>
                                        <p:attrNameLst>
                                          <p:attrName>ppt_x</p:attrName>
                                        </p:attrNameLst>
                                      </p:cBhvr>
                                      <p:tavLst>
                                        <p:tav tm="0">
                                          <p:val>
                                            <p:strVal val="ppt_x"/>
                                          </p:val>
                                        </p:tav>
                                        <p:tav tm="100000">
                                          <p:val>
                                            <p:strVal val="ppt_x"/>
                                          </p:val>
                                        </p:tav>
                                      </p:tavLst>
                                    </p:anim>
                                    <p:anim calcmode="lin" valueType="num">
                                      <p:cBhvr additive="base">
                                        <p:cTn id="54" dur="500"/>
                                        <p:tgtEl>
                                          <p:spTgt spid="19"/>
                                        </p:tgtEl>
                                        <p:attrNameLst>
                                          <p:attrName>ppt_y</p:attrName>
                                        </p:attrNameLst>
                                      </p:cBhvr>
                                      <p:tavLst>
                                        <p:tav tm="0">
                                          <p:val>
                                            <p:strVal val="ppt_y"/>
                                          </p:val>
                                        </p:tav>
                                        <p:tav tm="100000">
                                          <p:val>
                                            <p:strVal val="1+ppt_h/2"/>
                                          </p:val>
                                        </p:tav>
                                      </p:tavLst>
                                    </p:anim>
                                    <p:set>
                                      <p:cBhvr>
                                        <p:cTn id="55" dur="1" fill="hold">
                                          <p:stCondLst>
                                            <p:cond delay="499"/>
                                          </p:stCondLst>
                                        </p:cTn>
                                        <p:tgtEl>
                                          <p:spTgt spid="19"/>
                                        </p:tgtEl>
                                        <p:attrNameLst>
                                          <p:attrName>style.visibility</p:attrName>
                                        </p:attrNameLst>
                                      </p:cBhvr>
                                      <p:to>
                                        <p:strVal val="hidden"/>
                                      </p:to>
                                    </p:set>
                                  </p:childTnLst>
                                </p:cTn>
                              </p:par>
                              <p:par>
                                <p:cTn id="56" presetID="42" presetClass="exit" presetSubtype="0" fill="hold" nodeType="withEffect">
                                  <p:stCondLst>
                                    <p:cond delay="0"/>
                                  </p:stCondLst>
                                  <p:childTnLst>
                                    <p:animEffect transition="out" filter="fade">
                                      <p:cBhvr>
                                        <p:cTn id="57" dur="1000"/>
                                        <p:tgtEl>
                                          <p:spTgt spid="19"/>
                                        </p:tgtEl>
                                      </p:cBhvr>
                                    </p:animEffect>
                                    <p:anim calcmode="lin" valueType="num">
                                      <p:cBhvr>
                                        <p:cTn id="58" dur="1000"/>
                                        <p:tgtEl>
                                          <p:spTgt spid="19"/>
                                        </p:tgtEl>
                                        <p:attrNameLst>
                                          <p:attrName>ppt_x</p:attrName>
                                        </p:attrNameLst>
                                      </p:cBhvr>
                                      <p:tavLst>
                                        <p:tav tm="0">
                                          <p:val>
                                            <p:strVal val="ppt_x"/>
                                          </p:val>
                                        </p:tav>
                                        <p:tav tm="100000">
                                          <p:val>
                                            <p:strVal val="ppt_x"/>
                                          </p:val>
                                        </p:tav>
                                      </p:tavLst>
                                    </p:anim>
                                    <p:anim calcmode="lin" valueType="num">
                                      <p:cBhvr>
                                        <p:cTn id="59" dur="1000"/>
                                        <p:tgtEl>
                                          <p:spTgt spid="19"/>
                                        </p:tgtEl>
                                        <p:attrNameLst>
                                          <p:attrName>ppt_y</p:attrName>
                                        </p:attrNameLst>
                                      </p:cBhvr>
                                      <p:tavLst>
                                        <p:tav tm="0">
                                          <p:val>
                                            <p:strVal val="ppt_y"/>
                                          </p:val>
                                        </p:tav>
                                        <p:tav tm="100000">
                                          <p:val>
                                            <p:strVal val="ppt_y+.1"/>
                                          </p:val>
                                        </p:tav>
                                      </p:tavLst>
                                    </p:anim>
                                    <p:set>
                                      <p:cBhvr>
                                        <p:cTn id="60" dur="1" fill="hold">
                                          <p:stCondLst>
                                            <p:cond delay="999"/>
                                          </p:stCondLst>
                                        </p:cTn>
                                        <p:tgtEl>
                                          <p:spTgt spid="19"/>
                                        </p:tgtEl>
                                        <p:attrNameLst>
                                          <p:attrName>style.visibility</p:attrName>
                                        </p:attrNameLst>
                                      </p:cBhvr>
                                      <p:to>
                                        <p:strVal val="hidden"/>
                                      </p:to>
                                    </p:se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42" presetClass="entr" presetSubtype="0" fill="hold"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anim calcmode="lin" valueType="num">
                                      <p:cBhvr>
                                        <p:cTn id="68" dur="1000" fill="hold"/>
                                        <p:tgtEl>
                                          <p:spTgt spid="21"/>
                                        </p:tgtEl>
                                        <p:attrNameLst>
                                          <p:attrName>ppt_x</p:attrName>
                                        </p:attrNameLst>
                                      </p:cBhvr>
                                      <p:tavLst>
                                        <p:tav tm="0">
                                          <p:val>
                                            <p:strVal val="#ppt_x"/>
                                          </p:val>
                                        </p:tav>
                                        <p:tav tm="100000">
                                          <p:val>
                                            <p:strVal val="#ppt_x"/>
                                          </p:val>
                                        </p:tav>
                                      </p:tavLst>
                                    </p:anim>
                                    <p:anim calcmode="lin" valueType="num">
                                      <p:cBhvr>
                                        <p:cTn id="6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2" grpId="0"/>
      <p:bldP spid="12" grpId="1"/>
      <p:bldP spid="15" grpId="0"/>
      <p:bldP spid="15" grpId="1"/>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5465225" cy="2637455"/>
          </a:xfrm>
        </p:spPr>
        <p:txBody>
          <a:bodyPr/>
          <a:lstStyle/>
          <a:p>
            <a:r>
              <a:rPr lang="en-US" dirty="0"/>
              <a:t>Thank you</a:t>
            </a:r>
          </a:p>
        </p:txBody>
      </p:sp>
      <p:sp>
        <p:nvSpPr>
          <p:cNvPr id="2" name="Subtitle 1">
            <a:extLst>
              <a:ext uri="{FF2B5EF4-FFF2-40B4-BE49-F238E27FC236}">
                <a16:creationId xmlns:a16="http://schemas.microsoft.com/office/drawing/2014/main" id="{39D912AE-424A-49C1-ACDE-5F01791140B1}"/>
              </a:ext>
            </a:extLst>
          </p:cNvPr>
          <p:cNvSpPr>
            <a:spLocks noGrp="1"/>
          </p:cNvSpPr>
          <p:nvPr>
            <p:ph type="subTitle" idx="1"/>
          </p:nvPr>
        </p:nvSpPr>
        <p:spPr>
          <a:xfrm>
            <a:off x="453142" y="3602038"/>
            <a:ext cx="5414255" cy="1560594"/>
          </a:xfrm>
        </p:spPr>
        <p:txBody>
          <a:bodyPr/>
          <a:lstStyle/>
          <a:p>
            <a:endParaRPr lang="vi-VN" dirty="0"/>
          </a:p>
          <a:p>
            <a:r>
              <a:rPr lang="vi-VN" dirty="0"/>
              <a:t>C2005L – Nhóm 1</a:t>
            </a:r>
            <a:endParaRPr lang="en-US" dirty="0"/>
          </a:p>
        </p:txBody>
      </p:sp>
      <p:sp>
        <p:nvSpPr>
          <p:cNvPr id="5" name="Date Placeholder 4">
            <a:extLst>
              <a:ext uri="{FF2B5EF4-FFF2-40B4-BE49-F238E27FC236}">
                <a16:creationId xmlns:a16="http://schemas.microsoft.com/office/drawing/2014/main" id="{19D4122A-7E05-408B-9546-A9E085CE8124}"/>
              </a:ext>
            </a:extLst>
          </p:cNvPr>
          <p:cNvSpPr>
            <a:spLocks noGrp="1"/>
          </p:cNvSpPr>
          <p:nvPr>
            <p:ph type="dt" sz="half" idx="10"/>
          </p:nvPr>
        </p:nvSpPr>
        <p:spPr>
          <a:xfrm>
            <a:off x="457200" y="6324600"/>
            <a:ext cx="2560220" cy="365125"/>
          </a:xfrm>
        </p:spPr>
        <p:txBody>
          <a:bodyPr/>
          <a:lstStyle/>
          <a:p>
            <a:fld id="{90A56FCD-4EE3-43C4-8E09-ECB7A3A4F814}" type="datetime1">
              <a:rPr lang="en-US" smtClean="0"/>
              <a:t>3/25/2021</a:t>
            </a:fld>
            <a:endParaRPr lang="en-US" dirty="0"/>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6" name="Footer Placeholder 5">
            <a:extLst>
              <a:ext uri="{FF2B5EF4-FFF2-40B4-BE49-F238E27FC236}">
                <a16:creationId xmlns:a16="http://schemas.microsoft.com/office/drawing/2014/main" id="{AF988CDF-2A2A-4F8C-9ACC-3EDFAB4560C0}"/>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22</a:t>
            </a:fld>
            <a:endParaRPr lang="en-US" dirty="0"/>
          </a:p>
        </p:txBody>
      </p:sp>
    </p:spTree>
    <p:extLst>
      <p:ext uri="{BB962C8B-B14F-4D97-AF65-F5344CB8AC3E}">
        <p14:creationId xmlns:p14="http://schemas.microsoft.com/office/powerpoint/2010/main" val="1833651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84B76E-1817-4FCB-88F9-1F38E5FEAA17}"/>
              </a:ext>
            </a:extLst>
          </p:cNvPr>
          <p:cNvSpPr>
            <a:spLocks noGrp="1"/>
          </p:cNvSpPr>
          <p:nvPr>
            <p:ph type="ctrTitle"/>
          </p:nvPr>
        </p:nvSpPr>
        <p:spPr>
          <a:xfrm>
            <a:off x="-9890" y="1"/>
            <a:ext cx="6168182" cy="6858000"/>
          </a:xfrm>
        </p:spPr>
        <p:txBody>
          <a:bodyPr/>
          <a:lstStyle/>
          <a:p>
            <a:r>
              <a:rPr lang="en-US" dirty="0"/>
              <a:t>Problem</a:t>
            </a:r>
            <a:br>
              <a:rPr lang="en-US" dirty="0"/>
            </a:br>
            <a:r>
              <a:rPr lang="en-US" dirty="0"/>
              <a:t>Definition</a:t>
            </a:r>
          </a:p>
        </p:txBody>
      </p:sp>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4657725" y="0"/>
            <a:ext cx="7534275" cy="6857999"/>
          </a:xfrm>
        </p:spPr>
      </p:pic>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537410" y="2452885"/>
            <a:ext cx="4567990" cy="3114539"/>
          </a:xfrm>
        </p:spPr>
        <p:txBody>
          <a:bodyPr/>
          <a:lstStyle/>
          <a:p>
            <a:pPr marL="514350" indent="-514350">
              <a:buFont typeface="+mj-lt"/>
              <a:buAutoNum type="arabicPeriod"/>
            </a:pPr>
            <a:r>
              <a:rPr lang="en-US" dirty="0"/>
              <a:t>Problem Abstraction</a:t>
            </a:r>
          </a:p>
          <a:p>
            <a:pPr marL="514350" indent="-514350">
              <a:buFont typeface="+mj-lt"/>
              <a:buAutoNum type="arabicPeriod"/>
            </a:pPr>
            <a:r>
              <a:rPr lang="en-US" dirty="0"/>
              <a:t>The Current System</a:t>
            </a:r>
          </a:p>
          <a:p>
            <a:pPr marL="514350" indent="-514350">
              <a:buFont typeface="+mj-lt"/>
              <a:buAutoNum type="arabicPeriod"/>
            </a:pPr>
            <a:r>
              <a:rPr lang="en-US" dirty="0"/>
              <a:t>The Proposed System</a:t>
            </a:r>
          </a:p>
          <a:p>
            <a:pPr marL="514350" indent="-514350">
              <a:buFont typeface="+mj-lt"/>
              <a:buAutoNum type="arabicPeriod"/>
            </a:pPr>
            <a:r>
              <a:rPr lang="en-US" dirty="0"/>
              <a:t>Boundaries of the System</a:t>
            </a:r>
          </a:p>
          <a:p>
            <a:pPr marL="514350" indent="-514350">
              <a:buFont typeface="+mj-lt"/>
              <a:buAutoNum type="arabicPeriod"/>
            </a:pPr>
            <a:r>
              <a:rPr lang="en-US" dirty="0"/>
              <a:t>System Requirements</a:t>
            </a:r>
          </a:p>
          <a:p>
            <a:pPr marL="514350" indent="-514350">
              <a:buFont typeface="+mj-lt"/>
              <a:buAutoNum type="arabicPeriod"/>
            </a:pPr>
            <a:endParaRPr lang="en-US" dirty="0"/>
          </a:p>
        </p:txBody>
      </p:sp>
      <p:grpSp>
        <p:nvGrpSpPr>
          <p:cNvPr id="50" name="Group 49">
            <a:extLst>
              <a:ext uri="{FF2B5EF4-FFF2-40B4-BE49-F238E27FC236}">
                <a16:creationId xmlns:a16="http://schemas.microsoft.com/office/drawing/2014/main" id="{1617A038-E307-4FF8-9DFC-8D289F058A1F}"/>
              </a:ext>
              <a:ext uri="{C183D7F6-B498-43B3-948B-1728B52AA6E4}">
                <adec:decorative xmlns:adec="http://schemas.microsoft.com/office/drawing/2017/decorative" val="1"/>
              </a:ext>
            </a:extLst>
          </p:cNvPr>
          <p:cNvGrpSpPr/>
          <p:nvPr/>
        </p:nvGrpSpPr>
        <p:grpSpPr>
          <a:xfrm>
            <a:off x="-11414" y="-1"/>
            <a:ext cx="12214827" cy="6858000"/>
            <a:chOff x="-6214" y="-1"/>
            <a:chExt cx="12214827" cy="6858000"/>
          </a:xfrm>
        </p:grpSpPr>
        <p:cxnSp>
          <p:nvCxnSpPr>
            <p:cNvPr id="51" name="Straight Connector 50">
              <a:extLst>
                <a:ext uri="{FF2B5EF4-FFF2-40B4-BE49-F238E27FC236}">
                  <a16:creationId xmlns:a16="http://schemas.microsoft.com/office/drawing/2014/main" id="{8670DFDE-7500-41EF-9E01-0E01C1EB15B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2480DA-D02A-43BB-81C6-1291773C41F8}"/>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D4C877-8086-42EC-89D7-A02FD4B5ABAE}"/>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085DEF-90A1-401F-BEEF-C5E5B289F903}"/>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143893-EA8F-4079-875B-AB582A9777A9}"/>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B99D3FB-2730-4E39-BAEB-FAC29A07E2EC}"/>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1617A5D-D0C6-453B-9043-239657F3DF6C}"/>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D8A6E78-C2B8-4534-ADFF-041821ACAA44}"/>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F1E0933-B634-4705-8E46-876C4322381C}"/>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C1B78C8-78C8-4937-B115-E2AB464D2221}"/>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F212D6F-EE68-412E-9C60-FCB6140F86D2}"/>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AD8A6E-A5E4-4DB1-9EAC-F1CB899D3F6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6B5B885-AD58-4159-A052-BB4AA39A1897}"/>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5DA14ED-F34B-402F-A298-9230CC5EA93F}"/>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798901-00F2-4B2A-AC48-1602E5078041}"/>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D1150C8-101A-4910-A36C-F4D9BF76F3AB}"/>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55835F-C536-4AE0-812A-FA84E8262FAF}"/>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E2C15F8-A657-4282-93A7-6D42E0D4577E}"/>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FA43ED4-97A6-4EEF-9D81-226D11196A38}"/>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557BE9-DEAE-426F-BC79-30115ECEDCDF}"/>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62C5EE5-7745-40CA-9597-7BC4792A58D8}"/>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E95EFA3-63BE-4980-8407-B9568C6E0087}"/>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8AA150B-2CA9-4D14-AAD1-68F0C6AF0A5D}"/>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901C8E-C6BF-4CB1-9A19-C43062A7F87F}"/>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0AF9691-09A3-4B2D-8462-08308F11797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34FD7EC-6693-44AD-AA45-E785E19F4AD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FD6F9E0-8200-4453-9562-ED12FF5FC65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D7E3D24-A599-4C2C-AB05-B90E5F5B97A7}"/>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693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Problem Definition</a:t>
            </a:r>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3" y="2597976"/>
            <a:ext cx="9609137" cy="3119437"/>
          </a:xfrm>
        </p:spPr>
        <p:txBody>
          <a:bodyPr/>
          <a:lstStyle/>
          <a:p>
            <a:pPr marL="285750" indent="-285750">
              <a:buFont typeface="Arial" panose="020B0604020202020204" pitchFamily="34" charset="0"/>
              <a:buChar char="•"/>
            </a:pPr>
            <a:r>
              <a:rPr lang="vi-VN" dirty="0"/>
              <a:t>Xã hội ngày càng năng động hơn cùng với việc phát triển và thay đổi của những cách thức quảng bá cũ đã hình thành nên hình thức mới: quảng bá trên Internet</a:t>
            </a:r>
          </a:p>
          <a:p>
            <a:pPr marL="285750" indent="-285750">
              <a:buFont typeface="Arial" panose="020B0604020202020204" pitchFamily="34" charset="0"/>
              <a:buChar char="•"/>
            </a:pPr>
            <a:r>
              <a:rPr lang="vi-VN" dirty="0"/>
              <a:t>Website dần trở thành một cửa ngõ đến các trung tâm đào tạo có thể giới thiệu các khóa học của họ đến với khách hàng cả nước</a:t>
            </a:r>
          </a:p>
          <a:p>
            <a:pPr marL="285750" indent="-285750">
              <a:buFont typeface="Arial" panose="020B0604020202020204" pitchFamily="34" charset="0"/>
              <a:buChar char="•"/>
            </a:pPr>
            <a:r>
              <a:rPr lang="vi-VN" b="1" dirty="0"/>
              <a:t>Excellent Coaching Vietnam </a:t>
            </a:r>
            <a:r>
              <a:rPr lang="vi-VN" dirty="0"/>
              <a:t>là website giới thiệu khóa học của trung tâm đào tạo CNTT cùng tên, sẽ giúp tăng số lượng người biết đến trung tâm, tiếp cận được nhiều đối tượng người học hơn so với các phương thức quảng bá truyền thống</a:t>
            </a:r>
            <a:endParaRPr lang="en-US" b="1" dirty="0"/>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fld id="{2F15F893-A954-4FC2-A71F-D2E9EC88D0BC}" type="datetime1">
              <a:rPr lang="en-US" smtClean="0"/>
              <a:t>3/25/2021</a:t>
            </a:fld>
            <a:endParaRPr lang="en-US" dirty="0"/>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4</a:t>
            </a:fld>
            <a:endParaRPr lang="en-US" dirty="0"/>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en-US" dirty="0"/>
              <a:t>1. Problem Abstraction</a:t>
            </a:r>
          </a:p>
        </p:txBody>
      </p:sp>
    </p:spTree>
    <p:extLst>
      <p:ext uri="{BB962C8B-B14F-4D97-AF65-F5344CB8AC3E}">
        <p14:creationId xmlns:p14="http://schemas.microsoft.com/office/powerpoint/2010/main" val="33441015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fade">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fade">
                                      <p:cBhvr>
                                        <p:cTn id="17" dur="1000"/>
                                        <p:tgtEl>
                                          <p:spTgt spid="44">
                                            <p:txEl>
                                              <p:pRg st="2" end="2"/>
                                            </p:txEl>
                                          </p:spTgt>
                                        </p:tgtEl>
                                      </p:cBhvr>
                                    </p:animEffect>
                                    <p:anim calcmode="lin" valueType="num">
                                      <p:cBhvr>
                                        <p:cTn id="18" dur="1000" fill="hold"/>
                                        <p:tgtEl>
                                          <p:spTgt spid="4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Problem Definition</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vi-VN" dirty="0"/>
              <a:t>2. The current System</a:t>
            </a:r>
            <a:endParaRPr lang="en-US" dirty="0"/>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3" y="2597976"/>
            <a:ext cx="9609137" cy="3119437"/>
          </a:xfrm>
        </p:spPr>
        <p:txBody>
          <a:bodyPr/>
          <a:lstStyle/>
          <a:p>
            <a:pPr marL="285750" indent="-285750">
              <a:buFont typeface="Arial" panose="020B0604020202020204" pitchFamily="34" charset="0"/>
              <a:buChar char="•"/>
            </a:pPr>
            <a:r>
              <a:rPr lang="vi-VN"/>
              <a:t>Thông </a:t>
            </a:r>
            <a:r>
              <a:rPr lang="vi-VN" dirty="0"/>
              <a:t>tin không được cung cấp đến khách hàng/học viên một cách nhanh chóng, hiệu quả về những khóa học của trung tâm</a:t>
            </a:r>
          </a:p>
          <a:p>
            <a:pPr marL="285750" indent="-285750">
              <a:buFont typeface="Arial" panose="020B0604020202020204" pitchFamily="34" charset="0"/>
              <a:buChar char="•"/>
            </a:pPr>
            <a:r>
              <a:rPr lang="vi-VN" dirty="0"/>
              <a:t>Mất nhiều chi phí Marketing hơn khi quảng bá theo cách thức truyền thống</a:t>
            </a:r>
          </a:p>
          <a:p>
            <a:pPr marL="285750" indent="-285750">
              <a:buFont typeface="Arial" panose="020B0604020202020204" pitchFamily="34" charset="0"/>
              <a:buChar char="•"/>
            </a:pPr>
            <a:r>
              <a:rPr lang="vi-VN" dirty="0"/>
              <a:t>Khó khăn trong việc hỗ trợ, giải đáp thắc mắc từ phía học viên/khách hàng</a:t>
            </a:r>
            <a:endParaRPr lang="en-GB" dirty="0"/>
          </a:p>
          <a:p>
            <a:pPr marL="285750" indent="-285750">
              <a:buFont typeface="Arial" panose="020B0604020202020204" pitchFamily="34" charset="0"/>
              <a:buChar char="•"/>
            </a:pPr>
            <a:r>
              <a:rPr lang="vi-VN" dirty="0"/>
              <a:t>Đôi khi vẫn có sự nhầm lẫn với những hỗ trợ, và đăng ký thông qua điện thoại</a:t>
            </a:r>
            <a:endParaRPr lang="en-US" dirty="0"/>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fld id="{2F15F893-A954-4FC2-A71F-D2E9EC88D0BC}" type="datetime1">
              <a:rPr lang="en-US" smtClean="0"/>
              <a:t>3/25/2021</a:t>
            </a:fld>
            <a:endParaRPr lang="en-US" dirty="0"/>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5</a:t>
            </a:fld>
            <a:endParaRPr lang="en-US" dirty="0"/>
          </a:p>
        </p:txBody>
      </p:sp>
    </p:spTree>
    <p:extLst>
      <p:ext uri="{BB962C8B-B14F-4D97-AF65-F5344CB8AC3E}">
        <p14:creationId xmlns:p14="http://schemas.microsoft.com/office/powerpoint/2010/main" val="34559106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fade">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fade">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fade">
                                      <p:cBhvr>
                                        <p:cTn id="22" dur="500"/>
                                        <p:tgtEl>
                                          <p:spTgt spid="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Problem Definition</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vi-VN" dirty="0"/>
              <a:t>3</a:t>
            </a:r>
            <a:r>
              <a:rPr lang="en-US" dirty="0"/>
              <a:t>. The Proposed System</a:t>
            </a:r>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3" y="2597976"/>
            <a:ext cx="9609137" cy="3119437"/>
          </a:xfrm>
        </p:spPr>
        <p:txBody>
          <a:bodyPr/>
          <a:lstStyle/>
          <a:p>
            <a:pPr marL="285750" indent="-285750">
              <a:buFont typeface="Arial" panose="020B0604020202020204" pitchFamily="34" charset="0"/>
              <a:buChar char="•"/>
            </a:pPr>
            <a:r>
              <a:rPr lang="vi-VN" dirty="0"/>
              <a:t>Cung cấp cho học viên những thông tin về khóa học mà trung tâm đang cung cấp, cũng như sẽ cập nhật những khóa học mới trong hệ thống đào tạo</a:t>
            </a:r>
          </a:p>
          <a:p>
            <a:pPr marL="285750" indent="-285750">
              <a:buFont typeface="Arial" panose="020B0604020202020204" pitchFamily="34" charset="0"/>
              <a:buChar char="•"/>
            </a:pPr>
            <a:r>
              <a:rPr lang="vi-VN" dirty="0"/>
              <a:t>Học viên có thể đăng ký tham gia khóa học trực tiếp trên trang web, và có thể liên hệ với trung tâm thông qua phương thức có sẵn được cung cấp trên trang web</a:t>
            </a:r>
          </a:p>
          <a:p>
            <a:pPr marL="285750" indent="-285750">
              <a:buFont typeface="Arial" panose="020B0604020202020204" pitchFamily="34" charset="0"/>
              <a:buChar char="•"/>
            </a:pPr>
            <a:r>
              <a:rPr lang="vi-VN" dirty="0"/>
              <a:t>Giới thiệu các giảng viên, cũng như các khóa học mà giảng viên đang đào tạo tại hệ thống trung tâm</a:t>
            </a:r>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fld id="{2F15F893-A954-4FC2-A71F-D2E9EC88D0BC}" type="datetime1">
              <a:rPr lang="en-US" smtClean="0"/>
              <a:t>3/25/2021</a:t>
            </a:fld>
            <a:endParaRPr lang="en-US" dirty="0"/>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6</a:t>
            </a:fld>
            <a:endParaRPr lang="en-US" dirty="0"/>
          </a:p>
        </p:txBody>
      </p:sp>
    </p:spTree>
    <p:extLst>
      <p:ext uri="{BB962C8B-B14F-4D97-AF65-F5344CB8AC3E}">
        <p14:creationId xmlns:p14="http://schemas.microsoft.com/office/powerpoint/2010/main" val="32075216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fade">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fade">
                                      <p:cBhvr>
                                        <p:cTn id="17" dur="500"/>
                                        <p:tgtEl>
                                          <p:spTgt spid="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Problem Definition</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vi-VN" dirty="0"/>
              <a:t>4. </a:t>
            </a:r>
            <a:r>
              <a:rPr lang="en-GB" dirty="0"/>
              <a:t>Boundaries of the System</a:t>
            </a:r>
            <a:endParaRPr lang="en-US" dirty="0"/>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696913" y="2597976"/>
            <a:ext cx="9609137" cy="3119437"/>
          </a:xfrm>
        </p:spPr>
        <p:txBody>
          <a:bodyPr/>
          <a:lstStyle/>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Sự bảo mật trên Internet không được đảm bảo, các thông tin cá nhân có thể bị tiết lộ</a:t>
            </a:r>
          </a:p>
          <a:p>
            <a:pPr marL="285750" indent="-285750">
              <a:buFont typeface="Arial" panose="020B0604020202020204" pitchFamily="34" charset="0"/>
              <a:buChar char="•"/>
            </a:pPr>
            <a:r>
              <a:rPr lang="vi-VN" dirty="0"/>
              <a:t>Các thông tin có thể bị làm giả, làm mất lòng tin của khách hàng/học viên về trung tâm</a:t>
            </a:r>
          </a:p>
          <a:p>
            <a:pPr marL="285750" indent="-285750">
              <a:buFont typeface="Arial" panose="020B0604020202020204" pitchFamily="34" charset="0"/>
              <a:buChar char="•"/>
            </a:pPr>
            <a:r>
              <a:rPr lang="vi-VN" dirty="0"/>
              <a:t>Quảng bá trực tuyến vẫn là một lĩnh vực vẫn còn mới mẻ và vẫn chưa thể thay thế hoàn toàn được các phương thức truyền thống</a:t>
            </a:r>
          </a:p>
          <a:p>
            <a:pPr marL="0" indent="0">
              <a:buNone/>
            </a:pPr>
            <a:endParaRPr lang="en-US" dirty="0"/>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fld id="{2F15F893-A954-4FC2-A71F-D2E9EC88D0BC}" type="datetime1">
              <a:rPr lang="en-US" smtClean="0"/>
              <a:t>3/25/2021</a:t>
            </a:fld>
            <a:endParaRPr lang="en-US" dirty="0"/>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7</a:t>
            </a:fld>
            <a:endParaRPr lang="en-US" dirty="0"/>
          </a:p>
        </p:txBody>
      </p:sp>
    </p:spTree>
    <p:extLst>
      <p:ext uri="{BB962C8B-B14F-4D97-AF65-F5344CB8AC3E}">
        <p14:creationId xmlns:p14="http://schemas.microsoft.com/office/powerpoint/2010/main" val="11334151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fade">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animEffect transition="in" filter="fade">
                                      <p:cBhvr>
                                        <p:cTn id="17" dur="500"/>
                                        <p:tgtEl>
                                          <p:spTgt spid="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Problem Definition</a:t>
            </a:r>
          </a:p>
        </p:txBody>
      </p:sp>
      <p:sp>
        <p:nvSpPr>
          <p:cNvPr id="41" name="Text Placeholder 40">
            <a:extLst>
              <a:ext uri="{FF2B5EF4-FFF2-40B4-BE49-F238E27FC236}">
                <a16:creationId xmlns:a16="http://schemas.microsoft.com/office/drawing/2014/main" id="{475F81B0-5430-4ACD-BDF2-BD38CBCAA7B6}"/>
              </a:ext>
            </a:extLst>
          </p:cNvPr>
          <p:cNvSpPr>
            <a:spLocks noGrp="1"/>
          </p:cNvSpPr>
          <p:nvPr>
            <p:ph type="body" sz="quarter" idx="13"/>
          </p:nvPr>
        </p:nvSpPr>
        <p:spPr>
          <a:xfrm>
            <a:off x="697390" y="1816398"/>
            <a:ext cx="5164137" cy="772972"/>
          </a:xfrm>
        </p:spPr>
        <p:txBody>
          <a:bodyPr/>
          <a:lstStyle/>
          <a:p>
            <a:r>
              <a:rPr lang="vi-VN" dirty="0"/>
              <a:t>5. </a:t>
            </a:r>
            <a:r>
              <a:rPr lang="en-GB" dirty="0"/>
              <a:t>Systems Requirements</a:t>
            </a:r>
            <a:endParaRPr lang="en-US" dirty="0"/>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572770" y="2425094"/>
            <a:ext cx="5164137" cy="443912"/>
          </a:xfrm>
        </p:spPr>
        <p:txBody>
          <a:bodyPr/>
          <a:lstStyle/>
          <a:p>
            <a:pPr marL="0" indent="0">
              <a:buNone/>
            </a:pPr>
            <a:r>
              <a:rPr lang="en-US" b="1" dirty="0"/>
              <a:t>Minimum Requirements</a:t>
            </a:r>
          </a:p>
        </p:txBody>
      </p:sp>
      <p:sp>
        <p:nvSpPr>
          <p:cNvPr id="46" name="Date Placeholder 45">
            <a:extLst>
              <a:ext uri="{FF2B5EF4-FFF2-40B4-BE49-F238E27FC236}">
                <a16:creationId xmlns:a16="http://schemas.microsoft.com/office/drawing/2014/main" id="{020D611C-42CB-4689-8C2A-25FE1121674E}"/>
              </a:ext>
            </a:extLst>
          </p:cNvPr>
          <p:cNvSpPr>
            <a:spLocks noGrp="1"/>
          </p:cNvSpPr>
          <p:nvPr>
            <p:ph type="dt" sz="half" idx="10"/>
          </p:nvPr>
        </p:nvSpPr>
        <p:spPr>
          <a:xfrm>
            <a:off x="457200" y="6324600"/>
            <a:ext cx="2560220" cy="365125"/>
          </a:xfrm>
        </p:spPr>
        <p:txBody>
          <a:bodyPr/>
          <a:lstStyle/>
          <a:p>
            <a:fld id="{2F15F893-A954-4FC2-A71F-D2E9EC88D0BC}" type="datetime1">
              <a:rPr lang="en-US" smtClean="0"/>
              <a:t>3/25/2021</a:t>
            </a:fld>
            <a:endParaRPr lang="en-US" dirty="0"/>
          </a:p>
        </p:txBody>
      </p:sp>
      <p:sp>
        <p:nvSpPr>
          <p:cNvPr id="47" name="Footer Placeholder 46">
            <a:extLst>
              <a:ext uri="{FF2B5EF4-FFF2-40B4-BE49-F238E27FC236}">
                <a16:creationId xmlns:a16="http://schemas.microsoft.com/office/drawing/2014/main" id="{DADC3C21-4248-4DF1-8589-8B0D399A0039}"/>
              </a:ext>
            </a:extLst>
          </p:cNvPr>
          <p:cNvSpPr>
            <a:spLocks noGrp="1"/>
          </p:cNvSpPr>
          <p:nvPr>
            <p:ph type="ftr" sz="quarter" idx="11"/>
          </p:nvPr>
        </p:nvSpPr>
        <p:spPr>
          <a:xfrm>
            <a:off x="4200861" y="6319838"/>
            <a:ext cx="3982781" cy="365125"/>
          </a:xfrm>
        </p:spPr>
        <p:txBody>
          <a:bodyPr/>
          <a:lstStyle/>
          <a:p>
            <a:r>
              <a:rPr lang="en-US"/>
              <a:t>Excellent Coaching Vietnam</a:t>
            </a:r>
            <a:endParaRPr lang="en-US" dirty="0"/>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8</a:t>
            </a:fld>
            <a:endParaRPr lang="en-US" dirty="0"/>
          </a:p>
        </p:txBody>
      </p:sp>
      <p:graphicFrame>
        <p:nvGraphicFramePr>
          <p:cNvPr id="2" name="Table 1">
            <a:extLst>
              <a:ext uri="{FF2B5EF4-FFF2-40B4-BE49-F238E27FC236}">
                <a16:creationId xmlns:a16="http://schemas.microsoft.com/office/drawing/2014/main" id="{60369281-AC12-41A5-AED9-22F6DC9755F1}"/>
              </a:ext>
            </a:extLst>
          </p:cNvPr>
          <p:cNvGraphicFramePr>
            <a:graphicFrameLocks noGrp="1"/>
          </p:cNvGraphicFramePr>
          <p:nvPr>
            <p:extLst>
              <p:ext uri="{D42A27DB-BD31-4B8C-83A1-F6EECF244321}">
                <p14:modId xmlns:p14="http://schemas.microsoft.com/office/powerpoint/2010/main" val="1322151834"/>
              </p:ext>
            </p:extLst>
          </p:nvPr>
        </p:nvGraphicFramePr>
        <p:xfrm>
          <a:off x="572770" y="3041888"/>
          <a:ext cx="5199380" cy="2393950"/>
        </p:xfrm>
        <a:graphic>
          <a:graphicData uri="http://schemas.openxmlformats.org/drawingml/2006/table">
            <a:tbl>
              <a:tblPr firstRow="1" firstCol="1" bandRow="1">
                <a:tableStyleId>{5C22544A-7EE6-4342-B048-85BDC9FD1C3A}</a:tableStyleId>
              </a:tblPr>
              <a:tblGrid>
                <a:gridCol w="1122680">
                  <a:extLst>
                    <a:ext uri="{9D8B030D-6E8A-4147-A177-3AD203B41FA5}">
                      <a16:colId xmlns:a16="http://schemas.microsoft.com/office/drawing/2014/main" val="1894026836"/>
                    </a:ext>
                  </a:extLst>
                </a:gridCol>
                <a:gridCol w="2076450">
                  <a:extLst>
                    <a:ext uri="{9D8B030D-6E8A-4147-A177-3AD203B41FA5}">
                      <a16:colId xmlns:a16="http://schemas.microsoft.com/office/drawing/2014/main" val="2357045114"/>
                    </a:ext>
                  </a:extLst>
                </a:gridCol>
                <a:gridCol w="2000250">
                  <a:extLst>
                    <a:ext uri="{9D8B030D-6E8A-4147-A177-3AD203B41FA5}">
                      <a16:colId xmlns:a16="http://schemas.microsoft.com/office/drawing/2014/main" val="1051012569"/>
                    </a:ext>
                  </a:extLst>
                </a:gridCol>
              </a:tblGrid>
              <a:tr h="443230">
                <a:tc>
                  <a:txBody>
                    <a:bodyPr/>
                    <a:lstStyle/>
                    <a:p>
                      <a:pPr algn="ctr"/>
                      <a:r>
                        <a:rPr lang="en-GB" sz="1200" dirty="0">
                          <a:effectLst/>
                        </a:rPr>
                        <a:t> </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dirty="0">
                          <a:effectLst/>
                        </a:rPr>
                        <a:t>Server</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dirty="0">
                          <a:effectLst/>
                        </a:rPr>
                        <a:t>Client</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62903425"/>
                  </a:ext>
                </a:extLst>
              </a:tr>
              <a:tr h="0">
                <a:tc>
                  <a:txBody>
                    <a:bodyPr/>
                    <a:lstStyle/>
                    <a:p>
                      <a:pPr algn="ctr"/>
                      <a:r>
                        <a:rPr lang="en-GB" sz="1200" dirty="0">
                          <a:effectLst/>
                        </a:rPr>
                        <a:t>Hardware</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lvl="0" indent="-342900" algn="l">
                        <a:buFont typeface="Symbol" panose="05050102010706020507" pitchFamily="18" charset="2"/>
                        <a:buChar char=""/>
                      </a:pPr>
                      <a:r>
                        <a:rPr lang="en-GB" sz="1100">
                          <a:effectLst/>
                        </a:rPr>
                        <a:t>RAM: </a:t>
                      </a:r>
                      <a:r>
                        <a:rPr lang="en-GB" sz="1200">
                          <a:effectLst/>
                        </a:rPr>
                        <a:t>2</a:t>
                      </a:r>
                      <a:r>
                        <a:rPr lang="en-GB" sz="1100">
                          <a:effectLst/>
                        </a:rPr>
                        <a:t>GB or more</a:t>
                      </a:r>
                      <a:endParaRPr lang="en-GB" sz="1200">
                        <a:effectLst/>
                      </a:endParaRPr>
                    </a:p>
                    <a:p>
                      <a:pPr marL="342900" lvl="0" indent="-342900" algn="l">
                        <a:buFont typeface="Symbol" panose="05050102010706020507" pitchFamily="18" charset="2"/>
                        <a:buChar char=""/>
                      </a:pPr>
                      <a:r>
                        <a:rPr lang="en-GB" sz="1100">
                          <a:effectLst/>
                        </a:rPr>
                        <a:t>CPU: 2.00 GH</a:t>
                      </a:r>
                      <a:r>
                        <a:rPr lang="en-GB" sz="1200">
                          <a:effectLst/>
                        </a:rPr>
                        <a:t>z</a:t>
                      </a:r>
                      <a:r>
                        <a:rPr lang="en-GB" sz="1100">
                          <a:effectLst/>
                        </a:rPr>
                        <a:t> Xeon or more</a:t>
                      </a:r>
                      <a:endParaRPr lang="en-GB" sz="1200">
                        <a:effectLst/>
                      </a:endParaRPr>
                    </a:p>
                    <a:p>
                      <a:pPr marL="342900" lvl="0" indent="-342900" algn="l">
                        <a:buFont typeface="Symbol" panose="05050102010706020507" pitchFamily="18" charset="2"/>
                        <a:buChar char=""/>
                      </a:pPr>
                      <a:r>
                        <a:rPr lang="en-GB" sz="1100">
                          <a:effectLst/>
                        </a:rPr>
                        <a:t>40 GB of HDD free space or more</a:t>
                      </a:r>
                      <a:endParaRPr lang="en-GB" sz="1200">
                        <a:effectLst/>
                      </a:endParaRPr>
                    </a:p>
                    <a:p>
                      <a:pPr marL="342900" lvl="0" indent="-342900" algn="l">
                        <a:buFont typeface="Symbol" panose="05050102010706020507" pitchFamily="18" charset="2"/>
                        <a:buChar char=""/>
                      </a:pPr>
                      <a:r>
                        <a:rPr lang="en-GB" sz="1100">
                          <a:effectLst/>
                        </a:rPr>
                        <a:t>Internet access and LAN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buFont typeface="Symbol" panose="05050102010706020507" pitchFamily="18" charset="2"/>
                        <a:buChar char=""/>
                      </a:pPr>
                      <a:r>
                        <a:rPr lang="en-GB" sz="1200">
                          <a:effectLst/>
                        </a:rPr>
                        <a:t>RAM: 1GB or more</a:t>
                      </a:r>
                    </a:p>
                    <a:p>
                      <a:pPr marL="342900" lvl="0" indent="-342900" algn="l">
                        <a:buFont typeface="Symbol" panose="05050102010706020507" pitchFamily="18" charset="2"/>
                        <a:buChar char=""/>
                      </a:pPr>
                      <a:r>
                        <a:rPr lang="en-GB" sz="1200">
                          <a:effectLst/>
                        </a:rPr>
                        <a:t>CPU: 1.50 GHz or more</a:t>
                      </a:r>
                    </a:p>
                    <a:p>
                      <a:pPr marL="342900" lvl="0" indent="-342900" algn="l">
                        <a:buFont typeface="Symbol" panose="05050102010706020507" pitchFamily="18" charset="2"/>
                        <a:buChar char=""/>
                      </a:pPr>
                      <a:r>
                        <a:rPr lang="en-GB" sz="1200">
                          <a:effectLst/>
                        </a:rPr>
                        <a:t>Internet Access</a:t>
                      </a:r>
                    </a:p>
                    <a:p>
                      <a:pPr marL="342900" lvl="0" indent="-342900" algn="l">
                        <a:buFont typeface="Symbol" panose="05050102010706020507" pitchFamily="18" charset="2"/>
                        <a:buChar char=""/>
                      </a:pPr>
                      <a:r>
                        <a:rPr lang="en-GB" sz="1200">
                          <a:effectLst/>
                        </a:rPr>
                        <a:t>At least 20GB of HDD free space or more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18169218"/>
                  </a:ext>
                </a:extLst>
              </a:tr>
              <a:tr h="0">
                <a:tc>
                  <a:txBody>
                    <a:bodyPr/>
                    <a:lstStyle/>
                    <a:p>
                      <a:pPr algn="ctr"/>
                      <a:r>
                        <a:rPr lang="en-GB" sz="1200">
                          <a:effectLst/>
                        </a:rPr>
                        <a:t>Software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lvl="0" indent="-342900" algn="l">
                        <a:buFont typeface="Symbol" panose="05050102010706020507" pitchFamily="18" charset="2"/>
                        <a:buChar char=""/>
                      </a:pPr>
                      <a:r>
                        <a:rPr lang="en-GB" sz="1100">
                          <a:effectLst/>
                        </a:rPr>
                        <a:t>Windows Server 2008 or Linux</a:t>
                      </a:r>
                      <a:endParaRPr lang="en-GB" sz="1200">
                        <a:effectLst/>
                      </a:endParaRPr>
                    </a:p>
                    <a:p>
                      <a:pPr marL="342900" lvl="0" indent="-342900" algn="l">
                        <a:buFont typeface="Symbol" panose="05050102010706020507" pitchFamily="18" charset="2"/>
                        <a:buChar char=""/>
                      </a:pPr>
                      <a:r>
                        <a:rPr lang="en-GB" sz="1100">
                          <a:effectLst/>
                        </a:rPr>
                        <a:t>MySQL, PHP</a:t>
                      </a:r>
                      <a:endParaRPr lang="en-GB" sz="1200">
                        <a:effectLst/>
                      </a:endParaRPr>
                    </a:p>
                    <a:p>
                      <a:pPr marL="342900" lvl="0" indent="-342900" algn="l">
                        <a:buFont typeface="Symbol" panose="05050102010706020507" pitchFamily="18" charset="2"/>
                        <a:buChar char=""/>
                      </a:pPr>
                      <a:r>
                        <a:rPr lang="en-GB" sz="1100">
                          <a:effectLst/>
                        </a:rPr>
                        <a:t>IIS/Apache with Sendmail</a:t>
                      </a:r>
                      <a:r>
                        <a:rPr lang="en-GB" sz="1200">
                          <a:effectLst/>
                        </a:rPr>
                        <a:t> add-on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buFont typeface="Symbol" panose="05050102010706020507" pitchFamily="18" charset="2"/>
                        <a:buChar char=""/>
                      </a:pPr>
                      <a:r>
                        <a:rPr lang="en-GB" sz="1200" dirty="0">
                          <a:effectLst/>
                        </a:rPr>
                        <a:t>Windows 7 or later</a:t>
                      </a:r>
                    </a:p>
                    <a:p>
                      <a:pPr marL="342900" lvl="0" indent="-342900" algn="l">
                        <a:buFont typeface="Symbol" panose="05050102010706020507" pitchFamily="18" charset="2"/>
                        <a:buChar char=""/>
                      </a:pPr>
                      <a:r>
                        <a:rPr lang="en-GB" sz="1200" dirty="0">
                          <a:effectLst/>
                        </a:rPr>
                        <a:t>Latest version of IE, Edge, Chrome, Firefox, Safari</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1285296"/>
                  </a:ext>
                </a:extLst>
              </a:tr>
            </a:tbl>
          </a:graphicData>
        </a:graphic>
      </p:graphicFrame>
      <p:graphicFrame>
        <p:nvGraphicFramePr>
          <p:cNvPr id="3" name="Table 2">
            <a:extLst>
              <a:ext uri="{FF2B5EF4-FFF2-40B4-BE49-F238E27FC236}">
                <a16:creationId xmlns:a16="http://schemas.microsoft.com/office/drawing/2014/main" id="{C018CF7A-92EC-46C9-9944-3DF6A9B38EF7}"/>
              </a:ext>
            </a:extLst>
          </p:cNvPr>
          <p:cNvGraphicFramePr>
            <a:graphicFrameLocks noGrp="1"/>
          </p:cNvGraphicFramePr>
          <p:nvPr>
            <p:extLst>
              <p:ext uri="{D42A27DB-BD31-4B8C-83A1-F6EECF244321}">
                <p14:modId xmlns:p14="http://schemas.microsoft.com/office/powerpoint/2010/main" val="2109310756"/>
              </p:ext>
            </p:extLst>
          </p:nvPr>
        </p:nvGraphicFramePr>
        <p:xfrm>
          <a:off x="5959996" y="3041889"/>
          <a:ext cx="5199380" cy="2677005"/>
        </p:xfrm>
        <a:graphic>
          <a:graphicData uri="http://schemas.openxmlformats.org/drawingml/2006/table">
            <a:tbl>
              <a:tblPr firstRow="1" firstCol="1" bandRow="1">
                <a:tableStyleId>{5C22544A-7EE6-4342-B048-85BDC9FD1C3A}</a:tableStyleId>
              </a:tblPr>
              <a:tblGrid>
                <a:gridCol w="974204">
                  <a:extLst>
                    <a:ext uri="{9D8B030D-6E8A-4147-A177-3AD203B41FA5}">
                      <a16:colId xmlns:a16="http://schemas.microsoft.com/office/drawing/2014/main" val="2825036047"/>
                    </a:ext>
                  </a:extLst>
                </a:gridCol>
                <a:gridCol w="2143125">
                  <a:extLst>
                    <a:ext uri="{9D8B030D-6E8A-4147-A177-3AD203B41FA5}">
                      <a16:colId xmlns:a16="http://schemas.microsoft.com/office/drawing/2014/main" val="18270025"/>
                    </a:ext>
                  </a:extLst>
                </a:gridCol>
                <a:gridCol w="2082051">
                  <a:extLst>
                    <a:ext uri="{9D8B030D-6E8A-4147-A177-3AD203B41FA5}">
                      <a16:colId xmlns:a16="http://schemas.microsoft.com/office/drawing/2014/main" val="823101735"/>
                    </a:ext>
                  </a:extLst>
                </a:gridCol>
              </a:tblGrid>
              <a:tr h="330045">
                <a:tc>
                  <a:txBody>
                    <a:bodyPr/>
                    <a:lstStyle/>
                    <a:p>
                      <a:pPr algn="ctr"/>
                      <a:r>
                        <a:rPr lang="en-GB" sz="1200">
                          <a:effectLst/>
                        </a:rPr>
                        <a:t>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Server</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GB" sz="1200">
                          <a:effectLst/>
                        </a:rPr>
                        <a:t>Client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60607417"/>
                  </a:ext>
                </a:extLst>
              </a:tr>
              <a:tr h="964943">
                <a:tc>
                  <a:txBody>
                    <a:bodyPr/>
                    <a:lstStyle/>
                    <a:p>
                      <a:pPr algn="ctr"/>
                      <a:r>
                        <a:rPr lang="en-GB" sz="1200">
                          <a:effectLst/>
                        </a:rPr>
                        <a:t>Hardware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lvl="0" indent="-342900" algn="l">
                        <a:buFont typeface="Symbol" panose="05050102010706020507" pitchFamily="18" charset="2"/>
                        <a:buChar char=""/>
                      </a:pPr>
                      <a:r>
                        <a:rPr lang="en-GB" sz="1100">
                          <a:effectLst/>
                        </a:rPr>
                        <a:t>RAM: </a:t>
                      </a:r>
                      <a:r>
                        <a:rPr lang="en-GB" sz="1200">
                          <a:effectLst/>
                        </a:rPr>
                        <a:t>4</a:t>
                      </a:r>
                      <a:r>
                        <a:rPr lang="en-GB" sz="1100">
                          <a:effectLst/>
                        </a:rPr>
                        <a:t>GB or more</a:t>
                      </a:r>
                      <a:endParaRPr lang="en-GB" sz="1200">
                        <a:effectLst/>
                      </a:endParaRPr>
                    </a:p>
                    <a:p>
                      <a:pPr marL="342900" lvl="0" indent="-342900" algn="l">
                        <a:buFont typeface="Symbol" panose="05050102010706020507" pitchFamily="18" charset="2"/>
                        <a:buChar char=""/>
                      </a:pPr>
                      <a:r>
                        <a:rPr lang="en-GB" sz="1100">
                          <a:effectLst/>
                        </a:rPr>
                        <a:t>CPU: </a:t>
                      </a:r>
                      <a:r>
                        <a:rPr lang="en-GB" sz="1200">
                          <a:effectLst/>
                        </a:rPr>
                        <a:t>2.4</a:t>
                      </a:r>
                      <a:r>
                        <a:rPr lang="en-GB" sz="1100">
                          <a:effectLst/>
                        </a:rPr>
                        <a:t> GH</a:t>
                      </a:r>
                      <a:r>
                        <a:rPr lang="en-GB" sz="1200">
                          <a:effectLst/>
                        </a:rPr>
                        <a:t>z</a:t>
                      </a:r>
                      <a:r>
                        <a:rPr lang="en-GB" sz="1100">
                          <a:effectLst/>
                        </a:rPr>
                        <a:t> Xeon or more</a:t>
                      </a:r>
                      <a:endParaRPr lang="en-GB" sz="1200">
                        <a:effectLst/>
                      </a:endParaRPr>
                    </a:p>
                    <a:p>
                      <a:pPr marL="342900" lvl="0" indent="-342900" algn="l">
                        <a:buFont typeface="Symbol" panose="05050102010706020507" pitchFamily="18" charset="2"/>
                        <a:buChar char=""/>
                      </a:pPr>
                      <a:r>
                        <a:rPr lang="en-GB" sz="1200">
                          <a:effectLst/>
                        </a:rPr>
                        <a:t>80</a:t>
                      </a:r>
                      <a:r>
                        <a:rPr lang="en-GB" sz="1100">
                          <a:effectLst/>
                        </a:rPr>
                        <a:t> GB of HDD free space or more</a:t>
                      </a:r>
                      <a:endParaRPr lang="en-GB" sz="1200">
                        <a:effectLst/>
                      </a:endParaRPr>
                    </a:p>
                    <a:p>
                      <a:pPr marL="342900" lvl="0" indent="-342900" algn="l">
                        <a:buFont typeface="Symbol" panose="05050102010706020507" pitchFamily="18" charset="2"/>
                        <a:buChar char=""/>
                      </a:pPr>
                      <a:r>
                        <a:rPr lang="en-GB" sz="1100">
                          <a:effectLst/>
                        </a:rPr>
                        <a:t>Internet access and LAN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buFont typeface="Symbol" panose="05050102010706020507" pitchFamily="18" charset="2"/>
                        <a:buChar char=""/>
                      </a:pPr>
                      <a:r>
                        <a:rPr lang="en-GB" sz="1200">
                          <a:effectLst/>
                        </a:rPr>
                        <a:t>RAM: 2GB or more</a:t>
                      </a:r>
                    </a:p>
                    <a:p>
                      <a:pPr marL="342900" lvl="0" indent="-342900" algn="l">
                        <a:buFont typeface="Symbol" panose="05050102010706020507" pitchFamily="18" charset="2"/>
                        <a:buChar char=""/>
                      </a:pPr>
                      <a:r>
                        <a:rPr lang="en-GB" sz="1200">
                          <a:effectLst/>
                        </a:rPr>
                        <a:t>CPU: 2</a:t>
                      </a:r>
                      <a:r>
                        <a:rPr lang="vi-VN" sz="1200">
                          <a:effectLst/>
                        </a:rPr>
                        <a:t>.00 </a:t>
                      </a:r>
                      <a:r>
                        <a:rPr lang="en-GB" sz="1200">
                          <a:effectLst/>
                        </a:rPr>
                        <a:t>GHz or more</a:t>
                      </a:r>
                    </a:p>
                    <a:p>
                      <a:pPr marL="342900" lvl="0" indent="-342900" algn="l">
                        <a:buFont typeface="Symbol" panose="05050102010706020507" pitchFamily="18" charset="2"/>
                        <a:buChar char=""/>
                      </a:pPr>
                      <a:r>
                        <a:rPr lang="en-GB" sz="1200">
                          <a:effectLst/>
                        </a:rPr>
                        <a:t>Internet Access</a:t>
                      </a:r>
                    </a:p>
                    <a:p>
                      <a:pPr marL="342900" lvl="0" indent="-342900" algn="l">
                        <a:buFont typeface="Symbol" panose="05050102010706020507" pitchFamily="18" charset="2"/>
                        <a:buChar char=""/>
                      </a:pPr>
                      <a:r>
                        <a:rPr lang="en-GB" sz="1200">
                          <a:effectLst/>
                        </a:rPr>
                        <a:t>At least 40GB of HDD free space or more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93504804"/>
                  </a:ext>
                </a:extLst>
              </a:tr>
              <a:tr h="1098962">
                <a:tc>
                  <a:txBody>
                    <a:bodyPr/>
                    <a:lstStyle/>
                    <a:p>
                      <a:pPr algn="ctr"/>
                      <a:r>
                        <a:rPr lang="en-GB" sz="1200">
                          <a:effectLst/>
                        </a:rPr>
                        <a:t>Software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lvl="0" indent="-342900" algn="l">
                        <a:buFont typeface="Symbol" panose="05050102010706020507" pitchFamily="18" charset="2"/>
                        <a:buChar char=""/>
                      </a:pPr>
                      <a:r>
                        <a:rPr lang="en-GB" sz="1100">
                          <a:effectLst/>
                        </a:rPr>
                        <a:t>Windows Server 20</a:t>
                      </a:r>
                      <a:r>
                        <a:rPr lang="en-GB" sz="1200">
                          <a:effectLst/>
                        </a:rPr>
                        <a:t>16</a:t>
                      </a:r>
                      <a:r>
                        <a:rPr lang="en-GB" sz="1100">
                          <a:effectLst/>
                        </a:rPr>
                        <a:t> or Linux</a:t>
                      </a:r>
                      <a:endParaRPr lang="en-GB" sz="1200">
                        <a:effectLst/>
                      </a:endParaRPr>
                    </a:p>
                    <a:p>
                      <a:pPr marL="342900" lvl="0" indent="-342900" algn="l">
                        <a:buFont typeface="Symbol" panose="05050102010706020507" pitchFamily="18" charset="2"/>
                        <a:buChar char=""/>
                      </a:pPr>
                      <a:r>
                        <a:rPr lang="en-GB" sz="1100">
                          <a:effectLst/>
                        </a:rPr>
                        <a:t>MySQL, PHP</a:t>
                      </a:r>
                      <a:endParaRPr lang="en-GB" sz="1200">
                        <a:effectLst/>
                      </a:endParaRPr>
                    </a:p>
                    <a:p>
                      <a:pPr marL="342900" lvl="0" indent="-342900" algn="l">
                        <a:buFont typeface="Symbol" panose="05050102010706020507" pitchFamily="18" charset="2"/>
                        <a:buChar char=""/>
                      </a:pPr>
                      <a:r>
                        <a:rPr lang="en-GB" sz="1100">
                          <a:effectLst/>
                        </a:rPr>
                        <a:t>IIS/Apache with Sendmail</a:t>
                      </a:r>
                      <a:r>
                        <a:rPr lang="en-GB" sz="1200">
                          <a:effectLst/>
                        </a:rPr>
                        <a:t> add-on</a:t>
                      </a:r>
                    </a:p>
                    <a:p>
                      <a:pPr marL="342900" lvl="0" indent="-342900" algn="l">
                        <a:buFont typeface="Symbol" panose="05050102010706020507" pitchFamily="18" charset="2"/>
                        <a:buChar char=""/>
                      </a:pPr>
                      <a:r>
                        <a:rPr lang="en-GB" sz="1200">
                          <a:effectLst/>
                        </a:rPr>
                        <a:t>Having port 8888, 3306 opened</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gn="l">
                        <a:buFont typeface="Symbol" panose="05050102010706020507" pitchFamily="18" charset="2"/>
                        <a:buChar char=""/>
                      </a:pPr>
                      <a:r>
                        <a:rPr lang="en-GB" sz="1200" dirty="0">
                          <a:effectLst/>
                        </a:rPr>
                        <a:t>Windows 7 or later</a:t>
                      </a:r>
                    </a:p>
                    <a:p>
                      <a:pPr marL="342900" lvl="0" indent="-342900" algn="l">
                        <a:buFont typeface="Symbol" panose="05050102010706020507" pitchFamily="18" charset="2"/>
                        <a:buChar char=""/>
                      </a:pPr>
                      <a:r>
                        <a:rPr lang="en-GB" sz="1200" dirty="0">
                          <a:effectLst/>
                        </a:rPr>
                        <a:t>Latest version of IE, Edge, Chrome, Firefox, Safari</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95803312"/>
                  </a:ext>
                </a:extLst>
              </a:tr>
            </a:tbl>
          </a:graphicData>
        </a:graphic>
      </p:graphicFrame>
      <p:sp>
        <p:nvSpPr>
          <p:cNvPr id="11" name="Text Placeholder 43">
            <a:extLst>
              <a:ext uri="{FF2B5EF4-FFF2-40B4-BE49-F238E27FC236}">
                <a16:creationId xmlns:a16="http://schemas.microsoft.com/office/drawing/2014/main" id="{380F9C36-2E81-4095-A1FA-C71DEFC48320}"/>
              </a:ext>
            </a:extLst>
          </p:cNvPr>
          <p:cNvSpPr txBox="1">
            <a:spLocks/>
          </p:cNvSpPr>
          <p:nvPr/>
        </p:nvSpPr>
        <p:spPr>
          <a:xfrm>
            <a:off x="5959996" y="2377933"/>
            <a:ext cx="5164137" cy="443912"/>
          </a:xfrm>
          <a:prstGeom prst="rect">
            <a:avLst/>
          </a:prstGeom>
        </p:spPr>
        <p:txBody>
          <a:bodyPr/>
          <a:lstStyle>
            <a:lvl1pPr marL="457200" indent="-457200" algn="l" defTabSz="914400" rtl="0" eaLnBrk="1" latinLnBrk="0" hangingPunct="1">
              <a:lnSpc>
                <a:spcPct val="100000"/>
              </a:lnSpc>
              <a:spcBef>
                <a:spcPts val="1000"/>
              </a:spcBef>
              <a:buClrTx/>
              <a:buSzPct val="75000"/>
              <a:buFont typeface="+mj-lt"/>
              <a:buAutoNum type="arabicPeriod"/>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US" b="1" dirty="0"/>
              <a:t>Recommended Requirements</a:t>
            </a:r>
          </a:p>
        </p:txBody>
      </p:sp>
    </p:spTree>
    <p:extLst>
      <p:ext uri="{BB962C8B-B14F-4D97-AF65-F5344CB8AC3E}">
        <p14:creationId xmlns:p14="http://schemas.microsoft.com/office/powerpoint/2010/main" val="4974633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anim calcmode="lin" valueType="num">
                                      <p:cBhvr>
                                        <p:cTn id="11" dur="500" fill="hold"/>
                                        <p:tgtEl>
                                          <p:spTgt spid="2"/>
                                        </p:tgtEl>
                                        <p:attrNameLst>
                                          <p:attrName>ppt_x</p:attrName>
                                        </p:attrNameLst>
                                      </p:cBhvr>
                                      <p:tavLst>
                                        <p:tav tm="0">
                                          <p:val>
                                            <p:strVal val="#ppt_x"/>
                                          </p:val>
                                        </p:tav>
                                        <p:tav tm="100000">
                                          <p:val>
                                            <p:strVal val="#ppt_x"/>
                                          </p:val>
                                        </p:tav>
                                      </p:tavLst>
                                    </p:anim>
                                    <p:anim calcmode="lin" valueType="num">
                                      <p:cBhvr>
                                        <p:cTn id="12"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42"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anim calcmode="lin" valueType="num">
                                      <p:cBhvr>
                                        <p:cTn id="21" dur="500" fill="hold"/>
                                        <p:tgtEl>
                                          <p:spTgt spid="3"/>
                                        </p:tgtEl>
                                        <p:attrNameLst>
                                          <p:attrName>ppt_x</p:attrName>
                                        </p:attrNameLst>
                                      </p:cBhvr>
                                      <p:tavLst>
                                        <p:tav tm="0">
                                          <p:val>
                                            <p:strVal val="#ppt_x"/>
                                          </p:val>
                                        </p:tav>
                                        <p:tav tm="100000">
                                          <p:val>
                                            <p:strVal val="#ppt_x"/>
                                          </p:val>
                                        </p:tav>
                                      </p:tavLst>
                                    </p:anim>
                                    <p:anim calcmode="lin" valueType="num">
                                      <p:cBhvr>
                                        <p:cTn id="22"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84B76E-1817-4FCB-88F9-1F38E5FEAA17}"/>
              </a:ext>
            </a:extLst>
          </p:cNvPr>
          <p:cNvSpPr>
            <a:spLocks noGrp="1"/>
          </p:cNvSpPr>
          <p:nvPr>
            <p:ph type="ctrTitle"/>
          </p:nvPr>
        </p:nvSpPr>
        <p:spPr>
          <a:xfrm>
            <a:off x="-9890" y="1"/>
            <a:ext cx="6168182" cy="6858000"/>
          </a:xfrm>
        </p:spPr>
        <p:txBody>
          <a:bodyPr/>
          <a:lstStyle/>
          <a:p>
            <a:r>
              <a:rPr lang="en-US" dirty="0"/>
              <a:t>Customer</a:t>
            </a:r>
            <a:br>
              <a:rPr lang="en-US" dirty="0"/>
            </a:br>
            <a:r>
              <a:rPr lang="en-US" dirty="0"/>
              <a:t>Requirement</a:t>
            </a:r>
            <a:br>
              <a:rPr lang="en-US" dirty="0"/>
            </a:br>
            <a:r>
              <a:rPr lang="en-US" dirty="0"/>
              <a:t>Specifications</a:t>
            </a:r>
          </a:p>
        </p:txBody>
      </p:sp>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4657725" y="0"/>
            <a:ext cx="7534275" cy="6857999"/>
          </a:xfrm>
        </p:spPr>
      </p:pic>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520265" y="2900253"/>
            <a:ext cx="4567990" cy="3114539"/>
          </a:xfrm>
        </p:spPr>
        <p:txBody>
          <a:bodyPr/>
          <a:lstStyle/>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User of the System</a:t>
            </a:r>
          </a:p>
          <a:p>
            <a:pPr marL="514350" indent="-514350">
              <a:buFont typeface="+mj-lt"/>
              <a:buAutoNum type="arabicPeriod"/>
            </a:pPr>
            <a:r>
              <a:rPr lang="en-US" dirty="0"/>
              <a:t>System functions</a:t>
            </a:r>
          </a:p>
        </p:txBody>
      </p:sp>
      <p:grpSp>
        <p:nvGrpSpPr>
          <p:cNvPr id="50" name="Group 49">
            <a:extLst>
              <a:ext uri="{FF2B5EF4-FFF2-40B4-BE49-F238E27FC236}">
                <a16:creationId xmlns:a16="http://schemas.microsoft.com/office/drawing/2014/main" id="{1617A038-E307-4FF8-9DFC-8D289F058A1F}"/>
              </a:ext>
              <a:ext uri="{C183D7F6-B498-43B3-948B-1728B52AA6E4}">
                <adec:decorative xmlns:adec="http://schemas.microsoft.com/office/drawing/2017/decorative" val="1"/>
              </a:ext>
            </a:extLst>
          </p:cNvPr>
          <p:cNvGrpSpPr/>
          <p:nvPr/>
        </p:nvGrpSpPr>
        <p:grpSpPr>
          <a:xfrm>
            <a:off x="-11414" y="-1"/>
            <a:ext cx="12214827" cy="6858000"/>
            <a:chOff x="-6214" y="-1"/>
            <a:chExt cx="12214827" cy="6858000"/>
          </a:xfrm>
        </p:grpSpPr>
        <p:cxnSp>
          <p:nvCxnSpPr>
            <p:cNvPr id="51" name="Straight Connector 50">
              <a:extLst>
                <a:ext uri="{FF2B5EF4-FFF2-40B4-BE49-F238E27FC236}">
                  <a16:creationId xmlns:a16="http://schemas.microsoft.com/office/drawing/2014/main" id="{8670DFDE-7500-41EF-9E01-0E01C1EB15B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2480DA-D02A-43BB-81C6-1291773C41F8}"/>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D4C877-8086-42EC-89D7-A02FD4B5ABAE}"/>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085DEF-90A1-401F-BEEF-C5E5B289F903}"/>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143893-EA8F-4079-875B-AB582A9777A9}"/>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B99D3FB-2730-4E39-BAEB-FAC29A07E2EC}"/>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1617A5D-D0C6-453B-9043-239657F3DF6C}"/>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D8A6E78-C2B8-4534-ADFF-041821ACAA44}"/>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F1E0933-B634-4705-8E46-876C4322381C}"/>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C1B78C8-78C8-4937-B115-E2AB464D2221}"/>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F212D6F-EE68-412E-9C60-FCB6140F86D2}"/>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AD8A6E-A5E4-4DB1-9EAC-F1CB899D3F6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6B5B885-AD58-4159-A052-BB4AA39A1897}"/>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5DA14ED-F34B-402F-A298-9230CC5EA93F}"/>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798901-00F2-4B2A-AC48-1602E5078041}"/>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D1150C8-101A-4910-A36C-F4D9BF76F3AB}"/>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55835F-C536-4AE0-812A-FA84E8262FAF}"/>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E2C15F8-A657-4282-93A7-6D42E0D4577E}"/>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FA43ED4-97A6-4EEF-9D81-226D11196A38}"/>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557BE9-DEAE-426F-BC79-30115ECEDCDF}"/>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62C5EE5-7745-40CA-9597-7BC4792A58D8}"/>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E95EFA3-63BE-4980-8407-B9568C6E0087}"/>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8AA150B-2CA9-4D14-AAD1-68F0C6AF0A5D}"/>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901C8E-C6BF-4CB1-9A19-C43062A7F87F}"/>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0AF9691-09A3-4B2D-8462-08308F11797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34FD7EC-6693-44AD-AA45-E785E19F4AD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FD6F9E0-8200-4453-9562-ED12FF5FC65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D7E3D24-A599-4C2C-AB05-B90E5F5B97A7}"/>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058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ineVTI">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9FD94B-CF2B-4485-954E-6805E96E51FA}">
  <ds:schemaRefs>
    <ds:schemaRef ds:uri="http://schemas.microsoft.com/sharepoint/v3/contenttype/forms"/>
  </ds:schemaRefs>
</ds:datastoreItem>
</file>

<file path=customXml/itemProps3.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813</TotalTime>
  <Words>1462</Words>
  <Application>Microsoft Office PowerPoint</Application>
  <PresentationFormat>Widescreen</PresentationFormat>
  <Paragraphs>439</Paragraphs>
  <Slides>22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Avenir Next LT Pro</vt:lpstr>
      <vt:lpstr>Calibri</vt:lpstr>
      <vt:lpstr>Posterama</vt:lpstr>
      <vt:lpstr>Symbol</vt:lpstr>
      <vt:lpstr>Times New Roman</vt:lpstr>
      <vt:lpstr>SineVTI</vt:lpstr>
      <vt:lpstr>Excellent Coaching   Vietnam</vt:lpstr>
      <vt:lpstr> Index</vt:lpstr>
      <vt:lpstr>Problem Definition</vt:lpstr>
      <vt:lpstr>Problem Definition</vt:lpstr>
      <vt:lpstr>Problem Definition</vt:lpstr>
      <vt:lpstr>Problem Definition</vt:lpstr>
      <vt:lpstr>Problem Definition</vt:lpstr>
      <vt:lpstr>Problem Definition</vt:lpstr>
      <vt:lpstr>Customer Requirement Specifications</vt:lpstr>
      <vt:lpstr>Customer Requirement Specifications</vt:lpstr>
      <vt:lpstr>Customer Requirement Specifications</vt:lpstr>
      <vt:lpstr> System Design</vt:lpstr>
      <vt:lpstr>System Design – Entity Relation Diagram</vt:lpstr>
      <vt:lpstr>System Design – Thuộc tính các thực thể</vt:lpstr>
      <vt:lpstr>Database Design</vt:lpstr>
      <vt:lpstr>Database Design</vt:lpstr>
      <vt:lpstr>Database Design</vt:lpstr>
      <vt:lpstr>Mối quan hệ giữa các bảng</vt:lpstr>
      <vt:lpstr>Sitemap</vt:lpstr>
      <vt:lpstr>System Functions</vt:lpstr>
      <vt:lpstr>System Functions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Trương Vũ Bình</dc:creator>
  <cp:lastModifiedBy>Trương Vũ Bình</cp:lastModifiedBy>
  <cp:revision>30</cp:revision>
  <dcterms:created xsi:type="dcterms:W3CDTF">2021-03-24T03:55:46Z</dcterms:created>
  <dcterms:modified xsi:type="dcterms:W3CDTF">2021-03-25T03:00:11Z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