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72919-E1D7-A889-5D23-D7FF7FAA6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13B2B3-E34D-2745-AD86-4B5F87A36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709BF6-6CD4-BC77-17EF-FA152433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18.07.2022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D87AF3-D5E2-B348-EB87-73A1EA91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D565AE-33BD-9C2B-A82E-FD4322C6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78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982FF-B978-3B63-6AC8-F23D38EB0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E65C305-16B6-A5ED-4728-013211C4D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31F738-FA5B-692B-0B83-D03740EB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18.07.2022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261684-4296-1D61-8A77-C662920BF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9CCAC4-007D-4395-BF29-56D3021F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371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0E11ACB-E2A1-12CD-D995-E08F39F1C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D22A7C4-36ED-A26F-7CF4-C0A852DBB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AD6CD0-04C4-0BA9-57F9-D96D1BE5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18.07.2022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A7F0D8-4FC6-A013-0737-482737EC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A0A329-0056-0BBE-41C2-C393961C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04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94A19E-1736-0529-117B-02238503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EBBD5F-F00C-7AD9-254A-A332C6D4E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C449AC-B973-CDD2-A42D-26CAA2FA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18.07.2022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487805-3ED8-C1CA-CF39-105AA5FE5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A44557-2975-5F27-3962-17D9B140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23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ACBCB7-4684-D957-4074-FF756BFD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647B2E-21F1-8EE5-5995-FD0DD6BA0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EEF125-303C-001D-E338-8FB27E37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18.07.2022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D9582-2593-B5C9-A970-26409C64C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11FDEA-738F-6AA2-2F49-04778D85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75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B3C2F-A337-F46F-16BF-4760F9C4B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1B8252-2079-9E12-BAC4-4C5E77988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41B4EC-1D49-01EA-449D-8C3694A33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B3CBB1-22A0-6F69-5D65-1CEC31B6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18.07.2022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420B8E-C95F-F21E-6FF0-912F059C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7FC885-E6FE-5EAF-92DE-446CE1CF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590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9EF74-3D65-F71E-83D1-82B15503B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6D7845-440F-1156-31B7-A78984C66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77071C-4AC1-F265-5444-F8734CED8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EECD1F-5043-71AE-E76D-BF2527FE0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24D72A6-AD00-8A41-5BF8-A901E97B1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9A097DD-639C-AE44-A2E7-78F0F6DED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18.07.2022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48A4A43-07F7-C3AC-2F18-63887091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4939F3F-0953-F481-7EEE-D0B44980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53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930874-D34D-AED9-7239-5CEA22B6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A7A440-CDD7-7435-A012-B85DE9FD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18.07.2022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96AE08-B750-F7C5-3F14-AE288DD33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175835-F1A1-6D92-087A-09FBC819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82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E55C04-5D0D-4AF5-2E0E-360FFBAE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18.07.2022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CF70D0-39E8-5598-E244-FCD83590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3B8C3F-E6B1-0118-71D4-F0C98111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2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ACDE0-4056-EA58-FC84-134691360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7D11D6-C8B7-174F-D3D7-A725C989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0640C3-6A5C-3208-6768-6983ECF9E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E5901B-4404-1F80-07AD-5AE510AC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18.07.2022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2F0A0E-E711-9EE2-5DC5-D9555CFA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BA297A-7091-41C6-3272-607801952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30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87CEAA-3DD7-00C8-FDAF-61A89D567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A878A2A-69E0-848F-25A0-F682B2685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B6A70A-33BF-412E-4964-C7407FB13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6EDD5C-C26E-0461-7C63-7B260A4A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18.07.2022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AC856D-29E2-F2B7-0B44-BA964D7B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6DC449-FA41-FC35-2AD9-208DA5B2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26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8E20C9-4D31-0133-4A4F-66E272A0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0F7414-DD43-F2B1-9863-927586EE9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29DE6E-DCF6-9252-EBF3-D965EA9EE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B002A-08C6-4477-89A6-2518FA80013A}" type="datetimeFigureOut">
              <a:rPr lang="de-DE" smtClean="0"/>
              <a:t>18.07.2022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844A25-35BF-4101-FCE4-F6724AC1C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B5AE06-F004-517B-15F6-D9E1F1F2F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06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>
            <a:extLst>
              <a:ext uri="{FF2B5EF4-FFF2-40B4-BE49-F238E27FC236}">
                <a16:creationId xmlns:a16="http://schemas.microsoft.com/office/drawing/2014/main" id="{2016CEDF-C652-FAB3-C370-B09E011E0439}"/>
              </a:ext>
            </a:extLst>
          </p:cNvPr>
          <p:cNvSpPr/>
          <p:nvPr/>
        </p:nvSpPr>
        <p:spPr>
          <a:xfrm>
            <a:off x="9143405" y="247825"/>
            <a:ext cx="1692829" cy="3466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0FDE7F97-3589-480E-EC6A-DEE99125C227}"/>
              </a:ext>
            </a:extLst>
          </p:cNvPr>
          <p:cNvSpPr/>
          <p:nvPr/>
        </p:nvSpPr>
        <p:spPr>
          <a:xfrm>
            <a:off x="5608520" y="247825"/>
            <a:ext cx="3327135" cy="64976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FC97FE8E-1E5C-AB8E-550F-55D6D8187304}"/>
              </a:ext>
            </a:extLst>
          </p:cNvPr>
          <p:cNvSpPr/>
          <p:nvPr/>
        </p:nvSpPr>
        <p:spPr>
          <a:xfrm>
            <a:off x="6900026" y="247193"/>
            <a:ext cx="754861" cy="6145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D1F67D2D-DBBE-62B5-F057-B74E6C31C1C8}"/>
              </a:ext>
            </a:extLst>
          </p:cNvPr>
          <p:cNvSpPr/>
          <p:nvPr/>
        </p:nvSpPr>
        <p:spPr>
          <a:xfrm>
            <a:off x="686460" y="247193"/>
            <a:ext cx="2376157" cy="51960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62B102ED-9113-70A8-A0D1-1B26080BF52B}"/>
              </a:ext>
            </a:extLst>
          </p:cNvPr>
          <p:cNvSpPr/>
          <p:nvPr/>
        </p:nvSpPr>
        <p:spPr>
          <a:xfrm>
            <a:off x="1867498" y="247193"/>
            <a:ext cx="754861" cy="38852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0B4E08D6-38E3-BBB7-4B09-647FCBAD3EE2}"/>
              </a:ext>
            </a:extLst>
          </p:cNvPr>
          <p:cNvSpPr/>
          <p:nvPr/>
        </p:nvSpPr>
        <p:spPr>
          <a:xfrm>
            <a:off x="1030367" y="262686"/>
            <a:ext cx="754861" cy="45897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87F0735A-03E4-474B-75C5-54154EB38959}"/>
              </a:ext>
            </a:extLst>
          </p:cNvPr>
          <p:cNvCxnSpPr>
            <a:cxnSpLocks/>
          </p:cNvCxnSpPr>
          <p:nvPr/>
        </p:nvCxnSpPr>
        <p:spPr>
          <a:xfrm flipV="1">
            <a:off x="7268053" y="5348375"/>
            <a:ext cx="0" cy="747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182272E-2CBA-F8ED-84EA-A0C11B07A5CD}"/>
              </a:ext>
            </a:extLst>
          </p:cNvPr>
          <p:cNvCxnSpPr>
            <a:cxnSpLocks/>
          </p:cNvCxnSpPr>
          <p:nvPr/>
        </p:nvCxnSpPr>
        <p:spPr>
          <a:xfrm flipV="1">
            <a:off x="7268053" y="2819920"/>
            <a:ext cx="0" cy="15902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EB52FD6-3E0C-5085-BC1F-10CD74E095E6}"/>
              </a:ext>
            </a:extLst>
          </p:cNvPr>
          <p:cNvCxnSpPr>
            <a:cxnSpLocks/>
          </p:cNvCxnSpPr>
          <p:nvPr/>
        </p:nvCxnSpPr>
        <p:spPr>
          <a:xfrm flipV="1">
            <a:off x="7269796" y="1920813"/>
            <a:ext cx="0" cy="7471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9A9F7F-4915-10A1-E117-24E8E8CD0AEC}"/>
              </a:ext>
            </a:extLst>
          </p:cNvPr>
          <p:cNvCxnSpPr>
            <a:cxnSpLocks/>
          </p:cNvCxnSpPr>
          <p:nvPr/>
        </p:nvCxnSpPr>
        <p:spPr>
          <a:xfrm flipV="1">
            <a:off x="7268053" y="1049545"/>
            <a:ext cx="0" cy="7471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EAF34428-4E6E-F9F0-542F-D2FF953B684F}"/>
              </a:ext>
            </a:extLst>
          </p:cNvPr>
          <p:cNvSpPr txBox="1"/>
          <p:nvPr/>
        </p:nvSpPr>
        <p:spPr>
          <a:xfrm>
            <a:off x="5600449" y="6414976"/>
            <a:ext cx="3335208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400" b="1" dirty="0"/>
              <a:t>buschlab-</a:t>
            </a:r>
            <a:r>
              <a:rPr lang="de-DE" sz="1400" b="1" dirty="0" err="1"/>
              <a:t>muenster</a:t>
            </a:r>
            <a:r>
              <a:rPr lang="de-DE" sz="1400" b="1" dirty="0"/>
              <a:t>/buschlab-</a:t>
            </a:r>
            <a:r>
              <a:rPr lang="de-DE" sz="1400" b="1" dirty="0" err="1"/>
              <a:t>eeg</a:t>
            </a:r>
            <a:r>
              <a:rPr lang="de-DE" sz="1400" b="1" dirty="0"/>
              <a:t>-pipeline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7D6AFD2-6553-F564-CBFC-963F64729374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1413605" y="4467955"/>
            <a:ext cx="5749229" cy="14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D8793F9-AB31-F42D-8446-AA9FA2D99A19}"/>
              </a:ext>
            </a:extLst>
          </p:cNvPr>
          <p:cNvCxnSpPr>
            <a:cxnSpLocks/>
          </p:cNvCxnSpPr>
          <p:nvPr/>
        </p:nvCxnSpPr>
        <p:spPr>
          <a:xfrm>
            <a:off x="7268053" y="2764770"/>
            <a:ext cx="31020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8AAE525-F3C2-65CB-7597-B0071D15900D}"/>
              </a:ext>
            </a:extLst>
          </p:cNvPr>
          <p:cNvSpPr txBox="1"/>
          <p:nvPr/>
        </p:nvSpPr>
        <p:spPr>
          <a:xfrm>
            <a:off x="711454" y="4983609"/>
            <a:ext cx="2353465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400" b="1" dirty="0" err="1"/>
              <a:t>ecesnaite</a:t>
            </a:r>
            <a:r>
              <a:rPr lang="de-DE" sz="1400" b="1" dirty="0"/>
              <a:t>/</a:t>
            </a:r>
            <a:r>
              <a:rPr lang="de-DE" sz="1400" b="1" dirty="0" err="1"/>
              <a:t>EEGManyPipelines</a:t>
            </a:r>
            <a:endParaRPr lang="de-DE" sz="1400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3C76926-820F-DC28-3CB7-C954E1130F2F}"/>
              </a:ext>
            </a:extLst>
          </p:cNvPr>
          <p:cNvSpPr txBox="1"/>
          <p:nvPr/>
        </p:nvSpPr>
        <p:spPr>
          <a:xfrm>
            <a:off x="9153897" y="3416325"/>
            <a:ext cx="1692829" cy="2923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300" b="1" dirty="0" err="1"/>
              <a:t>annalenabiel</a:t>
            </a:r>
            <a:r>
              <a:rPr lang="de-DE" sz="1300" b="1" dirty="0"/>
              <a:t>/ROSA4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C7FE08D8-ACA3-8D2E-9014-D915F9899140}"/>
              </a:ext>
            </a:extLst>
          </p:cNvPr>
          <p:cNvCxnSpPr>
            <a:cxnSpLocks/>
          </p:cNvCxnSpPr>
          <p:nvPr/>
        </p:nvCxnSpPr>
        <p:spPr>
          <a:xfrm flipV="1">
            <a:off x="1414740" y="3611329"/>
            <a:ext cx="0" cy="747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0" name="Rechteck 149">
            <a:extLst>
              <a:ext uri="{FF2B5EF4-FFF2-40B4-BE49-F238E27FC236}">
                <a16:creationId xmlns:a16="http://schemas.microsoft.com/office/drawing/2014/main" id="{DF6BAFB5-0D9E-8C37-EC36-94DE785D085E}"/>
              </a:ext>
            </a:extLst>
          </p:cNvPr>
          <p:cNvSpPr/>
          <p:nvPr/>
        </p:nvSpPr>
        <p:spPr>
          <a:xfrm>
            <a:off x="10006129" y="247192"/>
            <a:ext cx="754861" cy="2909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F55218E9-FA66-AEC5-DA53-0214BE740C34}"/>
              </a:ext>
            </a:extLst>
          </p:cNvPr>
          <p:cNvSpPr/>
          <p:nvPr/>
        </p:nvSpPr>
        <p:spPr>
          <a:xfrm>
            <a:off x="9204215" y="262686"/>
            <a:ext cx="754861" cy="24052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07C0D05-3909-0DA4-492A-C0F1DAE8327A}"/>
              </a:ext>
            </a:extLst>
          </p:cNvPr>
          <p:cNvSpPr txBox="1"/>
          <p:nvPr/>
        </p:nvSpPr>
        <p:spPr>
          <a:xfrm>
            <a:off x="6916514" y="6084495"/>
            <a:ext cx="703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endParaRPr lang="de-DE" sz="1400" b="1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D0F0527-B636-7607-56A0-3EF71E331ED5}"/>
              </a:ext>
            </a:extLst>
          </p:cNvPr>
          <p:cNvSpPr txBox="1"/>
          <p:nvPr/>
        </p:nvSpPr>
        <p:spPr>
          <a:xfrm>
            <a:off x="1062066" y="4482857"/>
            <a:ext cx="703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endParaRPr lang="de-DE" sz="1400" b="1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7040F23-4F64-48F1-81A1-B48A55F9F295}"/>
              </a:ext>
            </a:extLst>
          </p:cNvPr>
          <p:cNvSpPr txBox="1"/>
          <p:nvPr/>
        </p:nvSpPr>
        <p:spPr>
          <a:xfrm>
            <a:off x="2058163" y="3870384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pr</a:t>
            </a:r>
            <a:endParaRPr lang="de-DE" sz="1400" b="1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819048AD-0506-524F-51C8-A437DEE05CC1}"/>
              </a:ext>
            </a:extLst>
          </p:cNvPr>
          <p:cNvCxnSpPr>
            <a:cxnSpLocks/>
          </p:cNvCxnSpPr>
          <p:nvPr/>
        </p:nvCxnSpPr>
        <p:spPr>
          <a:xfrm flipV="1">
            <a:off x="10337024" y="1855364"/>
            <a:ext cx="0" cy="747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6EA1C33-0388-B008-6B28-A8C02000C999}"/>
              </a:ext>
            </a:extLst>
          </p:cNvPr>
          <p:cNvCxnSpPr>
            <a:cxnSpLocks/>
          </p:cNvCxnSpPr>
          <p:nvPr/>
        </p:nvCxnSpPr>
        <p:spPr>
          <a:xfrm flipV="1">
            <a:off x="1413605" y="2768161"/>
            <a:ext cx="0" cy="747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2D46F40-B64E-01AE-98F3-1026CB152E76}"/>
              </a:ext>
            </a:extLst>
          </p:cNvPr>
          <p:cNvCxnSpPr>
            <a:cxnSpLocks/>
          </p:cNvCxnSpPr>
          <p:nvPr/>
        </p:nvCxnSpPr>
        <p:spPr>
          <a:xfrm flipV="1">
            <a:off x="1405908" y="2768161"/>
            <a:ext cx="753680" cy="795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816394B-CCEB-4CF5-6190-A5ECCC04D41F}"/>
              </a:ext>
            </a:extLst>
          </p:cNvPr>
          <p:cNvCxnSpPr>
            <a:cxnSpLocks/>
          </p:cNvCxnSpPr>
          <p:nvPr/>
        </p:nvCxnSpPr>
        <p:spPr>
          <a:xfrm flipV="1">
            <a:off x="2267591" y="2764770"/>
            <a:ext cx="5000462" cy="6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30C1BAC5-3999-B285-AAAD-B5345D65F957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2230646" y="2768161"/>
            <a:ext cx="0" cy="110222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1C61AF8A-A5A7-3A14-C19E-5B3DE3D0F80C}"/>
              </a:ext>
            </a:extLst>
          </p:cNvPr>
          <p:cNvSpPr txBox="1"/>
          <p:nvPr/>
        </p:nvSpPr>
        <p:spPr>
          <a:xfrm>
            <a:off x="987148" y="3870868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2216313-706B-1DBA-F5C4-236164DBB0AF}"/>
              </a:ext>
            </a:extLst>
          </p:cNvPr>
          <p:cNvSpPr txBox="1"/>
          <p:nvPr/>
        </p:nvSpPr>
        <p:spPr>
          <a:xfrm>
            <a:off x="7273045" y="5596871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  <p:grpSp>
        <p:nvGrpSpPr>
          <p:cNvPr id="144" name="Gruppieren 143">
            <a:extLst>
              <a:ext uri="{FF2B5EF4-FFF2-40B4-BE49-F238E27FC236}">
                <a16:creationId xmlns:a16="http://schemas.microsoft.com/office/drawing/2014/main" id="{A39FE607-2F3D-6B24-9D2F-EEF6F95B41CF}"/>
              </a:ext>
            </a:extLst>
          </p:cNvPr>
          <p:cNvGrpSpPr/>
          <p:nvPr/>
        </p:nvGrpSpPr>
        <p:grpSpPr>
          <a:xfrm>
            <a:off x="7268053" y="4534616"/>
            <a:ext cx="465374" cy="747100"/>
            <a:chOff x="5948218" y="4534616"/>
            <a:chExt cx="465374" cy="747100"/>
          </a:xfrm>
        </p:grpSpPr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F5054AF7-32D8-34FA-5D4A-7ACB8612AB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8218" y="4534616"/>
              <a:ext cx="0" cy="7471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AEF808E7-2D64-B8DA-A59F-CC9F0466051E}"/>
                </a:ext>
              </a:extLst>
            </p:cNvPr>
            <p:cNvSpPr txBox="1"/>
            <p:nvPr/>
          </p:nvSpPr>
          <p:spPr>
            <a:xfrm>
              <a:off x="5953210" y="4824935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push</a:t>
              </a:r>
            </a:p>
          </p:txBody>
        </p:sp>
      </p:grpSp>
      <p:sp>
        <p:nvSpPr>
          <p:cNvPr id="42" name="Textfeld 41">
            <a:extLst>
              <a:ext uri="{FF2B5EF4-FFF2-40B4-BE49-F238E27FC236}">
                <a16:creationId xmlns:a16="http://schemas.microsoft.com/office/drawing/2014/main" id="{32C3A711-C2D7-30E4-5175-F3FC21274A45}"/>
              </a:ext>
            </a:extLst>
          </p:cNvPr>
          <p:cNvSpPr txBox="1"/>
          <p:nvPr/>
        </p:nvSpPr>
        <p:spPr>
          <a:xfrm>
            <a:off x="5718850" y="449906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fork</a:t>
            </a:r>
            <a:endParaRPr lang="de-DE" sz="11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06A7763-FAC9-62A1-3276-E4826B0EAF11}"/>
              </a:ext>
            </a:extLst>
          </p:cNvPr>
          <p:cNvSpPr txBox="1"/>
          <p:nvPr/>
        </p:nvSpPr>
        <p:spPr>
          <a:xfrm>
            <a:off x="8461604" y="2843394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fork</a:t>
            </a:r>
            <a:endParaRPr lang="de-DE" sz="11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0CA23EA-3C99-57C5-B4EC-4174270F016B}"/>
              </a:ext>
            </a:extLst>
          </p:cNvPr>
          <p:cNvSpPr txBox="1"/>
          <p:nvPr/>
        </p:nvSpPr>
        <p:spPr>
          <a:xfrm>
            <a:off x="986695" y="304249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0884E66A-572C-1420-D25F-E26E183C758A}"/>
              </a:ext>
            </a:extLst>
          </p:cNvPr>
          <p:cNvSpPr txBox="1"/>
          <p:nvPr/>
        </p:nvSpPr>
        <p:spPr>
          <a:xfrm>
            <a:off x="1443326" y="3351108"/>
            <a:ext cx="824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cherry</a:t>
            </a:r>
            <a:r>
              <a:rPr lang="de-DE" sz="1100" dirty="0"/>
              <a:t>-pick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0F790E11-B2B9-D521-B67F-B9A0E6782EB9}"/>
              </a:ext>
            </a:extLst>
          </p:cNvPr>
          <p:cNvSpPr txBox="1"/>
          <p:nvPr/>
        </p:nvSpPr>
        <p:spPr>
          <a:xfrm>
            <a:off x="5245205" y="2480456"/>
            <a:ext cx="179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pull </a:t>
            </a:r>
            <a:r>
              <a:rPr lang="de-DE" sz="1100" dirty="0" err="1"/>
              <a:t>request</a:t>
            </a:r>
            <a:r>
              <a:rPr lang="de-DE" sz="1100" dirty="0"/>
              <a:t> (</a:t>
            </a:r>
            <a:r>
              <a:rPr lang="de-DE" sz="1100" dirty="0" err="1"/>
              <a:t>pr</a:t>
            </a:r>
            <a:r>
              <a:rPr lang="de-DE" sz="1100" dirty="0"/>
              <a:t> </a:t>
            </a:r>
            <a:r>
              <a:rPr lang="de-DE" sz="1100" dirty="0" err="1"/>
              <a:t>into</a:t>
            </a:r>
            <a:r>
              <a:rPr lang="de-DE" sz="1100" dirty="0"/>
              <a:t> </a:t>
            </a:r>
            <a:r>
              <a:rPr lang="de-DE" sz="1100" dirty="0" err="1"/>
              <a:t>master</a:t>
            </a:r>
            <a:r>
              <a:rPr lang="de-DE" sz="1100" dirty="0"/>
              <a:t>)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356BD980-980F-AF8D-14B3-4D4754F136D3}"/>
              </a:ext>
            </a:extLst>
          </p:cNvPr>
          <p:cNvSpPr txBox="1"/>
          <p:nvPr/>
        </p:nvSpPr>
        <p:spPr>
          <a:xfrm>
            <a:off x="2315988" y="3410858"/>
            <a:ext cx="824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cherry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-pick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1EEF6F83-4BF9-5107-9A15-3F9E890312B6}"/>
              </a:ext>
            </a:extLst>
          </p:cNvPr>
          <p:cNvSpPr txBox="1"/>
          <p:nvPr/>
        </p:nvSpPr>
        <p:spPr>
          <a:xfrm>
            <a:off x="10362018" y="2138439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2FE3CC5F-C63D-B632-E995-8FD0D66D133B}"/>
              </a:ext>
            </a:extLst>
          </p:cNvPr>
          <p:cNvSpPr txBox="1"/>
          <p:nvPr/>
        </p:nvSpPr>
        <p:spPr>
          <a:xfrm>
            <a:off x="10018525" y="2848838"/>
            <a:ext cx="703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endParaRPr lang="de-DE" sz="1400" b="1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7CD0883B-8E12-19A3-06A2-87B59DB82783}"/>
              </a:ext>
            </a:extLst>
          </p:cNvPr>
          <p:cNvSpPr txBox="1"/>
          <p:nvPr/>
        </p:nvSpPr>
        <p:spPr>
          <a:xfrm>
            <a:off x="9375167" y="2262246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pr</a:t>
            </a:r>
            <a:endParaRPr lang="de-DE" sz="1400" b="1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03DAC022-4924-51E3-B6EB-AE162B67B4F6}"/>
              </a:ext>
            </a:extLst>
          </p:cNvPr>
          <p:cNvSpPr/>
          <p:nvPr/>
        </p:nvSpPr>
        <p:spPr>
          <a:xfrm>
            <a:off x="3100957" y="247825"/>
            <a:ext cx="2351164" cy="2325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5E27641E-0647-3579-556C-83FCA6063035}"/>
              </a:ext>
            </a:extLst>
          </p:cNvPr>
          <p:cNvCxnSpPr>
            <a:cxnSpLocks/>
          </p:cNvCxnSpPr>
          <p:nvPr/>
        </p:nvCxnSpPr>
        <p:spPr>
          <a:xfrm flipH="1">
            <a:off x="9547650" y="1878481"/>
            <a:ext cx="6762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6C399967-D650-CEFB-D23D-E7E50C450B7C}"/>
              </a:ext>
            </a:extLst>
          </p:cNvPr>
          <p:cNvSpPr txBox="1"/>
          <p:nvPr/>
        </p:nvSpPr>
        <p:spPr>
          <a:xfrm>
            <a:off x="9659704" y="159375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merge</a:t>
            </a:r>
            <a:endParaRPr lang="de-DE" sz="1100" dirty="0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970D301F-2E5A-4667-D8A8-269FEB478CEF}"/>
              </a:ext>
            </a:extLst>
          </p:cNvPr>
          <p:cNvCxnSpPr>
            <a:cxnSpLocks/>
          </p:cNvCxnSpPr>
          <p:nvPr/>
        </p:nvCxnSpPr>
        <p:spPr>
          <a:xfrm flipV="1">
            <a:off x="9530107" y="1905376"/>
            <a:ext cx="0" cy="4625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Rechteck 147">
            <a:extLst>
              <a:ext uri="{FF2B5EF4-FFF2-40B4-BE49-F238E27FC236}">
                <a16:creationId xmlns:a16="http://schemas.microsoft.com/office/drawing/2014/main" id="{7F54D933-7F5C-9938-14B1-39F4C997C073}"/>
              </a:ext>
            </a:extLst>
          </p:cNvPr>
          <p:cNvSpPr/>
          <p:nvPr/>
        </p:nvSpPr>
        <p:spPr>
          <a:xfrm>
            <a:off x="4357611" y="247193"/>
            <a:ext cx="754861" cy="14067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7B9302D7-F6C0-994E-1462-422C1E117564}"/>
              </a:ext>
            </a:extLst>
          </p:cNvPr>
          <p:cNvSpPr/>
          <p:nvPr/>
        </p:nvSpPr>
        <p:spPr>
          <a:xfrm>
            <a:off x="3520480" y="247193"/>
            <a:ext cx="754861" cy="19578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B2D0125F-65F5-9026-480A-109BBF4C56CA}"/>
              </a:ext>
            </a:extLst>
          </p:cNvPr>
          <p:cNvCxnSpPr>
            <a:cxnSpLocks/>
          </p:cNvCxnSpPr>
          <p:nvPr/>
        </p:nvCxnSpPr>
        <p:spPr>
          <a:xfrm flipH="1">
            <a:off x="7415835" y="1879168"/>
            <a:ext cx="2059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3706DD1-6123-28E0-28FA-6A5FA318DFE6}"/>
              </a:ext>
            </a:extLst>
          </p:cNvPr>
          <p:cNvCxnSpPr>
            <a:cxnSpLocks/>
          </p:cNvCxnSpPr>
          <p:nvPr/>
        </p:nvCxnSpPr>
        <p:spPr>
          <a:xfrm flipV="1">
            <a:off x="10335268" y="991633"/>
            <a:ext cx="0" cy="747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1F8FA891-443D-10FA-8BCC-897062EAAC04}"/>
              </a:ext>
            </a:extLst>
          </p:cNvPr>
          <p:cNvSpPr txBox="1"/>
          <p:nvPr/>
        </p:nvSpPr>
        <p:spPr>
          <a:xfrm>
            <a:off x="10362018" y="1241004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10EBB41B-4A3D-D479-F9B6-AF7DDD67069E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864784" y="1944967"/>
            <a:ext cx="3348221" cy="6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7BC93898-82AA-2F0F-68AC-6075A921CDF0}"/>
              </a:ext>
            </a:extLst>
          </p:cNvPr>
          <p:cNvCxnSpPr>
            <a:cxnSpLocks/>
          </p:cNvCxnSpPr>
          <p:nvPr/>
        </p:nvCxnSpPr>
        <p:spPr>
          <a:xfrm flipV="1">
            <a:off x="3916221" y="1717981"/>
            <a:ext cx="760463" cy="163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DD052B17-D236-CC1B-7210-F7DBC982B7E1}"/>
              </a:ext>
            </a:extLst>
          </p:cNvPr>
          <p:cNvSpPr txBox="1"/>
          <p:nvPr/>
        </p:nvSpPr>
        <p:spPr>
          <a:xfrm>
            <a:off x="3513245" y="1951564"/>
            <a:ext cx="703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endParaRPr lang="de-DE" sz="1400" b="1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FBEAC016-6DE2-CDB2-6C18-9BBDFBA272B2}"/>
              </a:ext>
            </a:extLst>
          </p:cNvPr>
          <p:cNvSpPr txBox="1"/>
          <p:nvPr/>
        </p:nvSpPr>
        <p:spPr>
          <a:xfrm>
            <a:off x="4509342" y="1399476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pr</a:t>
            </a:r>
            <a:endParaRPr lang="de-DE" sz="1400" b="1" dirty="0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CA026098-C310-C6A4-CD29-1CEA5545666E}"/>
              </a:ext>
            </a:extLst>
          </p:cNvPr>
          <p:cNvSpPr txBox="1"/>
          <p:nvPr/>
        </p:nvSpPr>
        <p:spPr>
          <a:xfrm>
            <a:off x="5780526" y="193326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fork</a:t>
            </a:r>
            <a:endParaRPr lang="de-DE" sz="1100" dirty="0"/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865430BB-ED71-B816-626B-EBEEB39F05A9}"/>
              </a:ext>
            </a:extLst>
          </p:cNvPr>
          <p:cNvSpPr txBox="1"/>
          <p:nvPr/>
        </p:nvSpPr>
        <p:spPr>
          <a:xfrm>
            <a:off x="3285468" y="2236323"/>
            <a:ext cx="1960280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400" b="1" dirty="0" err="1"/>
              <a:t>nabusch</a:t>
            </a:r>
            <a:r>
              <a:rPr lang="de-DE" sz="1400" b="1" dirty="0"/>
              <a:t>/</a:t>
            </a:r>
            <a:r>
              <a:rPr lang="de-DE" sz="1400" b="1" dirty="0" err="1"/>
              <a:t>AlphaUltimate</a:t>
            </a:r>
            <a:endParaRPr lang="de-DE" sz="1400" b="1" dirty="0"/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D995930C-A75B-FA13-A2D7-4DB59A9F5E7E}"/>
              </a:ext>
            </a:extLst>
          </p:cNvPr>
          <p:cNvCxnSpPr>
            <a:cxnSpLocks/>
          </p:cNvCxnSpPr>
          <p:nvPr/>
        </p:nvCxnSpPr>
        <p:spPr>
          <a:xfrm flipV="1">
            <a:off x="3880949" y="1442606"/>
            <a:ext cx="0" cy="410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14B67D7C-FBF7-F0BB-719A-EF3C507F93B0}"/>
              </a:ext>
            </a:extLst>
          </p:cNvPr>
          <p:cNvSpPr txBox="1"/>
          <p:nvPr/>
        </p:nvSpPr>
        <p:spPr>
          <a:xfrm>
            <a:off x="3479564" y="156607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BD831A3B-63A9-BDAA-8CBE-90155A0BB1E6}"/>
              </a:ext>
            </a:extLst>
          </p:cNvPr>
          <p:cNvSpPr txBox="1"/>
          <p:nvPr/>
        </p:nvSpPr>
        <p:spPr>
          <a:xfrm>
            <a:off x="7735816" y="1572868"/>
            <a:ext cx="179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pull </a:t>
            </a:r>
            <a:r>
              <a:rPr lang="de-DE" sz="1100" dirty="0" err="1"/>
              <a:t>request</a:t>
            </a:r>
            <a:r>
              <a:rPr lang="de-DE" sz="1100" dirty="0"/>
              <a:t> (</a:t>
            </a:r>
            <a:r>
              <a:rPr lang="de-DE" sz="1100" dirty="0" err="1"/>
              <a:t>pr</a:t>
            </a:r>
            <a:r>
              <a:rPr lang="de-DE" sz="1100" dirty="0"/>
              <a:t> </a:t>
            </a:r>
            <a:r>
              <a:rPr lang="de-DE" sz="1100" dirty="0" err="1"/>
              <a:t>into</a:t>
            </a:r>
            <a:r>
              <a:rPr lang="de-DE" sz="1100" dirty="0"/>
              <a:t> </a:t>
            </a:r>
            <a:r>
              <a:rPr lang="de-DE" sz="1100" dirty="0" err="1"/>
              <a:t>master</a:t>
            </a:r>
            <a:r>
              <a:rPr lang="de-DE" sz="1100" dirty="0"/>
              <a:t>)</a:t>
            </a:r>
          </a:p>
        </p:txBody>
      </p: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358E65EF-F9B0-B3F4-BB57-17757D2E381A}"/>
              </a:ext>
            </a:extLst>
          </p:cNvPr>
          <p:cNvCxnSpPr>
            <a:cxnSpLocks/>
          </p:cNvCxnSpPr>
          <p:nvPr/>
        </p:nvCxnSpPr>
        <p:spPr>
          <a:xfrm flipV="1">
            <a:off x="10335268" y="329805"/>
            <a:ext cx="0" cy="613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5762943F-A94E-6566-ADF9-9779C03A3686}"/>
              </a:ext>
            </a:extLst>
          </p:cNvPr>
          <p:cNvSpPr txBox="1"/>
          <p:nvPr/>
        </p:nvSpPr>
        <p:spPr>
          <a:xfrm>
            <a:off x="10362018" y="445469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0FD7F415-E800-6BD3-2E7A-479C7797D497}"/>
              </a:ext>
            </a:extLst>
          </p:cNvPr>
          <p:cNvCxnSpPr>
            <a:cxnSpLocks/>
          </p:cNvCxnSpPr>
          <p:nvPr/>
        </p:nvCxnSpPr>
        <p:spPr>
          <a:xfrm flipH="1">
            <a:off x="9539523" y="1090113"/>
            <a:ext cx="6762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Textfeld 92">
            <a:extLst>
              <a:ext uri="{FF2B5EF4-FFF2-40B4-BE49-F238E27FC236}">
                <a16:creationId xmlns:a16="http://schemas.microsoft.com/office/drawing/2014/main" id="{8BDAD7CD-7B35-FC8A-C09B-0AD0EDF9B5FB}"/>
              </a:ext>
            </a:extLst>
          </p:cNvPr>
          <p:cNvSpPr txBox="1"/>
          <p:nvPr/>
        </p:nvSpPr>
        <p:spPr>
          <a:xfrm>
            <a:off x="9651946" y="819560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merge</a:t>
            </a:r>
            <a:endParaRPr lang="de-DE" sz="1100" dirty="0"/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6373D86D-E2F5-F60C-909A-0F5E22B2C6E4}"/>
              </a:ext>
            </a:extLst>
          </p:cNvPr>
          <p:cNvCxnSpPr>
            <a:cxnSpLocks/>
          </p:cNvCxnSpPr>
          <p:nvPr/>
        </p:nvCxnSpPr>
        <p:spPr>
          <a:xfrm flipV="1">
            <a:off x="9521980" y="1117008"/>
            <a:ext cx="0" cy="7471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ADF3699F-BD90-FCD2-7A39-420618DBB355}"/>
              </a:ext>
            </a:extLst>
          </p:cNvPr>
          <p:cNvCxnSpPr>
            <a:cxnSpLocks/>
          </p:cNvCxnSpPr>
          <p:nvPr/>
        </p:nvCxnSpPr>
        <p:spPr>
          <a:xfrm flipH="1">
            <a:off x="7407708" y="1090800"/>
            <a:ext cx="2059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53560898-0365-4E86-B2B6-B71152A6404F}"/>
              </a:ext>
            </a:extLst>
          </p:cNvPr>
          <p:cNvSpPr txBox="1"/>
          <p:nvPr/>
        </p:nvSpPr>
        <p:spPr>
          <a:xfrm>
            <a:off x="7654472" y="806537"/>
            <a:ext cx="179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pull </a:t>
            </a:r>
            <a:r>
              <a:rPr lang="de-DE" sz="1100" dirty="0" err="1"/>
              <a:t>request</a:t>
            </a:r>
            <a:r>
              <a:rPr lang="de-DE" sz="1100" dirty="0"/>
              <a:t> (</a:t>
            </a:r>
            <a:r>
              <a:rPr lang="de-DE" sz="1100" dirty="0" err="1"/>
              <a:t>pr</a:t>
            </a:r>
            <a:r>
              <a:rPr lang="de-DE" sz="1100" dirty="0"/>
              <a:t> </a:t>
            </a:r>
            <a:r>
              <a:rPr lang="de-DE" sz="1100" dirty="0" err="1"/>
              <a:t>into</a:t>
            </a:r>
            <a:r>
              <a:rPr lang="de-DE" sz="1100" dirty="0"/>
              <a:t> </a:t>
            </a:r>
            <a:r>
              <a:rPr lang="de-DE" sz="1100" dirty="0" err="1"/>
              <a:t>master</a:t>
            </a:r>
            <a:r>
              <a:rPr lang="de-DE" sz="1100" dirty="0"/>
              <a:t>)</a:t>
            </a:r>
          </a:p>
        </p:txBody>
      </p: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DC826569-6EC7-8C82-A711-DF00C39A24B3}"/>
              </a:ext>
            </a:extLst>
          </p:cNvPr>
          <p:cNvCxnSpPr>
            <a:cxnSpLocks/>
          </p:cNvCxnSpPr>
          <p:nvPr/>
        </p:nvCxnSpPr>
        <p:spPr>
          <a:xfrm flipH="1">
            <a:off x="4719934" y="1090113"/>
            <a:ext cx="24244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FE098FDD-2D6E-F03A-7614-711D6AE6625D}"/>
              </a:ext>
            </a:extLst>
          </p:cNvPr>
          <p:cNvSpPr txBox="1"/>
          <p:nvPr/>
        </p:nvSpPr>
        <p:spPr>
          <a:xfrm>
            <a:off x="5294907" y="79085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merge</a:t>
            </a:r>
            <a:endParaRPr lang="de-DE" sz="1100" dirty="0"/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657696D1-BCE7-100F-4494-B58A814806E4}"/>
              </a:ext>
            </a:extLst>
          </p:cNvPr>
          <p:cNvCxnSpPr>
            <a:cxnSpLocks/>
          </p:cNvCxnSpPr>
          <p:nvPr/>
        </p:nvCxnSpPr>
        <p:spPr>
          <a:xfrm flipV="1">
            <a:off x="3892498" y="277122"/>
            <a:ext cx="0" cy="747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9C137F15-9AF4-5597-B9B5-2943510ADF41}"/>
              </a:ext>
            </a:extLst>
          </p:cNvPr>
          <p:cNvSpPr txBox="1"/>
          <p:nvPr/>
        </p:nvSpPr>
        <p:spPr>
          <a:xfrm>
            <a:off x="3464906" y="536661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62E04C92-B460-207C-EF2F-EC5105E1700D}"/>
              </a:ext>
            </a:extLst>
          </p:cNvPr>
          <p:cNvCxnSpPr>
            <a:cxnSpLocks/>
          </p:cNvCxnSpPr>
          <p:nvPr/>
        </p:nvCxnSpPr>
        <p:spPr>
          <a:xfrm flipV="1">
            <a:off x="3916221" y="1216569"/>
            <a:ext cx="3228187" cy="2739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Textfeld 104">
            <a:extLst>
              <a:ext uri="{FF2B5EF4-FFF2-40B4-BE49-F238E27FC236}">
                <a16:creationId xmlns:a16="http://schemas.microsoft.com/office/drawing/2014/main" id="{6485FFB9-093B-182D-FC3B-66F8C38302F3}"/>
              </a:ext>
            </a:extLst>
          </p:cNvPr>
          <p:cNvSpPr txBox="1"/>
          <p:nvPr/>
        </p:nvSpPr>
        <p:spPr>
          <a:xfrm>
            <a:off x="5426439" y="1343564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fetch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upstream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A6B074E8-D370-4E9A-E96A-BD2FF37983DF}"/>
              </a:ext>
            </a:extLst>
          </p:cNvPr>
          <p:cNvCxnSpPr>
            <a:cxnSpLocks/>
          </p:cNvCxnSpPr>
          <p:nvPr/>
        </p:nvCxnSpPr>
        <p:spPr>
          <a:xfrm flipH="1" flipV="1">
            <a:off x="3881605" y="1011874"/>
            <a:ext cx="3264974" cy="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9FD4AB2F-6891-BF58-2C57-335060882F8D}"/>
              </a:ext>
            </a:extLst>
          </p:cNvPr>
          <p:cNvCxnSpPr>
            <a:cxnSpLocks/>
          </p:cNvCxnSpPr>
          <p:nvPr/>
        </p:nvCxnSpPr>
        <p:spPr>
          <a:xfrm flipV="1">
            <a:off x="1443326" y="4178161"/>
            <a:ext cx="614837" cy="163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F419E5EF-315E-29A4-FB3F-704C853BCB99}"/>
              </a:ext>
            </a:extLst>
          </p:cNvPr>
          <p:cNvCxnSpPr>
            <a:cxnSpLocks/>
          </p:cNvCxnSpPr>
          <p:nvPr/>
        </p:nvCxnSpPr>
        <p:spPr>
          <a:xfrm flipH="1" flipV="1">
            <a:off x="9547650" y="2561146"/>
            <a:ext cx="779804" cy="1493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8F8319ED-F7E1-CE62-AA92-18065B3C8D9F}"/>
              </a:ext>
            </a:extLst>
          </p:cNvPr>
          <p:cNvCxnSpPr>
            <a:cxnSpLocks/>
          </p:cNvCxnSpPr>
          <p:nvPr/>
        </p:nvCxnSpPr>
        <p:spPr>
          <a:xfrm flipV="1">
            <a:off x="4674346" y="1170312"/>
            <a:ext cx="0" cy="2696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2DD4BDF0-BA93-5071-2EE5-966DB6D934B3}"/>
              </a:ext>
            </a:extLst>
          </p:cNvPr>
          <p:cNvCxnSpPr>
            <a:cxnSpLocks/>
          </p:cNvCxnSpPr>
          <p:nvPr/>
        </p:nvCxnSpPr>
        <p:spPr>
          <a:xfrm flipV="1">
            <a:off x="3880949" y="1140788"/>
            <a:ext cx="0" cy="2696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Textfeld 136">
            <a:extLst>
              <a:ext uri="{FF2B5EF4-FFF2-40B4-BE49-F238E27FC236}">
                <a16:creationId xmlns:a16="http://schemas.microsoft.com/office/drawing/2014/main" id="{BEE91C38-9959-F475-AB0A-55F63FBA51E3}"/>
              </a:ext>
            </a:extLst>
          </p:cNvPr>
          <p:cNvSpPr txBox="1"/>
          <p:nvPr/>
        </p:nvSpPr>
        <p:spPr>
          <a:xfrm>
            <a:off x="3386102" y="1140788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merge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F1C0E8D5-83D7-9BA1-9314-C75E07647D2F}"/>
              </a:ext>
            </a:extLst>
          </p:cNvPr>
          <p:cNvSpPr txBox="1"/>
          <p:nvPr/>
        </p:nvSpPr>
        <p:spPr>
          <a:xfrm>
            <a:off x="4642671" y="1139901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merge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34AC9562-DEB9-EAA1-5BEE-F48CBE69A52B}"/>
              </a:ext>
            </a:extLst>
          </p:cNvPr>
          <p:cNvSpPr txBox="1"/>
          <p:nvPr/>
        </p:nvSpPr>
        <p:spPr>
          <a:xfrm>
            <a:off x="1437672" y="3921003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branch</a:t>
            </a:r>
            <a:endParaRPr lang="de-DE" sz="1100" dirty="0"/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54EA98CA-4B97-FA18-B233-645F0220C0C9}"/>
              </a:ext>
            </a:extLst>
          </p:cNvPr>
          <p:cNvSpPr txBox="1"/>
          <p:nvPr/>
        </p:nvSpPr>
        <p:spPr>
          <a:xfrm>
            <a:off x="9702591" y="2336887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branch</a:t>
            </a:r>
            <a:endParaRPr lang="de-DE" sz="1100" dirty="0"/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F1002D12-58B0-B103-A151-EE5EFB748342}"/>
              </a:ext>
            </a:extLst>
          </p:cNvPr>
          <p:cNvSpPr txBox="1"/>
          <p:nvPr/>
        </p:nvSpPr>
        <p:spPr>
          <a:xfrm>
            <a:off x="3937397" y="1530859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branch</a:t>
            </a:r>
            <a:endParaRPr lang="de-DE" sz="1100" dirty="0"/>
          </a:p>
        </p:txBody>
      </p: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9A06C1B2-64C4-5393-B161-6648BC36BCD5}"/>
              </a:ext>
            </a:extLst>
          </p:cNvPr>
          <p:cNvCxnSpPr>
            <a:cxnSpLocks/>
          </p:cNvCxnSpPr>
          <p:nvPr/>
        </p:nvCxnSpPr>
        <p:spPr>
          <a:xfrm flipV="1">
            <a:off x="1399231" y="1963337"/>
            <a:ext cx="0" cy="747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8" name="Textfeld 157">
            <a:extLst>
              <a:ext uri="{FF2B5EF4-FFF2-40B4-BE49-F238E27FC236}">
                <a16:creationId xmlns:a16="http://schemas.microsoft.com/office/drawing/2014/main" id="{8AE46459-D6F9-23D2-A9A1-A469C0A01EB9}"/>
              </a:ext>
            </a:extLst>
          </p:cNvPr>
          <p:cNvSpPr txBox="1"/>
          <p:nvPr/>
        </p:nvSpPr>
        <p:spPr>
          <a:xfrm>
            <a:off x="972321" y="2237671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81E9BFDC-857F-9472-8931-50A612E4551C}"/>
              </a:ext>
            </a:extLst>
          </p:cNvPr>
          <p:cNvCxnSpPr>
            <a:cxnSpLocks/>
          </p:cNvCxnSpPr>
          <p:nvPr/>
        </p:nvCxnSpPr>
        <p:spPr>
          <a:xfrm flipV="1">
            <a:off x="1379963" y="1241004"/>
            <a:ext cx="0" cy="6565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Textfeld 159">
            <a:extLst>
              <a:ext uri="{FF2B5EF4-FFF2-40B4-BE49-F238E27FC236}">
                <a16:creationId xmlns:a16="http://schemas.microsoft.com/office/drawing/2014/main" id="{B5DA549D-C72B-D8FA-1BC4-E169983DB225}"/>
              </a:ext>
            </a:extLst>
          </p:cNvPr>
          <p:cNvSpPr txBox="1"/>
          <p:nvPr/>
        </p:nvSpPr>
        <p:spPr>
          <a:xfrm>
            <a:off x="953053" y="1424824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C4AB0C42-2208-6FBD-D6FC-D4867F284665}"/>
              </a:ext>
            </a:extLst>
          </p:cNvPr>
          <p:cNvCxnSpPr>
            <a:cxnSpLocks/>
          </p:cNvCxnSpPr>
          <p:nvPr/>
        </p:nvCxnSpPr>
        <p:spPr>
          <a:xfrm flipV="1">
            <a:off x="1471964" y="1153560"/>
            <a:ext cx="5674615" cy="4896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4" name="Textfeld 163">
            <a:extLst>
              <a:ext uri="{FF2B5EF4-FFF2-40B4-BE49-F238E27FC236}">
                <a16:creationId xmlns:a16="http://schemas.microsoft.com/office/drawing/2014/main" id="{915EAE6C-1445-31CB-5559-ADD62989C498}"/>
              </a:ext>
            </a:extLst>
          </p:cNvPr>
          <p:cNvSpPr txBox="1"/>
          <p:nvPr/>
        </p:nvSpPr>
        <p:spPr>
          <a:xfrm>
            <a:off x="1490749" y="1181242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fetch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upstream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FB5EA462-6FEB-ED2F-EBAE-B8784AA344C4}"/>
              </a:ext>
            </a:extLst>
          </p:cNvPr>
          <p:cNvCxnSpPr>
            <a:cxnSpLocks/>
          </p:cNvCxnSpPr>
          <p:nvPr/>
        </p:nvCxnSpPr>
        <p:spPr>
          <a:xfrm flipH="1">
            <a:off x="1361784" y="882272"/>
            <a:ext cx="5851221" cy="14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FC0998BE-BCD5-F735-2DAF-EFA39C45C0BA}"/>
              </a:ext>
            </a:extLst>
          </p:cNvPr>
          <p:cNvSpPr txBox="1"/>
          <p:nvPr/>
        </p:nvSpPr>
        <p:spPr>
          <a:xfrm>
            <a:off x="1963033" y="61847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merge</a:t>
            </a:r>
            <a:endParaRPr lang="de-DE" sz="1100" dirty="0"/>
          </a:p>
        </p:txBody>
      </p: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8D333E79-FBC9-3E16-D92A-D4C63CE242DB}"/>
              </a:ext>
            </a:extLst>
          </p:cNvPr>
          <p:cNvCxnSpPr>
            <a:cxnSpLocks/>
          </p:cNvCxnSpPr>
          <p:nvPr/>
        </p:nvCxnSpPr>
        <p:spPr>
          <a:xfrm flipV="1">
            <a:off x="1377664" y="936427"/>
            <a:ext cx="0" cy="2696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3" name="Textfeld 172">
            <a:extLst>
              <a:ext uri="{FF2B5EF4-FFF2-40B4-BE49-F238E27FC236}">
                <a16:creationId xmlns:a16="http://schemas.microsoft.com/office/drawing/2014/main" id="{9B3C5309-0AC5-CA28-B32B-13D5DB327E73}"/>
              </a:ext>
            </a:extLst>
          </p:cNvPr>
          <p:cNvSpPr txBox="1"/>
          <p:nvPr/>
        </p:nvSpPr>
        <p:spPr>
          <a:xfrm>
            <a:off x="891448" y="936427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merge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9AC4F115-ACF4-746D-1308-D03ED63CBB89}"/>
              </a:ext>
            </a:extLst>
          </p:cNvPr>
          <p:cNvCxnSpPr>
            <a:cxnSpLocks/>
          </p:cNvCxnSpPr>
          <p:nvPr/>
        </p:nvCxnSpPr>
        <p:spPr>
          <a:xfrm flipV="1">
            <a:off x="1399231" y="267064"/>
            <a:ext cx="0" cy="552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5" name="Textfeld 174">
            <a:extLst>
              <a:ext uri="{FF2B5EF4-FFF2-40B4-BE49-F238E27FC236}">
                <a16:creationId xmlns:a16="http://schemas.microsoft.com/office/drawing/2014/main" id="{2151A5AB-D3C1-EAE3-6B7E-35FAFD22F6CA}"/>
              </a:ext>
            </a:extLst>
          </p:cNvPr>
          <p:cNvSpPr txBox="1"/>
          <p:nvPr/>
        </p:nvSpPr>
        <p:spPr>
          <a:xfrm>
            <a:off x="971639" y="526603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76743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5" grpId="0"/>
      <p:bldP spid="26" grpId="0"/>
      <p:bldP spid="39" grpId="0"/>
      <p:bldP spid="40" grpId="0"/>
      <p:bldP spid="42" grpId="0"/>
      <p:bldP spid="43" grpId="0"/>
      <p:bldP spid="44" grpId="0"/>
      <p:bldP spid="45" grpId="0"/>
      <p:bldP spid="46" grpId="0"/>
      <p:bldP spid="54" grpId="0"/>
      <p:bldP spid="55" grpId="0"/>
      <p:bldP spid="57" grpId="0"/>
      <p:bldP spid="58" grpId="0"/>
      <p:bldP spid="66" grpId="0"/>
      <p:bldP spid="71" grpId="0"/>
      <p:bldP spid="75" grpId="0"/>
      <p:bldP spid="76" grpId="0"/>
      <p:bldP spid="77" grpId="0"/>
      <p:bldP spid="78" grpId="0" animBg="1"/>
      <p:bldP spid="80" grpId="0"/>
      <p:bldP spid="81" grpId="0"/>
      <p:bldP spid="83" grpId="0"/>
      <p:bldP spid="93" grpId="0"/>
      <p:bldP spid="96" grpId="0"/>
      <p:bldP spid="99" grpId="0"/>
      <p:bldP spid="101" grpId="0"/>
      <p:bldP spid="105" grpId="0"/>
      <p:bldP spid="137" grpId="0"/>
      <p:bldP spid="138" grpId="0"/>
      <p:bldP spid="140" grpId="0"/>
      <p:bldP spid="142" grpId="0"/>
      <p:bldP spid="143" grpId="0"/>
      <p:bldP spid="158" grpId="0"/>
      <p:bldP spid="160" grpId="0"/>
      <p:bldP spid="164" grpId="0"/>
      <p:bldP spid="168" grpId="0"/>
      <p:bldP spid="173" grpId="0"/>
      <p:bldP spid="175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Breitbild</PresentationFormat>
  <Paragraphs>43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r.michel@wwu.de</dc:creator>
  <cp:lastModifiedBy>r.michel@wwu.de</cp:lastModifiedBy>
  <cp:revision>24</cp:revision>
  <dcterms:created xsi:type="dcterms:W3CDTF">2022-07-18T14:37:25Z</dcterms:created>
  <dcterms:modified xsi:type="dcterms:W3CDTF">2022-07-18T16:28:23Z</dcterms:modified>
</cp:coreProperties>
</file>